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1" roundtripDataSignature="AMtx7mhWbUD60ORTWE7G1sOk3zjzTGEqS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10" Type="http://schemas.openxmlformats.org/officeDocument/2006/relationships/slide" Target="slides/slide6.xml"/><Relationship Id="rId21"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3"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arthquakecountry.org/step1/"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arthquakecountry.org/step5/"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arthquakecountry.org/" TargetMode="External"/><Relationship Id="rId3" Type="http://schemas.openxmlformats.org/officeDocument/2006/relationships/hyperlink" Target="https://digital.darkhorse.com/books/99762a678d1c41f8889eac6318f674d9/without-warning"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sgs.gov/programs/earthquake-hazards/modified-mercalli-intensity-scale" TargetMode="External"/><Relationship Id="rId3" Type="http://schemas.openxmlformats.org/officeDocument/2006/relationships/hyperlink" Target="https://www.usgs.gov/programs/earthquake-hazards/modified-mercalli-intensity-scale"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rive.google.com/drive/folders/12Z0jGCIHnErxaLXU_82m2mMNtJd7EePD"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sgs.gov/faqs/how-do-i-sign-shakealertr-earthquake-early-warning-system"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ready.gov/plan"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ready.gov/kit"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86" name="Google Shape;8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latin typeface="Arial"/>
                <a:ea typeface="Arial"/>
                <a:cs typeface="Arial"/>
                <a:sym typeface="Arial"/>
              </a:rPr>
              <a:t>NOTE:  Clicking on the image on the left will take you to the Earthquake Country Alliance website, where you can learn how to secure your space. </a:t>
            </a:r>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During an earthquake injuries can occur as objects fall on people. Take action to prevent injuries by moving heavy objects to lower shelves, and moving beds and couches where people sleep or sit away from windows (which could break) and shelves or other heavy objects (that could fall during ground shaking). </a:t>
            </a:r>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The Earthquake Country Alliance has no-cost and low-cost ideas on how to get started. </a:t>
            </a:r>
            <a:r>
              <a:rPr lang="en-US" u="sng">
                <a:solidFill>
                  <a:schemeClr val="hlink"/>
                </a:solidFill>
                <a:latin typeface="Arial"/>
                <a:ea typeface="Arial"/>
                <a:cs typeface="Arial"/>
                <a:sym typeface="Arial"/>
                <a:hlinkClick r:id="rId2"/>
              </a:rPr>
              <a:t>https://www.earthquakecountry.org/step1/</a:t>
            </a:r>
            <a:r>
              <a:rPr lang="en-US">
                <a:latin typeface="Arial"/>
                <a:ea typeface="Arial"/>
                <a:cs typeface="Arial"/>
                <a:sym typeface="Arial"/>
              </a:rPr>
              <a:t> </a:t>
            </a:r>
            <a:endParaRPr>
              <a:latin typeface="Arial"/>
              <a:ea typeface="Arial"/>
              <a:cs typeface="Arial"/>
              <a:sym typeface="Arial"/>
            </a:endParaRPr>
          </a:p>
        </p:txBody>
      </p:sp>
      <p:sp>
        <p:nvSpPr>
          <p:cNvPr id="185" name="Google Shape;185;p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p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latin typeface="Arial"/>
                <a:ea typeface="Arial"/>
                <a:cs typeface="Arial"/>
                <a:sym typeface="Arial"/>
              </a:rPr>
              <a:t>Practice earthquake drills with your family. Research has shown that family members will instinctively try to get to each other during an earthquake, even though they are more likely to be injured while moving around. It is important to practice Drop, Cover, and Hold On with your family and discuss protective actions in various situations. The more you practice, the more automatic your family members’ responses will be. </a:t>
            </a:r>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The Earthquake Country Alliance has detailed information about how all bodies can protect themselves, as well as the best protective actions in a variety of settings, such as what to do if you hear an alert or feel shaking while you’re in bed, in a store, outside, or in a car.  </a:t>
            </a:r>
            <a:r>
              <a:rPr lang="en-US" u="sng">
                <a:solidFill>
                  <a:schemeClr val="hlink"/>
                </a:solidFill>
                <a:latin typeface="Arial"/>
                <a:ea typeface="Arial"/>
                <a:cs typeface="Arial"/>
                <a:sym typeface="Arial"/>
                <a:hlinkClick r:id="rId2"/>
              </a:rPr>
              <a:t>https://www.earthquakecountry.org/step5/</a:t>
            </a:r>
            <a:r>
              <a:rPr lang="en-US">
                <a:latin typeface="Arial"/>
                <a:ea typeface="Arial"/>
                <a:cs typeface="Arial"/>
                <a:sym typeface="Arial"/>
              </a:rPr>
              <a:t> </a:t>
            </a:r>
            <a:endParaRPr>
              <a:latin typeface="Arial"/>
              <a:ea typeface="Arial"/>
              <a:cs typeface="Arial"/>
              <a:sym typeface="Arial"/>
            </a:endParaRPr>
          </a:p>
        </p:txBody>
      </p:sp>
      <p:sp>
        <p:nvSpPr>
          <p:cNvPr id="195" name="Google Shape;195;p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latin typeface="Arial"/>
                <a:ea typeface="Arial"/>
                <a:cs typeface="Arial"/>
                <a:sym typeface="Arial"/>
              </a:rPr>
              <a:t>Talk to your children about earthquakes and other hazards. They may be afraid or anxious about an earthquake. Assure them that your family has a plan, that you are prepared, and that it’s ok to be afraid. If your children are in kindergarten through 5th grade, consider visiting RocketRules.org/ShakeAlert for videos, comic books, and coloring sheets about how to stay safe in an earthquake.  </a:t>
            </a:r>
            <a:endParaRPr>
              <a:latin typeface="Arial"/>
              <a:ea typeface="Arial"/>
              <a:cs typeface="Arial"/>
              <a:sym typeface="Arial"/>
            </a:endParaRPr>
          </a:p>
        </p:txBody>
      </p:sp>
      <p:sp>
        <p:nvSpPr>
          <p:cNvPr id="204" name="Google Shape;204;p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Talk to your kids about earthquakes and other hazards. Older students may also be afraid or anxious about an earthquake. Consider working with older students to create a plan. Earthquake Country Alliance has many resources designed to help California’s prepare, survive, and recover from an earthquake. </a:t>
            </a:r>
            <a:r>
              <a:rPr lang="en-US" u="sng">
                <a:solidFill>
                  <a:schemeClr val="hlink"/>
                </a:solidFill>
                <a:latin typeface="Arial"/>
                <a:ea typeface="Arial"/>
                <a:cs typeface="Arial"/>
                <a:sym typeface="Arial"/>
                <a:hlinkClick r:id="rId2"/>
              </a:rPr>
              <a:t>https://www.earthquakecountry.org/</a:t>
            </a:r>
            <a:r>
              <a:rPr lang="en-US">
                <a:latin typeface="Arial"/>
                <a:ea typeface="Arial"/>
                <a:cs typeface="Arial"/>
                <a:sym typeface="Arial"/>
              </a:rPr>
              <a:t> Check out this comic about earthquakes, called “Without Warning,” available for free at </a:t>
            </a:r>
            <a:r>
              <a:rPr lang="en-US" u="sng">
                <a:solidFill>
                  <a:schemeClr val="hlink"/>
                </a:solidFill>
                <a:latin typeface="Arial"/>
                <a:ea typeface="Arial"/>
                <a:cs typeface="Arial"/>
                <a:sym typeface="Arial"/>
                <a:hlinkClick r:id="rId3"/>
              </a:rPr>
              <a:t>https://digital.darkhorse.com/books/99762a678d1c41f8889eac6318f674d9/without-warning</a:t>
            </a:r>
            <a:r>
              <a:rPr lang="en-US">
                <a:latin typeface="Arial"/>
                <a:ea typeface="Arial"/>
                <a:cs typeface="Arial"/>
                <a:sym typeface="Arial"/>
              </a:rPr>
              <a:t>  .</a:t>
            </a:r>
            <a:endParaRPr>
              <a:latin typeface="Arial"/>
              <a:ea typeface="Arial"/>
              <a:cs typeface="Arial"/>
              <a:sym typeface="Arial"/>
            </a:endParaRPr>
          </a:p>
        </p:txBody>
      </p:sp>
      <p:sp>
        <p:nvSpPr>
          <p:cNvPr id="219" name="Google Shape;219;p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latin typeface="Arial"/>
                <a:ea typeface="Arial"/>
                <a:cs typeface="Arial"/>
                <a:sym typeface="Arial"/>
              </a:rPr>
              <a:t>C</a:t>
            </a:r>
            <a:r>
              <a:rPr lang="en-US">
                <a:latin typeface="Arial"/>
                <a:ea typeface="Arial"/>
                <a:cs typeface="Arial"/>
                <a:sym typeface="Arial"/>
              </a:rPr>
              <a:t>onsider sharing information with your community members about earthquake preparedness. Remember, most adults haven’t participated in an earthquake drill since they were in school. They may have incorrect ideas about how to protect themselves in an earthquake.</a:t>
            </a:r>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Conduct an earthquake drill at your workplace, house of worship, or other organization after reviewing correct protective actions. Include information about how to protect all bodies, including those that use a wheelchair, cane, or walker. Consider participating in the Great ShakeOut, an international earthquake drill that happens on the 3rd Thursday every October.  </a:t>
            </a:r>
            <a:endParaRPr>
              <a:latin typeface="Arial"/>
              <a:ea typeface="Arial"/>
              <a:cs typeface="Arial"/>
              <a:sym typeface="Arial"/>
            </a:endParaRPr>
          </a:p>
        </p:txBody>
      </p:sp>
      <p:sp>
        <p:nvSpPr>
          <p:cNvPr id="230" name="Google Shape;230;p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latin typeface="Arial"/>
                <a:ea typeface="Arial"/>
                <a:cs typeface="Arial"/>
                <a:sym typeface="Arial"/>
              </a:rPr>
              <a:t>There are lots of great resources out there about earthquake preparedness. It can feel overwhelming to start preparing. Consider setting a reminder on your phone once a month to conduct an earthquake drill with your family, and complete one preparedness task. Anything you can do to prepare for an earthquake makes you and your family safer!  </a:t>
            </a:r>
            <a:endParaRPr>
              <a:latin typeface="Arial"/>
              <a:ea typeface="Arial"/>
              <a:cs typeface="Arial"/>
              <a:sym typeface="Arial"/>
            </a:endParaRPr>
          </a:p>
        </p:txBody>
      </p:sp>
      <p:sp>
        <p:nvSpPr>
          <p:cNvPr id="245" name="Google Shape;24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55" name="Google Shape;25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US">
                <a:latin typeface="Arial"/>
                <a:ea typeface="Arial"/>
                <a:cs typeface="Arial"/>
                <a:sym typeface="Arial"/>
              </a:rPr>
              <a:t>The ShakeAlert Earthquake Early Warning System</a:t>
            </a:r>
            <a:r>
              <a:rPr lang="en-US" sz="1200">
                <a:latin typeface="Arial"/>
                <a:ea typeface="Arial"/>
                <a:cs typeface="Arial"/>
                <a:sym typeface="Arial"/>
              </a:rPr>
              <a:t> can students and s</a:t>
            </a:r>
            <a:r>
              <a:rPr lang="en-US">
                <a:latin typeface="Arial"/>
                <a:ea typeface="Arial"/>
                <a:cs typeface="Arial"/>
                <a:sym typeface="Arial"/>
              </a:rPr>
              <a:t>taff with potential </a:t>
            </a:r>
            <a:r>
              <a:rPr lang="en-US" sz="1200">
                <a:latin typeface="Arial"/>
                <a:ea typeface="Arial"/>
                <a:cs typeface="Arial"/>
                <a:sym typeface="Arial"/>
              </a:rPr>
              <a:t>seconds of warning to take protective action before strong ground shaking arrives.</a:t>
            </a:r>
            <a:r>
              <a:rPr lang="en-US">
                <a:latin typeface="Arial"/>
                <a:ea typeface="Arial"/>
                <a:cs typeface="Arial"/>
                <a:sym typeface="Arial"/>
              </a:rPr>
              <a:t> There are many ways to get alerts, including but not limited to via cell phones and digital devices, over public address systems, and more! </a:t>
            </a:r>
            <a:r>
              <a:rPr lang="en-US" sz="1200">
                <a:latin typeface="Arial"/>
                <a:ea typeface="Arial"/>
                <a:cs typeface="Arial"/>
                <a:sym typeface="Arial"/>
              </a:rPr>
              <a:t>Much like other alarms and drills, the ShakeAlert-powered technology in </a:t>
            </a:r>
            <a:r>
              <a:rPr lang="en-US">
                <a:latin typeface="Arial"/>
                <a:ea typeface="Arial"/>
                <a:cs typeface="Arial"/>
                <a:sym typeface="Arial"/>
              </a:rPr>
              <a:t>many schools helps</a:t>
            </a:r>
            <a:r>
              <a:rPr lang="en-US" sz="1200">
                <a:latin typeface="Arial"/>
                <a:ea typeface="Arial"/>
                <a:cs typeface="Arial"/>
                <a:sym typeface="Arial"/>
              </a:rPr>
              <a:t> </a:t>
            </a:r>
            <a:r>
              <a:rPr lang="en-US">
                <a:latin typeface="Arial"/>
                <a:ea typeface="Arial"/>
                <a:cs typeface="Arial"/>
                <a:sym typeface="Arial"/>
              </a:rPr>
              <a:t>to keep people safe when strong shaking is expected at their location.</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94" name="Google Shape;9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lang="en-US" sz="1200">
                <a:latin typeface="Arial"/>
                <a:ea typeface="Arial"/>
                <a:cs typeface="Arial"/>
                <a:sym typeface="Arial"/>
              </a:rPr>
              <a:t>Did you know that much of California and some areas in Oregon and Washington have a more than 75% chance of experience a damaging earthquake in the next 100 years? This U.S. Geological S</a:t>
            </a:r>
            <a:r>
              <a:rPr lang="en-US">
                <a:latin typeface="Arial"/>
                <a:ea typeface="Arial"/>
                <a:cs typeface="Arial"/>
                <a:sym typeface="Arial"/>
              </a:rPr>
              <a:t>urvey (</a:t>
            </a:r>
            <a:r>
              <a:rPr lang="en-US" sz="1200">
                <a:latin typeface="Arial"/>
                <a:ea typeface="Arial"/>
                <a:cs typeface="Arial"/>
                <a:sym typeface="Arial"/>
              </a:rPr>
              <a:t>USGS) graphic shows areas in red have a greater than 75% chance of experiencing an earthquake with strong to extreme shaking in the next 100 years (</a:t>
            </a:r>
            <a:r>
              <a:rPr lang="en-US" sz="1200" u="sng">
                <a:solidFill>
                  <a:schemeClr val="hlink"/>
                </a:solidFill>
                <a:latin typeface="Arial"/>
                <a:ea typeface="Arial"/>
                <a:cs typeface="Arial"/>
                <a:sym typeface="Arial"/>
                <a:hlinkClick r:id="rId2"/>
              </a:rPr>
              <a:t>Modified Mercalli Intensity</a:t>
            </a:r>
            <a:r>
              <a:rPr lang="en-US" sz="1200">
                <a:latin typeface="Arial"/>
                <a:ea typeface="Arial"/>
                <a:cs typeface="Arial"/>
                <a:sym typeface="Arial"/>
              </a:rPr>
              <a:t> of 6 or greater). </a:t>
            </a:r>
            <a:br>
              <a:rPr lang="en-US" sz="1200">
                <a:latin typeface="Arial"/>
                <a:ea typeface="Arial"/>
                <a:cs typeface="Arial"/>
                <a:sym typeface="Arial"/>
              </a:rPr>
            </a:br>
            <a:br>
              <a:rPr lang="en-US" sz="1200">
                <a:latin typeface="Arial"/>
                <a:ea typeface="Arial"/>
                <a:cs typeface="Arial"/>
                <a:sym typeface="Arial"/>
              </a:rPr>
            </a:br>
            <a:r>
              <a:rPr lang="en-US" sz="1200">
                <a:latin typeface="Arial"/>
                <a:ea typeface="Arial"/>
                <a:cs typeface="Arial"/>
                <a:sym typeface="Arial"/>
              </a:rPr>
              <a:t>An MMI of 6 on the 10-point scale will be felt by everyone and may be frightening and cause slight damage. Increasing intensity will result in a range of damage from overturned furniture to partial or complete building collapse. Because of this risk, it is important to prepare your staff and students to respond safely to an earthquake. That’s why the school district has ShakeAlert-powered earthquake early warning at your school. </a:t>
            </a:r>
            <a:br>
              <a:rPr lang="en-US" sz="1200">
                <a:latin typeface="Arial"/>
                <a:ea typeface="Arial"/>
                <a:cs typeface="Arial"/>
                <a:sym typeface="Arial"/>
              </a:rPr>
            </a:br>
            <a:endParaRPr sz="1200">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rPr lang="en-US" sz="1200">
                <a:latin typeface="Arial"/>
                <a:ea typeface="Arial"/>
                <a:cs typeface="Arial"/>
                <a:sym typeface="Arial"/>
              </a:rPr>
              <a:t>In case there’s a question regarding MMI scale, show </a:t>
            </a:r>
            <a:r>
              <a:rPr lang="en-US" sz="1200" u="sng">
                <a:solidFill>
                  <a:schemeClr val="hlink"/>
                </a:solidFill>
                <a:latin typeface="Arial"/>
                <a:ea typeface="Arial"/>
                <a:cs typeface="Arial"/>
                <a:sym typeface="Arial"/>
                <a:hlinkClick r:id="rId3"/>
              </a:rPr>
              <a:t>this scale</a:t>
            </a:r>
            <a:r>
              <a:rPr lang="en-US" sz="1200">
                <a:latin typeface="Arial"/>
                <a:ea typeface="Arial"/>
                <a:cs typeface="Arial"/>
                <a:sym typeface="Arial"/>
              </a:rPr>
              <a:t> and explain briefly. </a:t>
            </a:r>
            <a:endParaRPr/>
          </a:p>
        </p:txBody>
      </p:sp>
      <p:sp>
        <p:nvSpPr>
          <p:cNvPr id="105" name="Google Shape;10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400"/>
              <a:buFont typeface="Arial"/>
              <a:buNone/>
            </a:pPr>
            <a:r>
              <a:rPr lang="en-US">
                <a:latin typeface="Arial"/>
                <a:ea typeface="Arial"/>
                <a:cs typeface="Arial"/>
                <a:sym typeface="Arial"/>
              </a:rPr>
              <a:t>It is important to note that ShakeAlert does not predict earthquakes. When an earthquake is detected by sensors in the U.S. Geological Survey's seismic network, a message is sent to Alert Delivery Partners who rapidly determine which school facilities should get alerts and deliver alerts through the public address or other systems—all in a matter of seconds. Alerts can potentially provide seconds of time for our school community to Drop, Cover and Hold On before strong shaking arrives! </a:t>
            </a:r>
            <a:endParaRPr/>
          </a:p>
          <a:p>
            <a:pPr indent="0" lvl="0" marL="0" rtl="0" algn="l">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latin typeface="Arial"/>
                <a:ea typeface="Arial"/>
                <a:cs typeface="Arial"/>
                <a:sym typeface="Arial"/>
              </a:rPr>
              <a:t>There are many ways of getting an alert.</a:t>
            </a:r>
            <a:r>
              <a:rPr lang="en-US" sz="1200">
                <a:latin typeface="Arial"/>
                <a:ea typeface="Arial"/>
                <a:cs typeface="Arial"/>
                <a:sym typeface="Arial"/>
              </a:rPr>
              <a:t> </a:t>
            </a:r>
            <a:r>
              <a:rPr lang="en-US">
                <a:latin typeface="Arial"/>
                <a:ea typeface="Arial"/>
                <a:cs typeface="Arial"/>
                <a:sym typeface="Arial"/>
              </a:rPr>
              <a:t>Alerts</a:t>
            </a:r>
            <a:r>
              <a:rPr lang="en-US" sz="1200">
                <a:latin typeface="Arial"/>
                <a:ea typeface="Arial"/>
                <a:cs typeface="Arial"/>
                <a:sym typeface="Arial"/>
              </a:rPr>
              <a:t> in your child’s school </a:t>
            </a:r>
            <a:r>
              <a:rPr lang="en-US">
                <a:latin typeface="Arial"/>
                <a:ea typeface="Arial"/>
                <a:cs typeface="Arial"/>
                <a:sym typeface="Arial"/>
              </a:rPr>
              <a:t>may</a:t>
            </a:r>
            <a:r>
              <a:rPr lang="en-US" sz="1200">
                <a:latin typeface="Arial"/>
                <a:ea typeface="Arial"/>
                <a:cs typeface="Arial"/>
                <a:sym typeface="Arial"/>
              </a:rPr>
              <a:t> sound similar to this if they have integrated ShakeAlert-powered alerts into their public </a:t>
            </a:r>
            <a:r>
              <a:rPr lang="en-US">
                <a:latin typeface="Arial"/>
                <a:ea typeface="Arial"/>
                <a:cs typeface="Arial"/>
                <a:sym typeface="Arial"/>
              </a:rPr>
              <a:t>address</a:t>
            </a:r>
            <a:r>
              <a:rPr lang="en-US" sz="1200">
                <a:latin typeface="Arial"/>
                <a:ea typeface="Arial"/>
                <a:cs typeface="Arial"/>
                <a:sym typeface="Arial"/>
              </a:rPr>
              <a:t> system (click to play alert sound). In some instances, </a:t>
            </a:r>
            <a:r>
              <a:rPr lang="en-US">
                <a:latin typeface="Arial"/>
                <a:ea typeface="Arial"/>
                <a:cs typeface="Arial"/>
                <a:sym typeface="Arial"/>
              </a:rPr>
              <a:t>people</a:t>
            </a:r>
            <a:r>
              <a:rPr lang="en-US" sz="1200">
                <a:latin typeface="Arial"/>
                <a:ea typeface="Arial"/>
                <a:cs typeface="Arial"/>
                <a:sym typeface="Arial"/>
              </a:rPr>
              <a:t> may feel shaking without </a:t>
            </a:r>
            <a:r>
              <a:rPr lang="en-US">
                <a:latin typeface="Arial"/>
                <a:ea typeface="Arial"/>
                <a:cs typeface="Arial"/>
                <a:sym typeface="Arial"/>
              </a:rPr>
              <a:t>getting</a:t>
            </a:r>
            <a:r>
              <a:rPr lang="en-US" sz="1200">
                <a:latin typeface="Arial"/>
                <a:ea typeface="Arial"/>
                <a:cs typeface="Arial"/>
                <a:sym typeface="Arial"/>
              </a:rPr>
              <a:t> an alert. Whatever the case, </a:t>
            </a:r>
            <a:r>
              <a:rPr lang="en-US">
                <a:latin typeface="Arial"/>
                <a:ea typeface="Arial"/>
                <a:cs typeface="Arial"/>
                <a:sym typeface="Arial"/>
              </a:rPr>
              <a:t>the most recommended protective action is to Drop, Cover, and Hold On</a:t>
            </a:r>
            <a:r>
              <a:rPr lang="en-US" sz="1200">
                <a:latin typeface="Arial"/>
                <a:ea typeface="Arial"/>
                <a:cs typeface="Arial"/>
                <a:sym typeface="Arial"/>
              </a:rPr>
              <a:t>. The alert at your school may look and sound different</a:t>
            </a:r>
            <a:r>
              <a:rPr lang="en-US">
                <a:latin typeface="Arial"/>
                <a:ea typeface="Arial"/>
                <a:cs typeface="Arial"/>
                <a:sym typeface="Arial"/>
              </a:rPr>
              <a:t>ly.</a:t>
            </a:r>
            <a:br>
              <a:rPr lang="en-US" sz="1200">
                <a:latin typeface="Arial"/>
                <a:ea typeface="Arial"/>
                <a:cs typeface="Arial"/>
                <a:sym typeface="Arial"/>
              </a:rPr>
            </a:br>
            <a:endParaRPr sz="1200">
              <a:latin typeface="Arial"/>
              <a:ea typeface="Arial"/>
              <a:cs typeface="Arial"/>
              <a:sym typeface="Arial"/>
            </a:endParaRPr>
          </a:p>
          <a:p>
            <a:pPr indent="0" lvl="0" marL="0" rtl="0" algn="l">
              <a:lnSpc>
                <a:spcPct val="100000"/>
              </a:lnSpc>
              <a:spcBef>
                <a:spcPts val="0"/>
              </a:spcBef>
              <a:spcAft>
                <a:spcPts val="0"/>
              </a:spcAft>
              <a:buSzPts val="1400"/>
              <a:buNone/>
            </a:pPr>
            <a:r>
              <a:rPr b="1" lang="en-US" sz="1200">
                <a:latin typeface="Arial"/>
                <a:ea typeface="Arial"/>
                <a:cs typeface="Arial"/>
                <a:sym typeface="Arial"/>
              </a:rPr>
              <a:t>NOTE</a:t>
            </a:r>
            <a:r>
              <a:rPr lang="en-US" sz="1200">
                <a:latin typeface="Arial"/>
                <a:ea typeface="Arial"/>
                <a:cs typeface="Arial"/>
                <a:sym typeface="Arial"/>
              </a:rPr>
              <a:t>: Before presenting the webinar, insert the alert audio and any alert visuals that apply to your particular s</a:t>
            </a:r>
            <a:r>
              <a:rPr lang="en-US">
                <a:latin typeface="Arial"/>
                <a:ea typeface="Arial"/>
                <a:cs typeface="Arial"/>
                <a:sym typeface="Arial"/>
              </a:rPr>
              <a:t>chool</a:t>
            </a:r>
            <a:r>
              <a:rPr lang="en-US" sz="1200">
                <a:latin typeface="Arial"/>
                <a:ea typeface="Arial"/>
                <a:cs typeface="Arial"/>
                <a:sym typeface="Arial"/>
              </a:rPr>
              <a:t>. If this webinar is presented to schools who work with multiple Alert Delivery Partners, use the general ShakeAlert alert tone found here: </a:t>
            </a:r>
            <a:r>
              <a:rPr lang="en-US" sz="1200" u="sng">
                <a:solidFill>
                  <a:schemeClr val="hlink"/>
                </a:solidFill>
                <a:latin typeface="Arial"/>
                <a:ea typeface="Arial"/>
                <a:cs typeface="Arial"/>
                <a:sym typeface="Arial"/>
                <a:hlinkClick r:id="rId2"/>
              </a:rPr>
              <a:t>https://drive.google.com/drive/folders/12Z0jGCIHnErxaLXU_82m2mMNtJd7EePD</a:t>
            </a:r>
            <a:r>
              <a:rPr lang="en-US" sz="1200">
                <a:latin typeface="Arial"/>
                <a:ea typeface="Arial"/>
                <a:cs typeface="Arial"/>
                <a:sym typeface="Arial"/>
              </a:rPr>
              <a:t> </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125" name="Google Shape;12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US" sz="1200">
                <a:latin typeface="Arial"/>
                <a:ea typeface="Arial"/>
                <a:cs typeface="Arial"/>
                <a:sym typeface="Arial"/>
              </a:rPr>
              <a:t>Most earthquake injuries are a result of people trying to move</a:t>
            </a:r>
            <a:r>
              <a:rPr lang="en-US">
                <a:latin typeface="Arial"/>
                <a:ea typeface="Arial"/>
                <a:cs typeface="Arial"/>
                <a:sym typeface="Arial"/>
              </a:rPr>
              <a:t>,</a:t>
            </a:r>
            <a:r>
              <a:rPr lang="en-US" sz="1200">
                <a:latin typeface="Arial"/>
                <a:ea typeface="Arial"/>
                <a:cs typeface="Arial"/>
                <a:sym typeface="Arial"/>
              </a:rPr>
              <a:t> falling, and/or being hit by falling objects. Therefore, when you feel shaking or get an alert, </a:t>
            </a:r>
            <a:r>
              <a:rPr lang="en-US">
                <a:latin typeface="Arial"/>
                <a:ea typeface="Arial"/>
                <a:cs typeface="Arial"/>
                <a:sym typeface="Arial"/>
              </a:rPr>
              <a:t>immediately Drop, Cover, and Hold On or take another protective action that is appropriate to your situation</a:t>
            </a:r>
            <a:r>
              <a:rPr lang="en-US" sz="1200">
                <a:latin typeface="Arial"/>
                <a:ea typeface="Arial"/>
                <a:cs typeface="Arial"/>
                <a:sym typeface="Arial"/>
              </a:rPr>
              <a:t>. </a:t>
            </a:r>
            <a:r>
              <a:rPr lang="en-US">
                <a:latin typeface="Arial"/>
                <a:ea typeface="Arial"/>
                <a:cs typeface="Arial"/>
                <a:sym typeface="Arial"/>
              </a:rPr>
              <a:t>Typically, this </a:t>
            </a:r>
            <a:r>
              <a:rPr lang="en-US" sz="1200">
                <a:latin typeface="Arial"/>
                <a:ea typeface="Arial"/>
                <a:cs typeface="Arial"/>
                <a:sym typeface="Arial"/>
              </a:rPr>
              <a:t>means dropping to your hands and knees (</a:t>
            </a:r>
            <a:r>
              <a:rPr b="1" lang="en-US" sz="1200">
                <a:latin typeface="Arial"/>
                <a:ea typeface="Arial"/>
                <a:cs typeface="Arial"/>
                <a:sym typeface="Arial"/>
              </a:rPr>
              <a:t>not your bottom</a:t>
            </a:r>
            <a:r>
              <a:rPr lang="en-US" sz="1200">
                <a:latin typeface="Arial"/>
                <a:ea typeface="Arial"/>
                <a:cs typeface="Arial"/>
                <a:sym typeface="Arial"/>
              </a:rPr>
              <a:t>) so you don’t fall. Cover your neck and head with your hands, and get under a table or desk, if possible. </a:t>
            </a:r>
            <a:r>
              <a:rPr lang="en-US">
                <a:latin typeface="Arial"/>
                <a:ea typeface="Arial"/>
                <a:cs typeface="Arial"/>
                <a:sym typeface="Arial"/>
              </a:rPr>
              <a:t>Using one hand, h</a:t>
            </a:r>
            <a:r>
              <a:rPr lang="en-US" sz="1200">
                <a:latin typeface="Arial"/>
                <a:ea typeface="Arial"/>
                <a:cs typeface="Arial"/>
                <a:sym typeface="Arial"/>
              </a:rPr>
              <a:t>old onto the leg of the table. Intentional training and practice is necessary to ensure everyone is ready to</a:t>
            </a:r>
            <a:r>
              <a:rPr lang="en-US">
                <a:latin typeface="Arial"/>
                <a:ea typeface="Arial"/>
                <a:cs typeface="Arial"/>
                <a:sym typeface="Arial"/>
              </a:rPr>
              <a:t> take an immediate protective action.</a:t>
            </a:r>
            <a:endParaRPr>
              <a:latin typeface="Arial"/>
              <a:ea typeface="Arial"/>
              <a:cs typeface="Arial"/>
              <a:sym typeface="Arial"/>
            </a:endParaRPr>
          </a:p>
        </p:txBody>
      </p:sp>
      <p:sp>
        <p:nvSpPr>
          <p:cNvPr id="139" name="Google Shape;13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400"/>
              <a:buFont typeface="Arial"/>
              <a:buNone/>
            </a:pPr>
            <a:r>
              <a:rPr lang="en-US">
                <a:latin typeface="Arial"/>
                <a:ea typeface="Arial"/>
                <a:cs typeface="Arial"/>
                <a:sym typeface="Arial"/>
              </a:rPr>
              <a:t>Be sure you can get ShakeAlert-powered earthquake early warning alerts on your cell phone. Be sure to get alerts in many ways to increase your chance of being alerted. </a:t>
            </a:r>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US" u="sng">
                <a:solidFill>
                  <a:schemeClr val="hlink"/>
                </a:solidFill>
                <a:latin typeface="Arial"/>
                <a:ea typeface="Arial"/>
                <a:cs typeface="Arial"/>
                <a:sym typeface="Arial"/>
                <a:hlinkClick r:id="rId2"/>
              </a:rPr>
              <a:t>https://www.usgs.gov/faqs/how-do-i-sign-shakealertr-earthquake-early-warning-system</a:t>
            </a:r>
            <a:r>
              <a:rPr lang="en-US">
                <a:latin typeface="Arial"/>
                <a:ea typeface="Arial"/>
                <a:cs typeface="Arial"/>
                <a:sym typeface="Arial"/>
              </a:rPr>
              <a:t>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i="1" lang="en-US">
                <a:latin typeface="Arial"/>
                <a:ea typeface="Arial"/>
                <a:cs typeface="Arial"/>
                <a:sym typeface="Arial"/>
              </a:rPr>
              <a:t>NOTE:  Clicking on the image on the left will take you to Ready.gov</a:t>
            </a:r>
            <a:r>
              <a:rPr lang="en-US">
                <a:latin typeface="Arial"/>
                <a:ea typeface="Arial"/>
                <a:cs typeface="Arial"/>
                <a:sym typeface="Arial"/>
              </a:rPr>
              <a:t>. </a:t>
            </a:r>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Talk with your family about your plan to stay safe during an earthquake. Decide where to meet if you’re not together.  Discuss evacuation routes. Make sure all family members have access to each other's’ contact information. Be sure to consider any of your family’s specific dietary or medical needs when planning.  Ready.gov has checklists and other resources to help you create your family’s emergency plan. </a:t>
            </a:r>
            <a:r>
              <a:rPr lang="en-US" u="sng">
                <a:solidFill>
                  <a:schemeClr val="hlink"/>
                </a:solidFill>
                <a:latin typeface="Arial"/>
                <a:ea typeface="Arial"/>
                <a:cs typeface="Arial"/>
                <a:sym typeface="Arial"/>
                <a:hlinkClick r:id="rId2"/>
              </a:rPr>
              <a:t>https://www.ready.gov/plan</a:t>
            </a:r>
            <a:r>
              <a:rPr lang="en-US">
                <a:latin typeface="Arial"/>
                <a:ea typeface="Arial"/>
                <a:cs typeface="Arial"/>
                <a:sym typeface="Arial"/>
              </a:rPr>
              <a:t> </a:t>
            </a:r>
            <a:endParaRPr>
              <a:latin typeface="Arial"/>
              <a:ea typeface="Arial"/>
              <a:cs typeface="Arial"/>
              <a:sym typeface="Arial"/>
            </a:endParaRPr>
          </a:p>
        </p:txBody>
      </p:sp>
      <p:sp>
        <p:nvSpPr>
          <p:cNvPr id="152" name="Google Shape;152;p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i="1" lang="en-US">
                <a:latin typeface="Arial"/>
                <a:ea typeface="Arial"/>
                <a:cs typeface="Arial"/>
                <a:sym typeface="Arial"/>
              </a:rPr>
              <a:t>NOTE:  Clicking on the image on the left will take you to Ready.gov</a:t>
            </a:r>
            <a:r>
              <a:rPr lang="en-US">
                <a:latin typeface="Arial"/>
                <a:ea typeface="Arial"/>
                <a:cs typeface="Arial"/>
                <a:sym typeface="Arial"/>
              </a:rPr>
              <a:t>. </a:t>
            </a:r>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Build an emergency supply kit with enough water, food and other supplies for your family to survive for up to two weeks after an earthquake. Ready.gov has a list of what you may need, as well as low-cost and cost-free ideas on how to prepare.  </a:t>
            </a:r>
            <a:r>
              <a:rPr lang="en-US" u="sng">
                <a:solidFill>
                  <a:schemeClr val="hlink"/>
                </a:solidFill>
                <a:latin typeface="Arial"/>
                <a:ea typeface="Arial"/>
                <a:cs typeface="Arial"/>
                <a:sym typeface="Arial"/>
                <a:hlinkClick r:id="rId2"/>
              </a:rPr>
              <a:t>https://www.ready.gov/kit</a:t>
            </a:r>
            <a:endParaRPr>
              <a:latin typeface="Arial"/>
              <a:ea typeface="Arial"/>
              <a:cs typeface="Arial"/>
              <a:sym typeface="Arial"/>
            </a:endParaRPr>
          </a:p>
        </p:txBody>
      </p:sp>
      <p:sp>
        <p:nvSpPr>
          <p:cNvPr id="167" name="Google Shape;167;p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png"/><Relationship Id="rId3" Type="http://schemas.openxmlformats.org/officeDocument/2006/relationships/image" Target="../media/image4.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7" name="Shape 17"/>
        <p:cNvGrpSpPr/>
        <p:nvPr/>
      </p:nvGrpSpPr>
      <p:grpSpPr>
        <a:xfrm>
          <a:off x="0" y="0"/>
          <a:ext cx="0" cy="0"/>
          <a:chOff x="0" y="0"/>
          <a:chExt cx="0" cy="0"/>
        </a:xfrm>
      </p:grpSpPr>
      <p:pic>
        <p:nvPicPr>
          <p:cNvPr id="18" name="Google Shape;18;p18"/>
          <p:cNvPicPr preferRelativeResize="0"/>
          <p:nvPr/>
        </p:nvPicPr>
        <p:blipFill rotWithShape="1">
          <a:blip r:embed="rId2">
            <a:alphaModFix/>
          </a:blip>
          <a:srcRect b="0" l="-15385" r="0" t="0"/>
          <a:stretch/>
        </p:blipFill>
        <p:spPr>
          <a:xfrm>
            <a:off x="1377941" y="0"/>
            <a:ext cx="7766057" cy="1489435"/>
          </a:xfrm>
          <a:prstGeom prst="rect">
            <a:avLst/>
          </a:prstGeom>
          <a:noFill/>
          <a:ln>
            <a:noFill/>
          </a:ln>
        </p:spPr>
      </p:pic>
      <p:sp>
        <p:nvSpPr>
          <p:cNvPr id="19" name="Google Shape;19;p18"/>
          <p:cNvSpPr txBox="1"/>
          <p:nvPr>
            <p:ph idx="1" type="subTitle"/>
          </p:nvPr>
        </p:nvSpPr>
        <p:spPr>
          <a:xfrm>
            <a:off x="293916" y="3848276"/>
            <a:ext cx="8430359" cy="333980"/>
          </a:xfrm>
          <a:prstGeom prst="rect">
            <a:avLst/>
          </a:prstGeom>
          <a:noFill/>
          <a:ln>
            <a:noFill/>
          </a:ln>
        </p:spPr>
        <p:txBody>
          <a:bodyPr anchorCtr="0" anchor="t" bIns="45700" lIns="91425" spcFirstLastPara="1" rIns="91425" wrap="square" tIns="45700">
            <a:normAutofit/>
          </a:bodyPr>
          <a:lstStyle>
            <a:lvl1pPr lvl="0" algn="l">
              <a:lnSpc>
                <a:spcPct val="90000"/>
              </a:lnSpc>
              <a:spcBef>
                <a:spcPts val="750"/>
              </a:spcBef>
              <a:spcAft>
                <a:spcPts val="0"/>
              </a:spcAft>
              <a:buSzPts val="1800"/>
              <a:buNone/>
              <a:defRPr sz="1800">
                <a:solidFill>
                  <a:schemeClr val="dk2"/>
                </a:solidFill>
              </a:defRPr>
            </a:lvl1pPr>
            <a:lvl2pPr lvl="1" algn="ctr">
              <a:lnSpc>
                <a:spcPct val="90000"/>
              </a:lnSpc>
              <a:spcBef>
                <a:spcPts val="375"/>
              </a:spcBef>
              <a:spcAft>
                <a:spcPts val="0"/>
              </a:spcAft>
              <a:buSzPts val="1500"/>
              <a:buNone/>
              <a:defRPr sz="1500"/>
            </a:lvl2pPr>
            <a:lvl3pPr lvl="2" algn="ctr">
              <a:lnSpc>
                <a:spcPct val="90000"/>
              </a:lnSpc>
              <a:spcBef>
                <a:spcPts val="375"/>
              </a:spcBef>
              <a:spcAft>
                <a:spcPts val="0"/>
              </a:spcAft>
              <a:buSzPts val="1350"/>
              <a:buNone/>
              <a:defRPr sz="1350"/>
            </a:lvl3pPr>
            <a:lvl4pPr lvl="3" algn="ctr">
              <a:lnSpc>
                <a:spcPct val="90000"/>
              </a:lnSpc>
              <a:spcBef>
                <a:spcPts val="375"/>
              </a:spcBef>
              <a:spcAft>
                <a:spcPts val="0"/>
              </a:spcAft>
              <a:buSzPts val="1200"/>
              <a:buNone/>
              <a:defRPr sz="1200"/>
            </a:lvl4pPr>
            <a:lvl5pPr lvl="4" algn="ctr">
              <a:lnSpc>
                <a:spcPct val="90000"/>
              </a:lnSpc>
              <a:spcBef>
                <a:spcPts val="375"/>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20" name="Google Shape;20;p18"/>
          <p:cNvSpPr/>
          <p:nvPr/>
        </p:nvSpPr>
        <p:spPr>
          <a:xfrm>
            <a:off x="1" y="0"/>
            <a:ext cx="2468879" cy="1489435"/>
          </a:xfrm>
          <a:prstGeom prst="rect">
            <a:avLst/>
          </a:prstGeom>
          <a:solidFill>
            <a:srgbClr val="0E7A4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
        <p:nvSpPr>
          <p:cNvPr id="21" name="Google Shape;21;p18"/>
          <p:cNvSpPr txBox="1"/>
          <p:nvPr>
            <p:ph type="ctrTitle"/>
          </p:nvPr>
        </p:nvSpPr>
        <p:spPr>
          <a:xfrm>
            <a:off x="293916" y="2796758"/>
            <a:ext cx="8430359" cy="8953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3000"/>
              <a:buFont typeface="Arial"/>
              <a:buNone/>
              <a:defRPr sz="3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18"/>
          <p:cNvSpPr txBox="1"/>
          <p:nvPr>
            <p:ph idx="11" type="ftr"/>
          </p:nvPr>
        </p:nvSpPr>
        <p:spPr>
          <a:xfrm>
            <a:off x="3028950" y="4814043"/>
            <a:ext cx="30861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3" name="Google Shape;23;p18"/>
          <p:cNvSpPr txBox="1"/>
          <p:nvPr>
            <p:ph idx="12" type="sldNum"/>
          </p:nvPr>
        </p:nvSpPr>
        <p:spPr>
          <a:xfrm>
            <a:off x="6792684" y="4818459"/>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ShakeAlert Ready Schools logo" id="24" name="Google Shape;24;p18"/>
          <p:cNvPicPr preferRelativeResize="0"/>
          <p:nvPr/>
        </p:nvPicPr>
        <p:blipFill rotWithShape="1">
          <a:blip r:embed="rId3">
            <a:alphaModFix/>
          </a:blip>
          <a:srcRect b="0" l="0" r="0" t="0"/>
          <a:stretch/>
        </p:blipFill>
        <p:spPr>
          <a:xfrm>
            <a:off x="491878" y="135871"/>
            <a:ext cx="2288149" cy="1960092"/>
          </a:xfrm>
          <a:prstGeom prst="rect">
            <a:avLst/>
          </a:prstGeom>
          <a:noFill/>
          <a:ln>
            <a:noFill/>
          </a:ln>
        </p:spPr>
      </p:pic>
      <p:pic>
        <p:nvPicPr>
          <p:cNvPr descr="A picture containing text, sign&#10;&#10;AI-generated content may be incorrect." id="25" name="Google Shape;25;p18"/>
          <p:cNvPicPr preferRelativeResize="0"/>
          <p:nvPr/>
        </p:nvPicPr>
        <p:blipFill rotWithShape="1">
          <a:blip r:embed="rId4">
            <a:alphaModFix/>
          </a:blip>
          <a:srcRect b="0" l="0" r="0" t="0"/>
          <a:stretch/>
        </p:blipFill>
        <p:spPr>
          <a:xfrm>
            <a:off x="7902474" y="4612941"/>
            <a:ext cx="821801" cy="38649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8" name="Shape 68"/>
        <p:cNvGrpSpPr/>
        <p:nvPr/>
      </p:nvGrpSpPr>
      <p:grpSpPr>
        <a:xfrm>
          <a:off x="0" y="0"/>
          <a:ext cx="0" cy="0"/>
          <a:chOff x="0" y="0"/>
          <a:chExt cx="0" cy="0"/>
        </a:xfrm>
      </p:grpSpPr>
      <p:sp>
        <p:nvSpPr>
          <p:cNvPr id="69" name="Google Shape;69;p27"/>
          <p:cNvSpPr txBox="1"/>
          <p:nvPr>
            <p:ph type="title"/>
          </p:nvPr>
        </p:nvSpPr>
        <p:spPr>
          <a:xfrm>
            <a:off x="348174" y="740569"/>
            <a:ext cx="2949178" cy="98617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2400"/>
              <a:buFont typeface="Aria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7"/>
          <p:cNvSpPr txBox="1"/>
          <p:nvPr>
            <p:ph idx="1" type="body"/>
          </p:nvPr>
        </p:nvSpPr>
        <p:spPr>
          <a:xfrm>
            <a:off x="3563710" y="740569"/>
            <a:ext cx="5232116" cy="3753872"/>
          </a:xfrm>
          <a:prstGeom prst="rect">
            <a:avLst/>
          </a:prstGeom>
          <a:noFill/>
          <a:ln>
            <a:noFill/>
          </a:ln>
        </p:spPr>
        <p:txBody>
          <a:bodyPr anchorCtr="0" anchor="t" bIns="45700" lIns="91425" spcFirstLastPara="1" rIns="91425" wrap="square" tIns="45700">
            <a:normAutofit/>
          </a:bodyPr>
          <a:lstStyle>
            <a:lvl1pPr indent="-323850" lvl="0" marL="457200" algn="l">
              <a:lnSpc>
                <a:spcPct val="90000"/>
              </a:lnSpc>
              <a:spcBef>
                <a:spcPts val="750"/>
              </a:spcBef>
              <a:spcAft>
                <a:spcPts val="0"/>
              </a:spcAft>
              <a:buSzPts val="1500"/>
              <a:buChar char="•"/>
              <a:defRPr sz="1500"/>
            </a:lvl1pPr>
            <a:lvl2pPr indent="-323850" lvl="1" marL="914400" algn="l">
              <a:lnSpc>
                <a:spcPct val="90000"/>
              </a:lnSpc>
              <a:spcBef>
                <a:spcPts val="375"/>
              </a:spcBef>
              <a:spcAft>
                <a:spcPts val="0"/>
              </a:spcAft>
              <a:buSzPts val="1500"/>
              <a:buChar char="•"/>
              <a:defRPr sz="1500"/>
            </a:lvl2pPr>
            <a:lvl3pPr indent="-323850" lvl="2" marL="1371600" algn="l">
              <a:lnSpc>
                <a:spcPct val="90000"/>
              </a:lnSpc>
              <a:spcBef>
                <a:spcPts val="375"/>
              </a:spcBef>
              <a:spcAft>
                <a:spcPts val="0"/>
              </a:spcAft>
              <a:buSzPts val="1500"/>
              <a:buChar char="•"/>
              <a:defRPr sz="1500"/>
            </a:lvl3pPr>
            <a:lvl4pPr indent="-323850" lvl="3" marL="1828800" algn="l">
              <a:lnSpc>
                <a:spcPct val="90000"/>
              </a:lnSpc>
              <a:spcBef>
                <a:spcPts val="375"/>
              </a:spcBef>
              <a:spcAft>
                <a:spcPts val="0"/>
              </a:spcAft>
              <a:buSzPts val="1500"/>
              <a:buChar char="•"/>
              <a:defRPr sz="1500"/>
            </a:lvl4pPr>
            <a:lvl5pPr indent="-323850" lvl="4" marL="2286000" algn="l">
              <a:lnSpc>
                <a:spcPct val="90000"/>
              </a:lnSpc>
              <a:spcBef>
                <a:spcPts val="375"/>
              </a:spcBef>
              <a:spcAft>
                <a:spcPts val="0"/>
              </a:spcAft>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71" name="Google Shape;71;p27"/>
          <p:cNvSpPr txBox="1"/>
          <p:nvPr>
            <p:ph idx="2" type="body"/>
          </p:nvPr>
        </p:nvSpPr>
        <p:spPr>
          <a:xfrm>
            <a:off x="348174" y="1873703"/>
            <a:ext cx="2949178" cy="26207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350"/>
              <a:buNone/>
              <a:defRPr b="1" sz="1350">
                <a:solidFill>
                  <a:schemeClr val="dk2"/>
                </a:solidFill>
              </a:defRPr>
            </a:lvl1pPr>
            <a:lvl2pPr indent="-228600" lvl="1" marL="914400" algn="l">
              <a:lnSpc>
                <a:spcPct val="90000"/>
              </a:lnSpc>
              <a:spcBef>
                <a:spcPts val="375"/>
              </a:spcBef>
              <a:spcAft>
                <a:spcPts val="0"/>
              </a:spcAft>
              <a:buSzPts val="1050"/>
              <a:buNone/>
              <a:defRPr sz="1050"/>
            </a:lvl2pPr>
            <a:lvl3pPr indent="-228600" lvl="2" marL="1371600" algn="l">
              <a:lnSpc>
                <a:spcPct val="90000"/>
              </a:lnSpc>
              <a:spcBef>
                <a:spcPts val="375"/>
              </a:spcBef>
              <a:spcAft>
                <a:spcPts val="0"/>
              </a:spcAft>
              <a:buSzPts val="900"/>
              <a:buNone/>
              <a:defRPr sz="900"/>
            </a:lvl3pPr>
            <a:lvl4pPr indent="-228600" lvl="3" marL="1828800" algn="l">
              <a:lnSpc>
                <a:spcPct val="90000"/>
              </a:lnSpc>
              <a:spcBef>
                <a:spcPts val="375"/>
              </a:spcBef>
              <a:spcAft>
                <a:spcPts val="0"/>
              </a:spcAft>
              <a:buSzPts val="750"/>
              <a:buNone/>
              <a:defRPr sz="750"/>
            </a:lvl4pPr>
            <a:lvl5pPr indent="-228600" lvl="4" marL="2286000" algn="l">
              <a:lnSpc>
                <a:spcPct val="90000"/>
              </a:lnSpc>
              <a:spcBef>
                <a:spcPts val="375"/>
              </a:spcBef>
              <a:spcAft>
                <a:spcPts val="0"/>
              </a:spcAft>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72" name="Google Shape;72;p27"/>
          <p:cNvSpPr txBox="1"/>
          <p:nvPr>
            <p:ph idx="12" type="sldNum"/>
          </p:nvPr>
        </p:nvSpPr>
        <p:spPr>
          <a:xfrm>
            <a:off x="6792684" y="4818459"/>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900">
                <a:solidFill>
                  <a:schemeClr val="dk2"/>
                </a:solidFill>
                <a:latin typeface="Arial"/>
                <a:ea typeface="Arial"/>
                <a:cs typeface="Arial"/>
                <a:sym typeface="Arial"/>
              </a:defRPr>
            </a:lvl1pPr>
            <a:lvl2pPr indent="0" lvl="1" marL="0" algn="r">
              <a:spcBef>
                <a:spcPts val="0"/>
              </a:spcBef>
              <a:buNone/>
              <a:defRPr sz="900">
                <a:solidFill>
                  <a:schemeClr val="dk2"/>
                </a:solidFill>
                <a:latin typeface="Arial"/>
                <a:ea typeface="Arial"/>
                <a:cs typeface="Arial"/>
                <a:sym typeface="Arial"/>
              </a:defRPr>
            </a:lvl2pPr>
            <a:lvl3pPr indent="0" lvl="2" marL="0" algn="r">
              <a:spcBef>
                <a:spcPts val="0"/>
              </a:spcBef>
              <a:buNone/>
              <a:defRPr sz="900">
                <a:solidFill>
                  <a:schemeClr val="dk2"/>
                </a:solidFill>
                <a:latin typeface="Arial"/>
                <a:ea typeface="Arial"/>
                <a:cs typeface="Arial"/>
                <a:sym typeface="Arial"/>
              </a:defRPr>
            </a:lvl3pPr>
            <a:lvl4pPr indent="0" lvl="3" marL="0" algn="r">
              <a:spcBef>
                <a:spcPts val="0"/>
              </a:spcBef>
              <a:buNone/>
              <a:defRPr sz="900">
                <a:solidFill>
                  <a:schemeClr val="dk2"/>
                </a:solidFill>
                <a:latin typeface="Arial"/>
                <a:ea typeface="Arial"/>
                <a:cs typeface="Arial"/>
                <a:sym typeface="Arial"/>
              </a:defRPr>
            </a:lvl4pPr>
            <a:lvl5pPr indent="0" lvl="4" marL="0" algn="r">
              <a:spcBef>
                <a:spcPts val="0"/>
              </a:spcBef>
              <a:buNone/>
              <a:defRPr sz="900">
                <a:solidFill>
                  <a:schemeClr val="dk2"/>
                </a:solidFill>
                <a:latin typeface="Arial"/>
                <a:ea typeface="Arial"/>
                <a:cs typeface="Arial"/>
                <a:sym typeface="Arial"/>
              </a:defRPr>
            </a:lvl5pPr>
            <a:lvl6pPr indent="0" lvl="5" marL="0" algn="r">
              <a:spcBef>
                <a:spcPts val="0"/>
              </a:spcBef>
              <a:buNone/>
              <a:defRPr sz="900">
                <a:solidFill>
                  <a:schemeClr val="dk2"/>
                </a:solidFill>
                <a:latin typeface="Arial"/>
                <a:ea typeface="Arial"/>
                <a:cs typeface="Arial"/>
                <a:sym typeface="Arial"/>
              </a:defRPr>
            </a:lvl6pPr>
            <a:lvl7pPr indent="0" lvl="6" marL="0" algn="r">
              <a:spcBef>
                <a:spcPts val="0"/>
              </a:spcBef>
              <a:buNone/>
              <a:defRPr sz="900">
                <a:solidFill>
                  <a:schemeClr val="dk2"/>
                </a:solidFill>
                <a:latin typeface="Arial"/>
                <a:ea typeface="Arial"/>
                <a:cs typeface="Arial"/>
                <a:sym typeface="Arial"/>
              </a:defRPr>
            </a:lvl7pPr>
            <a:lvl8pPr indent="0" lvl="7" marL="0" algn="r">
              <a:spcBef>
                <a:spcPts val="0"/>
              </a:spcBef>
              <a:buNone/>
              <a:defRPr sz="900">
                <a:solidFill>
                  <a:schemeClr val="dk2"/>
                </a:solidFill>
                <a:latin typeface="Arial"/>
                <a:ea typeface="Arial"/>
                <a:cs typeface="Arial"/>
                <a:sym typeface="Arial"/>
              </a:defRPr>
            </a:lvl8pPr>
            <a:lvl9pPr indent="0" lvl="8" marL="0" algn="r">
              <a:spcBef>
                <a:spcPts val="0"/>
              </a:spcBef>
              <a:buNone/>
              <a:defRPr sz="900">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73" name="Google Shape;73;p27"/>
          <p:cNvSpPr txBox="1"/>
          <p:nvPr>
            <p:ph idx="11" type="ftr"/>
          </p:nvPr>
        </p:nvSpPr>
        <p:spPr>
          <a:xfrm>
            <a:off x="3028950" y="481404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900">
                <a:solidFill>
                  <a:schemeClr val="accent2"/>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cxnSp>
        <p:nvCxnSpPr>
          <p:cNvPr id="74" name="Google Shape;74;p27"/>
          <p:cNvCxnSpPr/>
          <p:nvPr/>
        </p:nvCxnSpPr>
        <p:spPr>
          <a:xfrm>
            <a:off x="3416753" y="740569"/>
            <a:ext cx="0" cy="3753872"/>
          </a:xfrm>
          <a:prstGeom prst="straightConnector1">
            <a:avLst/>
          </a:prstGeom>
          <a:noFill/>
          <a:ln cap="flat" cmpd="sng" w="19050">
            <a:solidFill>
              <a:srgbClr val="C7CDD2"/>
            </a:solidFill>
            <a:prstDash val="solid"/>
            <a:miter lim="8000"/>
            <a:headEnd len="sm" w="sm" type="none"/>
            <a:tailEnd len="sm" w="sm"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75" name="Shape 75"/>
        <p:cNvGrpSpPr/>
        <p:nvPr/>
      </p:nvGrpSpPr>
      <p:grpSpPr>
        <a:xfrm>
          <a:off x="0" y="0"/>
          <a:ext cx="0" cy="0"/>
          <a:chOff x="0" y="0"/>
          <a:chExt cx="0" cy="0"/>
        </a:xfrm>
      </p:grpSpPr>
      <p:sp>
        <p:nvSpPr>
          <p:cNvPr id="76" name="Google Shape;76;p28"/>
          <p:cNvSpPr/>
          <p:nvPr>
            <p:ph idx="2" type="pic"/>
          </p:nvPr>
        </p:nvSpPr>
        <p:spPr>
          <a:xfrm>
            <a:off x="3551464" y="740569"/>
            <a:ext cx="5131253" cy="3753872"/>
          </a:xfrm>
          <a:prstGeom prst="rect">
            <a:avLst/>
          </a:prstGeom>
          <a:solidFill>
            <a:schemeClr val="lt1"/>
          </a:solidFill>
          <a:ln>
            <a:noFill/>
          </a:ln>
        </p:spPr>
      </p:sp>
      <p:sp>
        <p:nvSpPr>
          <p:cNvPr id="77" name="Google Shape;77;p28"/>
          <p:cNvSpPr txBox="1"/>
          <p:nvPr>
            <p:ph type="title"/>
          </p:nvPr>
        </p:nvSpPr>
        <p:spPr>
          <a:xfrm>
            <a:off x="348174" y="740569"/>
            <a:ext cx="2949178" cy="98617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2400"/>
              <a:buFont typeface="Aria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28"/>
          <p:cNvSpPr txBox="1"/>
          <p:nvPr>
            <p:ph idx="1" type="body"/>
          </p:nvPr>
        </p:nvSpPr>
        <p:spPr>
          <a:xfrm>
            <a:off x="348174" y="1873703"/>
            <a:ext cx="2949178" cy="26207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350"/>
              <a:buNone/>
              <a:defRPr b="1" sz="1350">
                <a:solidFill>
                  <a:schemeClr val="dk2"/>
                </a:solidFill>
              </a:defRPr>
            </a:lvl1pPr>
            <a:lvl2pPr indent="-228600" lvl="1" marL="914400" algn="l">
              <a:lnSpc>
                <a:spcPct val="90000"/>
              </a:lnSpc>
              <a:spcBef>
                <a:spcPts val="375"/>
              </a:spcBef>
              <a:spcAft>
                <a:spcPts val="0"/>
              </a:spcAft>
              <a:buSzPts val="1050"/>
              <a:buNone/>
              <a:defRPr sz="1050"/>
            </a:lvl2pPr>
            <a:lvl3pPr indent="-228600" lvl="2" marL="1371600" algn="l">
              <a:lnSpc>
                <a:spcPct val="90000"/>
              </a:lnSpc>
              <a:spcBef>
                <a:spcPts val="375"/>
              </a:spcBef>
              <a:spcAft>
                <a:spcPts val="0"/>
              </a:spcAft>
              <a:buSzPts val="900"/>
              <a:buNone/>
              <a:defRPr sz="900"/>
            </a:lvl3pPr>
            <a:lvl4pPr indent="-228600" lvl="3" marL="1828800" algn="l">
              <a:lnSpc>
                <a:spcPct val="90000"/>
              </a:lnSpc>
              <a:spcBef>
                <a:spcPts val="375"/>
              </a:spcBef>
              <a:spcAft>
                <a:spcPts val="0"/>
              </a:spcAft>
              <a:buSzPts val="750"/>
              <a:buNone/>
              <a:defRPr sz="750"/>
            </a:lvl4pPr>
            <a:lvl5pPr indent="-228600" lvl="4" marL="2286000" algn="l">
              <a:lnSpc>
                <a:spcPct val="90000"/>
              </a:lnSpc>
              <a:spcBef>
                <a:spcPts val="375"/>
              </a:spcBef>
              <a:spcAft>
                <a:spcPts val="0"/>
              </a:spcAft>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2_Title and Content">
    <p:spTree>
      <p:nvGrpSpPr>
        <p:cNvPr id="79" name="Shape 79"/>
        <p:cNvGrpSpPr/>
        <p:nvPr/>
      </p:nvGrpSpPr>
      <p:grpSpPr>
        <a:xfrm>
          <a:off x="0" y="0"/>
          <a:ext cx="0" cy="0"/>
          <a:chOff x="0" y="0"/>
          <a:chExt cx="0" cy="0"/>
        </a:xfrm>
      </p:grpSpPr>
      <p:sp>
        <p:nvSpPr>
          <p:cNvPr id="80" name="Google Shape;80;p29"/>
          <p:cNvSpPr txBox="1"/>
          <p:nvPr>
            <p:ph type="title"/>
          </p:nvPr>
        </p:nvSpPr>
        <p:spPr>
          <a:xfrm>
            <a:off x="259280" y="640235"/>
            <a:ext cx="8625300" cy="431400"/>
          </a:xfrm>
          <a:prstGeom prst="rect">
            <a:avLst/>
          </a:prstGeom>
          <a:noFill/>
          <a:ln>
            <a:noFill/>
          </a:ln>
        </p:spPr>
        <p:txBody>
          <a:bodyPr anchorCtr="0" anchor="t" bIns="45700" lIns="91425" spcFirstLastPara="1" rIns="91425" wrap="square" tIns="45700">
            <a:noAutofit/>
          </a:bodyPr>
          <a:lstStyle>
            <a:lvl1pPr lvl="0" marR="0" algn="ctr">
              <a:lnSpc>
                <a:spcPct val="90000"/>
              </a:lnSpc>
              <a:spcBef>
                <a:spcPts val="0"/>
              </a:spcBef>
              <a:spcAft>
                <a:spcPts val="0"/>
              </a:spcAft>
              <a:buClr>
                <a:srgbClr val="006F41"/>
              </a:buClr>
              <a:buSzPts val="2800"/>
              <a:buFont typeface="Arial"/>
              <a:buNone/>
              <a:defRPr b="1" i="0" sz="2800" u="none" cap="none" strike="noStrike">
                <a:solidFill>
                  <a:srgbClr val="006F41"/>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1" name="Google Shape;81;p29"/>
          <p:cNvSpPr txBox="1"/>
          <p:nvPr>
            <p:ph idx="1" type="body"/>
          </p:nvPr>
        </p:nvSpPr>
        <p:spPr>
          <a:xfrm>
            <a:off x="628650" y="1169194"/>
            <a:ext cx="3943200" cy="3263400"/>
          </a:xfrm>
          <a:prstGeom prst="rect">
            <a:avLst/>
          </a:prstGeom>
          <a:noFill/>
          <a:ln>
            <a:noFill/>
          </a:ln>
        </p:spPr>
        <p:txBody>
          <a:bodyPr anchorCtr="0" anchor="t" bIns="45700" lIns="91425" spcFirstLastPara="1" rIns="91425" wrap="square" tIns="45700">
            <a:noAutofit/>
          </a:bodyPr>
          <a:lstStyle>
            <a:lvl1pPr indent="-381000" lvl="0" marL="457200" marR="0" algn="l">
              <a:lnSpc>
                <a:spcPct val="90000"/>
              </a:lnSpc>
              <a:spcBef>
                <a:spcPts val="750"/>
              </a:spcBef>
              <a:spcAft>
                <a:spcPts val="0"/>
              </a:spcAft>
              <a:buClr>
                <a:srgbClr val="006F4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algn="l">
              <a:lnSpc>
                <a:spcPct val="90000"/>
              </a:lnSpc>
              <a:spcBef>
                <a:spcPts val="375"/>
              </a:spcBef>
              <a:spcAft>
                <a:spcPts val="0"/>
              </a:spcAft>
              <a:buClr>
                <a:srgbClr val="006F41"/>
              </a:buClr>
              <a:buSzPts val="2000"/>
              <a:buFont typeface="Arial"/>
              <a:buChar char="–"/>
              <a:defRPr b="0" i="0" sz="2000" u="none" cap="none" strike="noStrike">
                <a:solidFill>
                  <a:schemeClr val="dk1"/>
                </a:solidFill>
                <a:latin typeface="Arial"/>
                <a:ea typeface="Arial"/>
                <a:cs typeface="Arial"/>
                <a:sym typeface="Arial"/>
              </a:defRPr>
            </a:lvl2pPr>
            <a:lvl3pPr indent="-330200" lvl="2" marL="1371600" marR="0" algn="l">
              <a:lnSpc>
                <a:spcPct val="90000"/>
              </a:lnSpc>
              <a:spcBef>
                <a:spcPts val="375"/>
              </a:spcBef>
              <a:spcAft>
                <a:spcPts val="0"/>
              </a:spcAft>
              <a:buClr>
                <a:srgbClr val="006F41"/>
              </a:buClr>
              <a:buSzPts val="1600"/>
              <a:buFont typeface="Arial"/>
              <a:buChar char="•"/>
              <a:defRPr b="0" i="0" sz="1600" u="none" cap="none" strike="noStrike">
                <a:solidFill>
                  <a:schemeClr val="dk1"/>
                </a:solidFill>
                <a:latin typeface="Arial"/>
                <a:ea typeface="Arial"/>
                <a:cs typeface="Arial"/>
                <a:sym typeface="Arial"/>
              </a:defRPr>
            </a:lvl3pPr>
            <a:lvl4pPr indent="-314325" lvl="3" marL="18288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5pPr>
            <a:lvl6pPr indent="-314325" lvl="5" marL="27432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82" name="Google Shape;82;p29"/>
          <p:cNvSpPr txBox="1"/>
          <p:nvPr>
            <p:ph idx="2" type="body"/>
          </p:nvPr>
        </p:nvSpPr>
        <p:spPr>
          <a:xfrm>
            <a:off x="4724400" y="1162136"/>
            <a:ext cx="3943200" cy="3263400"/>
          </a:xfrm>
          <a:prstGeom prst="rect">
            <a:avLst/>
          </a:prstGeom>
          <a:noFill/>
          <a:ln>
            <a:noFill/>
          </a:ln>
        </p:spPr>
        <p:txBody>
          <a:bodyPr anchorCtr="0" anchor="t" bIns="45700" lIns="91425" spcFirstLastPara="1" rIns="91425" wrap="square" tIns="45700">
            <a:noAutofit/>
          </a:bodyPr>
          <a:lstStyle>
            <a:lvl1pPr indent="-381000" lvl="0" marL="457200" marR="0" algn="l">
              <a:lnSpc>
                <a:spcPct val="90000"/>
              </a:lnSpc>
              <a:spcBef>
                <a:spcPts val="750"/>
              </a:spcBef>
              <a:spcAft>
                <a:spcPts val="0"/>
              </a:spcAft>
              <a:buClr>
                <a:srgbClr val="006F4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algn="l">
              <a:lnSpc>
                <a:spcPct val="90000"/>
              </a:lnSpc>
              <a:spcBef>
                <a:spcPts val="375"/>
              </a:spcBef>
              <a:spcAft>
                <a:spcPts val="0"/>
              </a:spcAft>
              <a:buClr>
                <a:srgbClr val="006F41"/>
              </a:buClr>
              <a:buSzPts val="2000"/>
              <a:buFont typeface="Arial"/>
              <a:buChar char="–"/>
              <a:defRPr b="0" i="0" sz="2000" u="none" cap="none" strike="noStrike">
                <a:solidFill>
                  <a:schemeClr val="dk1"/>
                </a:solidFill>
                <a:latin typeface="Arial"/>
                <a:ea typeface="Arial"/>
                <a:cs typeface="Arial"/>
                <a:sym typeface="Arial"/>
              </a:defRPr>
            </a:lvl2pPr>
            <a:lvl3pPr indent="-330200" lvl="2" marL="1371600" marR="0" algn="l">
              <a:lnSpc>
                <a:spcPct val="90000"/>
              </a:lnSpc>
              <a:spcBef>
                <a:spcPts val="375"/>
              </a:spcBef>
              <a:spcAft>
                <a:spcPts val="0"/>
              </a:spcAft>
              <a:buClr>
                <a:srgbClr val="006F41"/>
              </a:buClr>
              <a:buSzPts val="1600"/>
              <a:buFont typeface="Arial"/>
              <a:buChar char="•"/>
              <a:defRPr b="0" i="0" sz="1600" u="none" cap="none" strike="noStrike">
                <a:solidFill>
                  <a:schemeClr val="dk1"/>
                </a:solidFill>
                <a:latin typeface="Arial"/>
                <a:ea typeface="Arial"/>
                <a:cs typeface="Arial"/>
                <a:sym typeface="Arial"/>
              </a:defRPr>
            </a:lvl3pPr>
            <a:lvl4pPr indent="-314325" lvl="3" marL="18288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5pPr>
            <a:lvl6pPr indent="-314325" lvl="5" marL="27432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19"/>
          <p:cNvSpPr txBox="1"/>
          <p:nvPr>
            <p:ph type="title"/>
          </p:nvPr>
        </p:nvSpPr>
        <p:spPr>
          <a:xfrm>
            <a:off x="312963" y="637878"/>
            <a:ext cx="8537122" cy="40745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19"/>
          <p:cNvSpPr txBox="1"/>
          <p:nvPr>
            <p:ph idx="1" type="body"/>
          </p:nvPr>
        </p:nvSpPr>
        <p:spPr>
          <a:xfrm>
            <a:off x="312963" y="1275757"/>
            <a:ext cx="8537121" cy="322986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9" name="Google Shape;29;p19"/>
          <p:cNvSpPr txBox="1"/>
          <p:nvPr>
            <p:ph idx="12" type="sldNum"/>
          </p:nvPr>
        </p:nvSpPr>
        <p:spPr>
          <a:xfrm>
            <a:off x="6792684" y="4818459"/>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900" u="none" cap="none" strike="noStrike">
                <a:solidFill>
                  <a:schemeClr val="dk2"/>
                </a:solidFill>
                <a:latin typeface="Arial"/>
                <a:ea typeface="Arial"/>
                <a:cs typeface="Arial"/>
                <a:sym typeface="Arial"/>
              </a:defRPr>
            </a:lvl1pPr>
            <a:lvl2pPr indent="0" lvl="1" marL="0" algn="r">
              <a:spcBef>
                <a:spcPts val="0"/>
              </a:spcBef>
              <a:buNone/>
              <a:defRPr b="0" i="0" sz="900" u="none" cap="none" strike="noStrike">
                <a:solidFill>
                  <a:schemeClr val="dk2"/>
                </a:solidFill>
                <a:latin typeface="Arial"/>
                <a:ea typeface="Arial"/>
                <a:cs typeface="Arial"/>
                <a:sym typeface="Arial"/>
              </a:defRPr>
            </a:lvl2pPr>
            <a:lvl3pPr indent="0" lvl="2" marL="0" algn="r">
              <a:spcBef>
                <a:spcPts val="0"/>
              </a:spcBef>
              <a:buNone/>
              <a:defRPr b="0" i="0" sz="900" u="none" cap="none" strike="noStrike">
                <a:solidFill>
                  <a:schemeClr val="dk2"/>
                </a:solidFill>
                <a:latin typeface="Arial"/>
                <a:ea typeface="Arial"/>
                <a:cs typeface="Arial"/>
                <a:sym typeface="Arial"/>
              </a:defRPr>
            </a:lvl3pPr>
            <a:lvl4pPr indent="0" lvl="3" marL="0" algn="r">
              <a:spcBef>
                <a:spcPts val="0"/>
              </a:spcBef>
              <a:buNone/>
              <a:defRPr b="0" i="0" sz="900" u="none" cap="none" strike="noStrike">
                <a:solidFill>
                  <a:schemeClr val="dk2"/>
                </a:solidFill>
                <a:latin typeface="Arial"/>
                <a:ea typeface="Arial"/>
                <a:cs typeface="Arial"/>
                <a:sym typeface="Arial"/>
              </a:defRPr>
            </a:lvl4pPr>
            <a:lvl5pPr indent="0" lvl="4" marL="0" algn="r">
              <a:spcBef>
                <a:spcPts val="0"/>
              </a:spcBef>
              <a:buNone/>
              <a:defRPr b="0" i="0" sz="900" u="none" cap="none" strike="noStrike">
                <a:solidFill>
                  <a:schemeClr val="dk2"/>
                </a:solidFill>
                <a:latin typeface="Arial"/>
                <a:ea typeface="Arial"/>
                <a:cs typeface="Arial"/>
                <a:sym typeface="Arial"/>
              </a:defRPr>
            </a:lvl5pPr>
            <a:lvl6pPr indent="0" lvl="5" marL="0" algn="r">
              <a:spcBef>
                <a:spcPts val="0"/>
              </a:spcBef>
              <a:buNone/>
              <a:defRPr b="0" i="0" sz="900" u="none" cap="none" strike="noStrike">
                <a:solidFill>
                  <a:schemeClr val="dk2"/>
                </a:solidFill>
                <a:latin typeface="Arial"/>
                <a:ea typeface="Arial"/>
                <a:cs typeface="Arial"/>
                <a:sym typeface="Arial"/>
              </a:defRPr>
            </a:lvl6pPr>
            <a:lvl7pPr indent="0" lvl="6" marL="0" algn="r">
              <a:spcBef>
                <a:spcPts val="0"/>
              </a:spcBef>
              <a:buNone/>
              <a:defRPr b="0" i="0" sz="900" u="none" cap="none" strike="noStrike">
                <a:solidFill>
                  <a:schemeClr val="dk2"/>
                </a:solidFill>
                <a:latin typeface="Arial"/>
                <a:ea typeface="Arial"/>
                <a:cs typeface="Arial"/>
                <a:sym typeface="Arial"/>
              </a:defRPr>
            </a:lvl7pPr>
            <a:lvl8pPr indent="0" lvl="7" marL="0" algn="r">
              <a:spcBef>
                <a:spcPts val="0"/>
              </a:spcBef>
              <a:buNone/>
              <a:defRPr b="0" i="0" sz="900" u="none" cap="none" strike="noStrike">
                <a:solidFill>
                  <a:schemeClr val="dk2"/>
                </a:solidFill>
                <a:latin typeface="Arial"/>
                <a:ea typeface="Arial"/>
                <a:cs typeface="Arial"/>
                <a:sym typeface="Arial"/>
              </a:defRPr>
            </a:lvl8pPr>
            <a:lvl9pPr indent="0" lvl="8" marL="0" algn="r">
              <a:spcBef>
                <a:spcPts val="0"/>
              </a:spcBef>
              <a:buNone/>
              <a:defRPr b="0" i="0" sz="9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30" name="Google Shape;30;p19"/>
          <p:cNvSpPr txBox="1"/>
          <p:nvPr>
            <p:ph idx="11" type="ftr"/>
          </p:nvPr>
        </p:nvSpPr>
        <p:spPr>
          <a:xfrm>
            <a:off x="3028950" y="481404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chemeClr val="accent2"/>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1" name="Shape 31"/>
        <p:cNvGrpSpPr/>
        <p:nvPr/>
      </p:nvGrpSpPr>
      <p:grpSpPr>
        <a:xfrm>
          <a:off x="0" y="0"/>
          <a:ext cx="0" cy="0"/>
          <a:chOff x="0" y="0"/>
          <a:chExt cx="0" cy="0"/>
        </a:xfrm>
      </p:grpSpPr>
      <p:sp>
        <p:nvSpPr>
          <p:cNvPr id="32" name="Google Shape;32;p20"/>
          <p:cNvSpPr txBox="1"/>
          <p:nvPr>
            <p:ph idx="12" type="sldNum"/>
          </p:nvPr>
        </p:nvSpPr>
        <p:spPr>
          <a:xfrm>
            <a:off x="6792684" y="4818459"/>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900">
                <a:solidFill>
                  <a:schemeClr val="dk2"/>
                </a:solidFill>
                <a:latin typeface="Arial"/>
                <a:ea typeface="Arial"/>
                <a:cs typeface="Arial"/>
                <a:sym typeface="Arial"/>
              </a:defRPr>
            </a:lvl1pPr>
            <a:lvl2pPr indent="0" lvl="1" marL="0" algn="r">
              <a:spcBef>
                <a:spcPts val="0"/>
              </a:spcBef>
              <a:buNone/>
              <a:defRPr sz="900">
                <a:solidFill>
                  <a:schemeClr val="dk2"/>
                </a:solidFill>
                <a:latin typeface="Arial"/>
                <a:ea typeface="Arial"/>
                <a:cs typeface="Arial"/>
                <a:sym typeface="Arial"/>
              </a:defRPr>
            </a:lvl2pPr>
            <a:lvl3pPr indent="0" lvl="2" marL="0" algn="r">
              <a:spcBef>
                <a:spcPts val="0"/>
              </a:spcBef>
              <a:buNone/>
              <a:defRPr sz="900">
                <a:solidFill>
                  <a:schemeClr val="dk2"/>
                </a:solidFill>
                <a:latin typeface="Arial"/>
                <a:ea typeface="Arial"/>
                <a:cs typeface="Arial"/>
                <a:sym typeface="Arial"/>
              </a:defRPr>
            </a:lvl3pPr>
            <a:lvl4pPr indent="0" lvl="3" marL="0" algn="r">
              <a:spcBef>
                <a:spcPts val="0"/>
              </a:spcBef>
              <a:buNone/>
              <a:defRPr sz="900">
                <a:solidFill>
                  <a:schemeClr val="dk2"/>
                </a:solidFill>
                <a:latin typeface="Arial"/>
                <a:ea typeface="Arial"/>
                <a:cs typeface="Arial"/>
                <a:sym typeface="Arial"/>
              </a:defRPr>
            </a:lvl4pPr>
            <a:lvl5pPr indent="0" lvl="4" marL="0" algn="r">
              <a:spcBef>
                <a:spcPts val="0"/>
              </a:spcBef>
              <a:buNone/>
              <a:defRPr sz="900">
                <a:solidFill>
                  <a:schemeClr val="dk2"/>
                </a:solidFill>
                <a:latin typeface="Arial"/>
                <a:ea typeface="Arial"/>
                <a:cs typeface="Arial"/>
                <a:sym typeface="Arial"/>
              </a:defRPr>
            </a:lvl5pPr>
            <a:lvl6pPr indent="0" lvl="5" marL="0" algn="r">
              <a:spcBef>
                <a:spcPts val="0"/>
              </a:spcBef>
              <a:buNone/>
              <a:defRPr sz="900">
                <a:solidFill>
                  <a:schemeClr val="dk2"/>
                </a:solidFill>
                <a:latin typeface="Arial"/>
                <a:ea typeface="Arial"/>
                <a:cs typeface="Arial"/>
                <a:sym typeface="Arial"/>
              </a:defRPr>
            </a:lvl6pPr>
            <a:lvl7pPr indent="0" lvl="6" marL="0" algn="r">
              <a:spcBef>
                <a:spcPts val="0"/>
              </a:spcBef>
              <a:buNone/>
              <a:defRPr sz="900">
                <a:solidFill>
                  <a:schemeClr val="dk2"/>
                </a:solidFill>
                <a:latin typeface="Arial"/>
                <a:ea typeface="Arial"/>
                <a:cs typeface="Arial"/>
                <a:sym typeface="Arial"/>
              </a:defRPr>
            </a:lvl7pPr>
            <a:lvl8pPr indent="0" lvl="7" marL="0" algn="r">
              <a:spcBef>
                <a:spcPts val="0"/>
              </a:spcBef>
              <a:buNone/>
              <a:defRPr sz="900">
                <a:solidFill>
                  <a:schemeClr val="dk2"/>
                </a:solidFill>
                <a:latin typeface="Arial"/>
                <a:ea typeface="Arial"/>
                <a:cs typeface="Arial"/>
                <a:sym typeface="Arial"/>
              </a:defRPr>
            </a:lvl8pPr>
            <a:lvl9pPr indent="0" lvl="8" marL="0" algn="r">
              <a:spcBef>
                <a:spcPts val="0"/>
              </a:spcBef>
              <a:buNone/>
              <a:defRPr sz="900">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33" name="Google Shape;33;p20"/>
          <p:cNvSpPr txBox="1"/>
          <p:nvPr>
            <p:ph idx="11" type="ftr"/>
          </p:nvPr>
        </p:nvSpPr>
        <p:spPr>
          <a:xfrm>
            <a:off x="3028950" y="481404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900">
                <a:solidFill>
                  <a:schemeClr val="accent2"/>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type="secHead">
  <p:cSld name="SECTION_HEADER">
    <p:spTree>
      <p:nvGrpSpPr>
        <p:cNvPr id="34" name="Shape 34"/>
        <p:cNvGrpSpPr/>
        <p:nvPr/>
      </p:nvGrpSpPr>
      <p:grpSpPr>
        <a:xfrm>
          <a:off x="0" y="0"/>
          <a:ext cx="0" cy="0"/>
          <a:chOff x="0" y="0"/>
          <a:chExt cx="0" cy="0"/>
        </a:xfrm>
      </p:grpSpPr>
      <p:sp>
        <p:nvSpPr>
          <p:cNvPr id="35" name="Google Shape;35;p21"/>
          <p:cNvSpPr txBox="1"/>
          <p:nvPr>
            <p:ph type="title"/>
          </p:nvPr>
        </p:nvSpPr>
        <p:spPr>
          <a:xfrm>
            <a:off x="393493" y="753900"/>
            <a:ext cx="6127229"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4500"/>
              <a:buFont typeface="Arial"/>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1"/>
          <p:cNvSpPr txBox="1"/>
          <p:nvPr>
            <p:ph idx="1" type="body"/>
          </p:nvPr>
        </p:nvSpPr>
        <p:spPr>
          <a:xfrm>
            <a:off x="393493" y="3141006"/>
            <a:ext cx="6127229"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800"/>
              <a:buNone/>
              <a:defRPr b="1" sz="1800">
                <a:solidFill>
                  <a:schemeClr val="dk2"/>
                </a:solidFill>
              </a:defRPr>
            </a:lvl1pPr>
            <a:lvl2pPr indent="-228600" lvl="1" marL="914400" algn="l">
              <a:lnSpc>
                <a:spcPct val="90000"/>
              </a:lnSpc>
              <a:spcBef>
                <a:spcPts val="375"/>
              </a:spcBef>
              <a:spcAft>
                <a:spcPts val="0"/>
              </a:spcAft>
              <a:buSzPts val="1500"/>
              <a:buNone/>
              <a:defRPr sz="1500">
                <a:solidFill>
                  <a:srgbClr val="757575"/>
                </a:solidFill>
              </a:defRPr>
            </a:lvl2pPr>
            <a:lvl3pPr indent="-228600" lvl="2" marL="1371600" algn="l">
              <a:lnSpc>
                <a:spcPct val="90000"/>
              </a:lnSpc>
              <a:spcBef>
                <a:spcPts val="375"/>
              </a:spcBef>
              <a:spcAft>
                <a:spcPts val="0"/>
              </a:spcAft>
              <a:buSzPts val="1350"/>
              <a:buNone/>
              <a:defRPr sz="1350">
                <a:solidFill>
                  <a:srgbClr val="757575"/>
                </a:solidFill>
              </a:defRPr>
            </a:lvl3pPr>
            <a:lvl4pPr indent="-228600" lvl="3" marL="1828800" algn="l">
              <a:lnSpc>
                <a:spcPct val="90000"/>
              </a:lnSpc>
              <a:spcBef>
                <a:spcPts val="375"/>
              </a:spcBef>
              <a:spcAft>
                <a:spcPts val="0"/>
              </a:spcAft>
              <a:buSzPts val="1200"/>
              <a:buNone/>
              <a:defRPr sz="1200">
                <a:solidFill>
                  <a:srgbClr val="757575"/>
                </a:solidFill>
              </a:defRPr>
            </a:lvl4pPr>
            <a:lvl5pPr indent="-228600" lvl="4" marL="2286000" algn="l">
              <a:lnSpc>
                <a:spcPct val="90000"/>
              </a:lnSpc>
              <a:spcBef>
                <a:spcPts val="375"/>
              </a:spcBef>
              <a:spcAft>
                <a:spcPts val="0"/>
              </a:spcAft>
              <a:buSzPts val="1200"/>
              <a:buNone/>
              <a:defRPr sz="1200">
                <a:solidFill>
                  <a:srgbClr val="757575"/>
                </a:solidFill>
              </a:defRPr>
            </a:lvl5pPr>
            <a:lvl6pPr indent="-228600" lvl="5" marL="2743200" algn="l">
              <a:lnSpc>
                <a:spcPct val="90000"/>
              </a:lnSpc>
              <a:spcBef>
                <a:spcPts val="375"/>
              </a:spcBef>
              <a:spcAft>
                <a:spcPts val="0"/>
              </a:spcAft>
              <a:buClr>
                <a:srgbClr val="757575"/>
              </a:buClr>
              <a:buSzPts val="1200"/>
              <a:buNone/>
              <a:defRPr sz="1200">
                <a:solidFill>
                  <a:srgbClr val="757575"/>
                </a:solidFill>
              </a:defRPr>
            </a:lvl6pPr>
            <a:lvl7pPr indent="-228600" lvl="6" marL="3200400" algn="l">
              <a:lnSpc>
                <a:spcPct val="90000"/>
              </a:lnSpc>
              <a:spcBef>
                <a:spcPts val="375"/>
              </a:spcBef>
              <a:spcAft>
                <a:spcPts val="0"/>
              </a:spcAft>
              <a:buClr>
                <a:srgbClr val="757575"/>
              </a:buClr>
              <a:buSzPts val="1200"/>
              <a:buNone/>
              <a:defRPr sz="1200">
                <a:solidFill>
                  <a:srgbClr val="757575"/>
                </a:solidFill>
              </a:defRPr>
            </a:lvl7pPr>
            <a:lvl8pPr indent="-228600" lvl="7" marL="3657600" algn="l">
              <a:lnSpc>
                <a:spcPct val="90000"/>
              </a:lnSpc>
              <a:spcBef>
                <a:spcPts val="375"/>
              </a:spcBef>
              <a:spcAft>
                <a:spcPts val="0"/>
              </a:spcAft>
              <a:buClr>
                <a:srgbClr val="757575"/>
              </a:buClr>
              <a:buSzPts val="1200"/>
              <a:buNone/>
              <a:defRPr sz="1200">
                <a:solidFill>
                  <a:srgbClr val="757575"/>
                </a:solidFill>
              </a:defRPr>
            </a:lvl8pPr>
            <a:lvl9pPr indent="-228600" lvl="8" marL="4114800" algn="l">
              <a:lnSpc>
                <a:spcPct val="90000"/>
              </a:lnSpc>
              <a:spcBef>
                <a:spcPts val="375"/>
              </a:spcBef>
              <a:spcAft>
                <a:spcPts val="0"/>
              </a:spcAft>
              <a:buClr>
                <a:srgbClr val="757575"/>
              </a:buClr>
              <a:buSzPts val="1200"/>
              <a:buNone/>
              <a:defRPr sz="1200">
                <a:solidFill>
                  <a:srgbClr val="757575"/>
                </a:solidFill>
              </a:defRPr>
            </a:lvl9pPr>
          </a:lstStyle>
          <a:p/>
        </p:txBody>
      </p:sp>
      <p:pic>
        <p:nvPicPr>
          <p:cNvPr id="37" name="Google Shape;37;p21"/>
          <p:cNvPicPr preferRelativeResize="0"/>
          <p:nvPr/>
        </p:nvPicPr>
        <p:blipFill rotWithShape="1">
          <a:blip r:embed="rId2">
            <a:alphaModFix/>
          </a:blip>
          <a:srcRect b="0" l="-5769" r="0" t="0"/>
          <a:stretch/>
        </p:blipFill>
        <p:spPr>
          <a:xfrm>
            <a:off x="6638430" y="466165"/>
            <a:ext cx="2505569" cy="4260958"/>
          </a:xfrm>
          <a:prstGeom prst="rect">
            <a:avLst/>
          </a:prstGeom>
          <a:noFill/>
          <a:ln>
            <a:noFill/>
          </a:ln>
        </p:spPr>
      </p:pic>
      <p:sp>
        <p:nvSpPr>
          <p:cNvPr id="38" name="Google Shape;38;p21"/>
          <p:cNvSpPr txBox="1"/>
          <p:nvPr/>
        </p:nvSpPr>
        <p:spPr>
          <a:xfrm>
            <a:off x="10391361" y="-89453"/>
            <a:ext cx="184731"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050">
              <a:solidFill>
                <a:schemeClr val="dk1"/>
              </a:solidFill>
              <a:latin typeface="Arial"/>
              <a:ea typeface="Arial"/>
              <a:cs typeface="Arial"/>
              <a:sym typeface="Arial"/>
            </a:endParaRPr>
          </a:p>
        </p:txBody>
      </p:sp>
      <p:sp>
        <p:nvSpPr>
          <p:cNvPr id="39" name="Google Shape;39;p21"/>
          <p:cNvSpPr txBox="1"/>
          <p:nvPr>
            <p:ph idx="12" type="sldNum"/>
          </p:nvPr>
        </p:nvSpPr>
        <p:spPr>
          <a:xfrm>
            <a:off x="6792684" y="4818459"/>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900">
                <a:solidFill>
                  <a:schemeClr val="dk2"/>
                </a:solidFill>
                <a:latin typeface="Arial"/>
                <a:ea typeface="Arial"/>
                <a:cs typeface="Arial"/>
                <a:sym typeface="Arial"/>
              </a:defRPr>
            </a:lvl1pPr>
            <a:lvl2pPr indent="0" lvl="1" marL="0" algn="r">
              <a:spcBef>
                <a:spcPts val="0"/>
              </a:spcBef>
              <a:buNone/>
              <a:defRPr sz="900">
                <a:solidFill>
                  <a:schemeClr val="dk2"/>
                </a:solidFill>
                <a:latin typeface="Arial"/>
                <a:ea typeface="Arial"/>
                <a:cs typeface="Arial"/>
                <a:sym typeface="Arial"/>
              </a:defRPr>
            </a:lvl2pPr>
            <a:lvl3pPr indent="0" lvl="2" marL="0" algn="r">
              <a:spcBef>
                <a:spcPts val="0"/>
              </a:spcBef>
              <a:buNone/>
              <a:defRPr sz="900">
                <a:solidFill>
                  <a:schemeClr val="dk2"/>
                </a:solidFill>
                <a:latin typeface="Arial"/>
                <a:ea typeface="Arial"/>
                <a:cs typeface="Arial"/>
                <a:sym typeface="Arial"/>
              </a:defRPr>
            </a:lvl3pPr>
            <a:lvl4pPr indent="0" lvl="3" marL="0" algn="r">
              <a:spcBef>
                <a:spcPts val="0"/>
              </a:spcBef>
              <a:buNone/>
              <a:defRPr sz="900">
                <a:solidFill>
                  <a:schemeClr val="dk2"/>
                </a:solidFill>
                <a:latin typeface="Arial"/>
                <a:ea typeface="Arial"/>
                <a:cs typeface="Arial"/>
                <a:sym typeface="Arial"/>
              </a:defRPr>
            </a:lvl4pPr>
            <a:lvl5pPr indent="0" lvl="4" marL="0" algn="r">
              <a:spcBef>
                <a:spcPts val="0"/>
              </a:spcBef>
              <a:buNone/>
              <a:defRPr sz="900">
                <a:solidFill>
                  <a:schemeClr val="dk2"/>
                </a:solidFill>
                <a:latin typeface="Arial"/>
                <a:ea typeface="Arial"/>
                <a:cs typeface="Arial"/>
                <a:sym typeface="Arial"/>
              </a:defRPr>
            </a:lvl5pPr>
            <a:lvl6pPr indent="0" lvl="5" marL="0" algn="r">
              <a:spcBef>
                <a:spcPts val="0"/>
              </a:spcBef>
              <a:buNone/>
              <a:defRPr sz="900">
                <a:solidFill>
                  <a:schemeClr val="dk2"/>
                </a:solidFill>
                <a:latin typeface="Arial"/>
                <a:ea typeface="Arial"/>
                <a:cs typeface="Arial"/>
                <a:sym typeface="Arial"/>
              </a:defRPr>
            </a:lvl6pPr>
            <a:lvl7pPr indent="0" lvl="6" marL="0" algn="r">
              <a:spcBef>
                <a:spcPts val="0"/>
              </a:spcBef>
              <a:buNone/>
              <a:defRPr sz="900">
                <a:solidFill>
                  <a:schemeClr val="dk2"/>
                </a:solidFill>
                <a:latin typeface="Arial"/>
                <a:ea typeface="Arial"/>
                <a:cs typeface="Arial"/>
                <a:sym typeface="Arial"/>
              </a:defRPr>
            </a:lvl7pPr>
            <a:lvl8pPr indent="0" lvl="7" marL="0" algn="r">
              <a:spcBef>
                <a:spcPts val="0"/>
              </a:spcBef>
              <a:buNone/>
              <a:defRPr sz="900">
                <a:solidFill>
                  <a:schemeClr val="dk2"/>
                </a:solidFill>
                <a:latin typeface="Arial"/>
                <a:ea typeface="Arial"/>
                <a:cs typeface="Arial"/>
                <a:sym typeface="Arial"/>
              </a:defRPr>
            </a:lvl8pPr>
            <a:lvl9pPr indent="0" lvl="8" marL="0" algn="r">
              <a:spcBef>
                <a:spcPts val="0"/>
              </a:spcBef>
              <a:buNone/>
              <a:defRPr sz="900">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40" name="Google Shape;40;p21"/>
          <p:cNvSpPr txBox="1"/>
          <p:nvPr>
            <p:ph idx="11" type="ftr"/>
          </p:nvPr>
        </p:nvSpPr>
        <p:spPr>
          <a:xfrm>
            <a:off x="3028950" y="481404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900">
                <a:solidFill>
                  <a:schemeClr val="accent2"/>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showMasterSp="0">
  <p:cSld name="1_Closing Slide">
    <p:spTree>
      <p:nvGrpSpPr>
        <p:cNvPr id="41" name="Shape 41"/>
        <p:cNvGrpSpPr/>
        <p:nvPr/>
      </p:nvGrpSpPr>
      <p:grpSpPr>
        <a:xfrm>
          <a:off x="0" y="0"/>
          <a:ext cx="0" cy="0"/>
          <a:chOff x="0" y="0"/>
          <a:chExt cx="0" cy="0"/>
        </a:xfrm>
      </p:grpSpPr>
      <p:sp>
        <p:nvSpPr>
          <p:cNvPr id="42" name="Google Shape;42;p22"/>
          <p:cNvSpPr/>
          <p:nvPr/>
        </p:nvSpPr>
        <p:spPr>
          <a:xfrm>
            <a:off x="0" y="0"/>
            <a:ext cx="9025614" cy="3197333"/>
          </a:xfrm>
          <a:prstGeom prst="rect">
            <a:avLst/>
          </a:prstGeom>
          <a:solidFill>
            <a:srgbClr val="0E7A4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43" name="Google Shape;43;p22"/>
          <p:cNvPicPr preferRelativeResize="0"/>
          <p:nvPr/>
        </p:nvPicPr>
        <p:blipFill rotWithShape="1">
          <a:blip r:embed="rId2">
            <a:alphaModFix/>
          </a:blip>
          <a:srcRect b="0" l="-13889" r="13889" t="0"/>
          <a:stretch/>
        </p:blipFill>
        <p:spPr>
          <a:xfrm>
            <a:off x="455840" y="0"/>
            <a:ext cx="8688160" cy="3197333"/>
          </a:xfrm>
          <a:prstGeom prst="rect">
            <a:avLst/>
          </a:prstGeom>
          <a:noFill/>
          <a:ln>
            <a:noFill/>
          </a:ln>
        </p:spPr>
      </p:pic>
      <p:sp>
        <p:nvSpPr>
          <p:cNvPr id="44" name="Google Shape;44;p22"/>
          <p:cNvSpPr txBox="1"/>
          <p:nvPr>
            <p:ph type="ctrTitle"/>
          </p:nvPr>
        </p:nvSpPr>
        <p:spPr>
          <a:xfrm>
            <a:off x="657225" y="1312586"/>
            <a:ext cx="7829550" cy="89535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3300"/>
              <a:buFont typeface="Arial"/>
              <a:buNone/>
              <a:defRPr sz="33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A green and black sign&#10;&#10;Description automatically generated" id="45" name="Google Shape;45;p22"/>
          <p:cNvPicPr preferRelativeResize="0"/>
          <p:nvPr/>
        </p:nvPicPr>
        <p:blipFill rotWithShape="1">
          <a:blip r:embed="rId3">
            <a:alphaModFix/>
          </a:blip>
          <a:srcRect b="0" l="0" r="0" t="0"/>
          <a:stretch/>
        </p:blipFill>
        <p:spPr>
          <a:xfrm>
            <a:off x="2576531" y="3455033"/>
            <a:ext cx="3990938" cy="1178277"/>
          </a:xfrm>
          <a:prstGeom prst="rect">
            <a:avLst/>
          </a:prstGeom>
          <a:noFill/>
          <a:ln>
            <a:noFill/>
          </a:ln>
        </p:spPr>
      </p:pic>
      <p:pic>
        <p:nvPicPr>
          <p:cNvPr descr="A picture containing text, sign&#10;&#10;AI-generated content may be incorrect." id="46" name="Google Shape;46;p22"/>
          <p:cNvPicPr preferRelativeResize="0"/>
          <p:nvPr/>
        </p:nvPicPr>
        <p:blipFill rotWithShape="1">
          <a:blip r:embed="rId4">
            <a:alphaModFix/>
          </a:blip>
          <a:srcRect b="0" l="0" r="0" t="0"/>
          <a:stretch/>
        </p:blipFill>
        <p:spPr>
          <a:xfrm>
            <a:off x="266218" y="4696130"/>
            <a:ext cx="606680" cy="285320"/>
          </a:xfrm>
          <a:prstGeom prst="rect">
            <a:avLst/>
          </a:prstGeom>
          <a:noFill/>
          <a:ln>
            <a:noFill/>
          </a:ln>
        </p:spPr>
      </p:pic>
      <p:sp>
        <p:nvSpPr>
          <p:cNvPr id="47" name="Google Shape;47;p22"/>
          <p:cNvSpPr txBox="1"/>
          <p:nvPr>
            <p:ph idx="1" type="subTitle"/>
          </p:nvPr>
        </p:nvSpPr>
        <p:spPr>
          <a:xfrm>
            <a:off x="688971" y="2395194"/>
            <a:ext cx="7766058" cy="333980"/>
          </a:xfrm>
          <a:prstGeom prst="rect">
            <a:avLst/>
          </a:prstGeom>
          <a:noFill/>
          <a:ln>
            <a:noFill/>
          </a:ln>
        </p:spPr>
        <p:txBody>
          <a:bodyPr anchorCtr="0" anchor="ctr" bIns="45700" lIns="0" spcFirstLastPara="1" rIns="91425" wrap="square" tIns="45700">
            <a:noAutofit/>
          </a:bodyPr>
          <a:lstStyle>
            <a:lvl1pPr lvl="0" algn="ctr">
              <a:lnSpc>
                <a:spcPct val="90000"/>
              </a:lnSpc>
              <a:spcBef>
                <a:spcPts val="750"/>
              </a:spcBef>
              <a:spcAft>
                <a:spcPts val="0"/>
              </a:spcAft>
              <a:buSzPts val="1800"/>
              <a:buNone/>
              <a:defRPr b="1" sz="1800">
                <a:solidFill>
                  <a:srgbClr val="AFFFDE"/>
                </a:solidFill>
              </a:defRPr>
            </a:lvl1pPr>
            <a:lvl2pPr lvl="1" algn="ctr">
              <a:lnSpc>
                <a:spcPct val="90000"/>
              </a:lnSpc>
              <a:spcBef>
                <a:spcPts val="375"/>
              </a:spcBef>
              <a:spcAft>
                <a:spcPts val="0"/>
              </a:spcAft>
              <a:buSzPts val="1500"/>
              <a:buNone/>
              <a:defRPr sz="1500"/>
            </a:lvl2pPr>
            <a:lvl3pPr lvl="2" algn="ctr">
              <a:lnSpc>
                <a:spcPct val="90000"/>
              </a:lnSpc>
              <a:spcBef>
                <a:spcPts val="375"/>
              </a:spcBef>
              <a:spcAft>
                <a:spcPts val="0"/>
              </a:spcAft>
              <a:buSzPts val="1350"/>
              <a:buNone/>
              <a:defRPr sz="1350"/>
            </a:lvl3pPr>
            <a:lvl4pPr lvl="3" algn="ctr">
              <a:lnSpc>
                <a:spcPct val="90000"/>
              </a:lnSpc>
              <a:spcBef>
                <a:spcPts val="375"/>
              </a:spcBef>
              <a:spcAft>
                <a:spcPts val="0"/>
              </a:spcAft>
              <a:buSzPts val="1200"/>
              <a:buNone/>
              <a:defRPr sz="1200"/>
            </a:lvl4pPr>
            <a:lvl5pPr lvl="4" algn="ctr">
              <a:lnSpc>
                <a:spcPct val="90000"/>
              </a:lnSpc>
              <a:spcBef>
                <a:spcPts val="375"/>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p:cSld name="Closing Slide">
    <p:spTree>
      <p:nvGrpSpPr>
        <p:cNvPr id="48" name="Shape 48"/>
        <p:cNvGrpSpPr/>
        <p:nvPr/>
      </p:nvGrpSpPr>
      <p:grpSpPr>
        <a:xfrm>
          <a:off x="0" y="0"/>
          <a:ext cx="0" cy="0"/>
          <a:chOff x="0" y="0"/>
          <a:chExt cx="0" cy="0"/>
        </a:xfrm>
      </p:grpSpPr>
      <p:sp>
        <p:nvSpPr>
          <p:cNvPr id="49" name="Google Shape;49;p23"/>
          <p:cNvSpPr/>
          <p:nvPr/>
        </p:nvSpPr>
        <p:spPr>
          <a:xfrm>
            <a:off x="0" y="0"/>
            <a:ext cx="9025614" cy="3197333"/>
          </a:xfrm>
          <a:prstGeom prst="rect">
            <a:avLst/>
          </a:prstGeom>
          <a:solidFill>
            <a:srgbClr val="0E7A4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50" name="Google Shape;50;p23"/>
          <p:cNvPicPr preferRelativeResize="0"/>
          <p:nvPr/>
        </p:nvPicPr>
        <p:blipFill rotWithShape="1">
          <a:blip r:embed="rId2">
            <a:alphaModFix/>
          </a:blip>
          <a:srcRect b="0" l="-13889" r="13889" t="0"/>
          <a:stretch/>
        </p:blipFill>
        <p:spPr>
          <a:xfrm>
            <a:off x="455840" y="0"/>
            <a:ext cx="8688160" cy="3197333"/>
          </a:xfrm>
          <a:prstGeom prst="rect">
            <a:avLst/>
          </a:prstGeom>
          <a:noFill/>
          <a:ln>
            <a:noFill/>
          </a:ln>
        </p:spPr>
      </p:pic>
      <p:sp>
        <p:nvSpPr>
          <p:cNvPr id="51" name="Google Shape;51;p23"/>
          <p:cNvSpPr txBox="1"/>
          <p:nvPr>
            <p:ph type="ctrTitle"/>
          </p:nvPr>
        </p:nvSpPr>
        <p:spPr>
          <a:xfrm>
            <a:off x="293916" y="1498324"/>
            <a:ext cx="8430359" cy="89535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3300"/>
              <a:buFont typeface="Arial"/>
              <a:buNone/>
              <a:defRPr sz="33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descr="A green and black sign&#10;&#10;Description automatically generated" id="52" name="Google Shape;52;p23"/>
          <p:cNvPicPr preferRelativeResize="0"/>
          <p:nvPr/>
        </p:nvPicPr>
        <p:blipFill rotWithShape="1">
          <a:blip r:embed="rId3">
            <a:alphaModFix/>
          </a:blip>
          <a:srcRect b="0" l="0" r="0" t="0"/>
          <a:stretch/>
        </p:blipFill>
        <p:spPr>
          <a:xfrm>
            <a:off x="2280132" y="3215351"/>
            <a:ext cx="4583736" cy="135329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accent1">
            <a:alpha val="20000"/>
          </a:schemeClr>
        </a:solidFill>
      </p:bgPr>
    </p:bg>
    <p:spTree>
      <p:nvGrpSpPr>
        <p:cNvPr id="53" name="Shape 53"/>
        <p:cNvGrpSpPr/>
        <p:nvPr/>
      </p:nvGrpSpPr>
      <p:grpSpPr>
        <a:xfrm>
          <a:off x="0" y="0"/>
          <a:ext cx="0" cy="0"/>
          <a:chOff x="0" y="0"/>
          <a:chExt cx="0" cy="0"/>
        </a:xfrm>
      </p:grpSpPr>
      <p:sp>
        <p:nvSpPr>
          <p:cNvPr id="54" name="Google Shape;54;p24"/>
          <p:cNvSpPr txBox="1"/>
          <p:nvPr>
            <p:ph type="title"/>
          </p:nvPr>
        </p:nvSpPr>
        <p:spPr>
          <a:xfrm>
            <a:off x="312963" y="637878"/>
            <a:ext cx="8537122" cy="40745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21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24"/>
          <p:cNvSpPr txBox="1"/>
          <p:nvPr>
            <p:ph idx="1" type="body"/>
          </p:nvPr>
        </p:nvSpPr>
        <p:spPr>
          <a:xfrm>
            <a:off x="312963" y="1275757"/>
            <a:ext cx="8537121" cy="322986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6" name="Google Shape;56;p24"/>
          <p:cNvSpPr txBox="1"/>
          <p:nvPr>
            <p:ph idx="12" type="sldNum"/>
          </p:nvPr>
        </p:nvSpPr>
        <p:spPr>
          <a:xfrm>
            <a:off x="6792684" y="4818459"/>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900">
                <a:solidFill>
                  <a:schemeClr val="dk2"/>
                </a:solidFill>
                <a:latin typeface="Arial"/>
                <a:ea typeface="Arial"/>
                <a:cs typeface="Arial"/>
                <a:sym typeface="Arial"/>
              </a:defRPr>
            </a:lvl1pPr>
            <a:lvl2pPr indent="0" lvl="1" marL="0" algn="r">
              <a:spcBef>
                <a:spcPts val="0"/>
              </a:spcBef>
              <a:buNone/>
              <a:defRPr sz="900">
                <a:solidFill>
                  <a:schemeClr val="dk2"/>
                </a:solidFill>
                <a:latin typeface="Arial"/>
                <a:ea typeface="Arial"/>
                <a:cs typeface="Arial"/>
                <a:sym typeface="Arial"/>
              </a:defRPr>
            </a:lvl2pPr>
            <a:lvl3pPr indent="0" lvl="2" marL="0" algn="r">
              <a:spcBef>
                <a:spcPts val="0"/>
              </a:spcBef>
              <a:buNone/>
              <a:defRPr sz="900">
                <a:solidFill>
                  <a:schemeClr val="dk2"/>
                </a:solidFill>
                <a:latin typeface="Arial"/>
                <a:ea typeface="Arial"/>
                <a:cs typeface="Arial"/>
                <a:sym typeface="Arial"/>
              </a:defRPr>
            </a:lvl3pPr>
            <a:lvl4pPr indent="0" lvl="3" marL="0" algn="r">
              <a:spcBef>
                <a:spcPts val="0"/>
              </a:spcBef>
              <a:buNone/>
              <a:defRPr sz="900">
                <a:solidFill>
                  <a:schemeClr val="dk2"/>
                </a:solidFill>
                <a:latin typeface="Arial"/>
                <a:ea typeface="Arial"/>
                <a:cs typeface="Arial"/>
                <a:sym typeface="Arial"/>
              </a:defRPr>
            </a:lvl4pPr>
            <a:lvl5pPr indent="0" lvl="4" marL="0" algn="r">
              <a:spcBef>
                <a:spcPts val="0"/>
              </a:spcBef>
              <a:buNone/>
              <a:defRPr sz="900">
                <a:solidFill>
                  <a:schemeClr val="dk2"/>
                </a:solidFill>
                <a:latin typeface="Arial"/>
                <a:ea typeface="Arial"/>
                <a:cs typeface="Arial"/>
                <a:sym typeface="Arial"/>
              </a:defRPr>
            </a:lvl5pPr>
            <a:lvl6pPr indent="0" lvl="5" marL="0" algn="r">
              <a:spcBef>
                <a:spcPts val="0"/>
              </a:spcBef>
              <a:buNone/>
              <a:defRPr sz="900">
                <a:solidFill>
                  <a:schemeClr val="dk2"/>
                </a:solidFill>
                <a:latin typeface="Arial"/>
                <a:ea typeface="Arial"/>
                <a:cs typeface="Arial"/>
                <a:sym typeface="Arial"/>
              </a:defRPr>
            </a:lvl6pPr>
            <a:lvl7pPr indent="0" lvl="6" marL="0" algn="r">
              <a:spcBef>
                <a:spcPts val="0"/>
              </a:spcBef>
              <a:buNone/>
              <a:defRPr sz="900">
                <a:solidFill>
                  <a:schemeClr val="dk2"/>
                </a:solidFill>
                <a:latin typeface="Arial"/>
                <a:ea typeface="Arial"/>
                <a:cs typeface="Arial"/>
                <a:sym typeface="Arial"/>
              </a:defRPr>
            </a:lvl7pPr>
            <a:lvl8pPr indent="0" lvl="7" marL="0" algn="r">
              <a:spcBef>
                <a:spcPts val="0"/>
              </a:spcBef>
              <a:buNone/>
              <a:defRPr sz="900">
                <a:solidFill>
                  <a:schemeClr val="dk2"/>
                </a:solidFill>
                <a:latin typeface="Arial"/>
                <a:ea typeface="Arial"/>
                <a:cs typeface="Arial"/>
                <a:sym typeface="Arial"/>
              </a:defRPr>
            </a:lvl8pPr>
            <a:lvl9pPr indent="0" lvl="8" marL="0" algn="r">
              <a:spcBef>
                <a:spcPts val="0"/>
              </a:spcBef>
              <a:buNone/>
              <a:defRPr sz="900">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57" name="Google Shape;57;p24"/>
          <p:cNvSpPr txBox="1"/>
          <p:nvPr>
            <p:ph idx="11" type="ftr"/>
          </p:nvPr>
        </p:nvSpPr>
        <p:spPr>
          <a:xfrm>
            <a:off x="3028950" y="481404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900">
                <a:solidFill>
                  <a:schemeClr val="accent2"/>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8" name="Shape 58"/>
        <p:cNvGrpSpPr/>
        <p:nvPr/>
      </p:nvGrpSpPr>
      <p:grpSpPr>
        <a:xfrm>
          <a:off x="0" y="0"/>
          <a:ext cx="0" cy="0"/>
          <a:chOff x="0" y="0"/>
          <a:chExt cx="0" cy="0"/>
        </a:xfrm>
      </p:grpSpPr>
      <p:sp>
        <p:nvSpPr>
          <p:cNvPr id="59" name="Google Shape;59;p25"/>
          <p:cNvSpPr txBox="1"/>
          <p:nvPr>
            <p:ph type="title"/>
          </p:nvPr>
        </p:nvSpPr>
        <p:spPr>
          <a:xfrm>
            <a:off x="312963" y="637878"/>
            <a:ext cx="8537122" cy="40745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5"/>
          <p:cNvSpPr txBox="1"/>
          <p:nvPr>
            <p:ph idx="1" type="body"/>
          </p:nvPr>
        </p:nvSpPr>
        <p:spPr>
          <a:xfrm>
            <a:off x="312963" y="1242118"/>
            <a:ext cx="4210052"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1" name="Google Shape;61;p25"/>
          <p:cNvSpPr txBox="1"/>
          <p:nvPr>
            <p:ph idx="2" type="body"/>
          </p:nvPr>
        </p:nvSpPr>
        <p:spPr>
          <a:xfrm>
            <a:off x="4640032" y="1242118"/>
            <a:ext cx="4210052"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2" name="Google Shape;62;p25"/>
          <p:cNvSpPr txBox="1"/>
          <p:nvPr>
            <p:ph idx="12" type="sldNum"/>
          </p:nvPr>
        </p:nvSpPr>
        <p:spPr>
          <a:xfrm>
            <a:off x="6792684" y="4818459"/>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900">
                <a:solidFill>
                  <a:schemeClr val="dk2"/>
                </a:solidFill>
                <a:latin typeface="Arial"/>
                <a:ea typeface="Arial"/>
                <a:cs typeface="Arial"/>
                <a:sym typeface="Arial"/>
              </a:defRPr>
            </a:lvl1pPr>
            <a:lvl2pPr indent="0" lvl="1" marL="0" algn="r">
              <a:spcBef>
                <a:spcPts val="0"/>
              </a:spcBef>
              <a:buNone/>
              <a:defRPr sz="900">
                <a:solidFill>
                  <a:schemeClr val="dk2"/>
                </a:solidFill>
                <a:latin typeface="Arial"/>
                <a:ea typeface="Arial"/>
                <a:cs typeface="Arial"/>
                <a:sym typeface="Arial"/>
              </a:defRPr>
            </a:lvl2pPr>
            <a:lvl3pPr indent="0" lvl="2" marL="0" algn="r">
              <a:spcBef>
                <a:spcPts val="0"/>
              </a:spcBef>
              <a:buNone/>
              <a:defRPr sz="900">
                <a:solidFill>
                  <a:schemeClr val="dk2"/>
                </a:solidFill>
                <a:latin typeface="Arial"/>
                <a:ea typeface="Arial"/>
                <a:cs typeface="Arial"/>
                <a:sym typeface="Arial"/>
              </a:defRPr>
            </a:lvl3pPr>
            <a:lvl4pPr indent="0" lvl="3" marL="0" algn="r">
              <a:spcBef>
                <a:spcPts val="0"/>
              </a:spcBef>
              <a:buNone/>
              <a:defRPr sz="900">
                <a:solidFill>
                  <a:schemeClr val="dk2"/>
                </a:solidFill>
                <a:latin typeface="Arial"/>
                <a:ea typeface="Arial"/>
                <a:cs typeface="Arial"/>
                <a:sym typeface="Arial"/>
              </a:defRPr>
            </a:lvl4pPr>
            <a:lvl5pPr indent="0" lvl="4" marL="0" algn="r">
              <a:spcBef>
                <a:spcPts val="0"/>
              </a:spcBef>
              <a:buNone/>
              <a:defRPr sz="900">
                <a:solidFill>
                  <a:schemeClr val="dk2"/>
                </a:solidFill>
                <a:latin typeface="Arial"/>
                <a:ea typeface="Arial"/>
                <a:cs typeface="Arial"/>
                <a:sym typeface="Arial"/>
              </a:defRPr>
            </a:lvl5pPr>
            <a:lvl6pPr indent="0" lvl="5" marL="0" algn="r">
              <a:spcBef>
                <a:spcPts val="0"/>
              </a:spcBef>
              <a:buNone/>
              <a:defRPr sz="900">
                <a:solidFill>
                  <a:schemeClr val="dk2"/>
                </a:solidFill>
                <a:latin typeface="Arial"/>
                <a:ea typeface="Arial"/>
                <a:cs typeface="Arial"/>
                <a:sym typeface="Arial"/>
              </a:defRPr>
            </a:lvl6pPr>
            <a:lvl7pPr indent="0" lvl="6" marL="0" algn="r">
              <a:spcBef>
                <a:spcPts val="0"/>
              </a:spcBef>
              <a:buNone/>
              <a:defRPr sz="900">
                <a:solidFill>
                  <a:schemeClr val="dk2"/>
                </a:solidFill>
                <a:latin typeface="Arial"/>
                <a:ea typeface="Arial"/>
                <a:cs typeface="Arial"/>
                <a:sym typeface="Arial"/>
              </a:defRPr>
            </a:lvl7pPr>
            <a:lvl8pPr indent="0" lvl="7" marL="0" algn="r">
              <a:spcBef>
                <a:spcPts val="0"/>
              </a:spcBef>
              <a:buNone/>
              <a:defRPr sz="900">
                <a:solidFill>
                  <a:schemeClr val="dk2"/>
                </a:solidFill>
                <a:latin typeface="Arial"/>
                <a:ea typeface="Arial"/>
                <a:cs typeface="Arial"/>
                <a:sym typeface="Arial"/>
              </a:defRPr>
            </a:lvl8pPr>
            <a:lvl9pPr indent="0" lvl="8" marL="0" algn="r">
              <a:spcBef>
                <a:spcPts val="0"/>
              </a:spcBef>
              <a:buNone/>
              <a:defRPr sz="900">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63" name="Google Shape;63;p25"/>
          <p:cNvSpPr txBox="1"/>
          <p:nvPr>
            <p:ph idx="11" type="ftr"/>
          </p:nvPr>
        </p:nvSpPr>
        <p:spPr>
          <a:xfrm>
            <a:off x="3028950" y="481404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900">
                <a:solidFill>
                  <a:schemeClr val="accent2"/>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4" name="Shape 64"/>
        <p:cNvGrpSpPr/>
        <p:nvPr/>
      </p:nvGrpSpPr>
      <p:grpSpPr>
        <a:xfrm>
          <a:off x="0" y="0"/>
          <a:ext cx="0" cy="0"/>
          <a:chOff x="0" y="0"/>
          <a:chExt cx="0" cy="0"/>
        </a:xfrm>
      </p:grpSpPr>
      <p:sp>
        <p:nvSpPr>
          <p:cNvPr id="65" name="Google Shape;65;p26"/>
          <p:cNvSpPr txBox="1"/>
          <p:nvPr>
            <p:ph type="title"/>
          </p:nvPr>
        </p:nvSpPr>
        <p:spPr>
          <a:xfrm>
            <a:off x="312963" y="637878"/>
            <a:ext cx="8537122" cy="40745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26"/>
          <p:cNvSpPr txBox="1"/>
          <p:nvPr>
            <p:ph idx="12" type="sldNum"/>
          </p:nvPr>
        </p:nvSpPr>
        <p:spPr>
          <a:xfrm>
            <a:off x="6792684" y="4818459"/>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900">
                <a:solidFill>
                  <a:schemeClr val="dk2"/>
                </a:solidFill>
                <a:latin typeface="Arial"/>
                <a:ea typeface="Arial"/>
                <a:cs typeface="Arial"/>
                <a:sym typeface="Arial"/>
              </a:defRPr>
            </a:lvl1pPr>
            <a:lvl2pPr indent="0" lvl="1" marL="0" algn="r">
              <a:spcBef>
                <a:spcPts val="0"/>
              </a:spcBef>
              <a:buNone/>
              <a:defRPr sz="900">
                <a:solidFill>
                  <a:schemeClr val="dk2"/>
                </a:solidFill>
                <a:latin typeface="Arial"/>
                <a:ea typeface="Arial"/>
                <a:cs typeface="Arial"/>
                <a:sym typeface="Arial"/>
              </a:defRPr>
            </a:lvl2pPr>
            <a:lvl3pPr indent="0" lvl="2" marL="0" algn="r">
              <a:spcBef>
                <a:spcPts val="0"/>
              </a:spcBef>
              <a:buNone/>
              <a:defRPr sz="900">
                <a:solidFill>
                  <a:schemeClr val="dk2"/>
                </a:solidFill>
                <a:latin typeface="Arial"/>
                <a:ea typeface="Arial"/>
                <a:cs typeface="Arial"/>
                <a:sym typeface="Arial"/>
              </a:defRPr>
            </a:lvl3pPr>
            <a:lvl4pPr indent="0" lvl="3" marL="0" algn="r">
              <a:spcBef>
                <a:spcPts val="0"/>
              </a:spcBef>
              <a:buNone/>
              <a:defRPr sz="900">
                <a:solidFill>
                  <a:schemeClr val="dk2"/>
                </a:solidFill>
                <a:latin typeface="Arial"/>
                <a:ea typeface="Arial"/>
                <a:cs typeface="Arial"/>
                <a:sym typeface="Arial"/>
              </a:defRPr>
            </a:lvl4pPr>
            <a:lvl5pPr indent="0" lvl="4" marL="0" algn="r">
              <a:spcBef>
                <a:spcPts val="0"/>
              </a:spcBef>
              <a:buNone/>
              <a:defRPr sz="900">
                <a:solidFill>
                  <a:schemeClr val="dk2"/>
                </a:solidFill>
                <a:latin typeface="Arial"/>
                <a:ea typeface="Arial"/>
                <a:cs typeface="Arial"/>
                <a:sym typeface="Arial"/>
              </a:defRPr>
            </a:lvl5pPr>
            <a:lvl6pPr indent="0" lvl="5" marL="0" algn="r">
              <a:spcBef>
                <a:spcPts val="0"/>
              </a:spcBef>
              <a:buNone/>
              <a:defRPr sz="900">
                <a:solidFill>
                  <a:schemeClr val="dk2"/>
                </a:solidFill>
                <a:latin typeface="Arial"/>
                <a:ea typeface="Arial"/>
                <a:cs typeface="Arial"/>
                <a:sym typeface="Arial"/>
              </a:defRPr>
            </a:lvl6pPr>
            <a:lvl7pPr indent="0" lvl="6" marL="0" algn="r">
              <a:spcBef>
                <a:spcPts val="0"/>
              </a:spcBef>
              <a:buNone/>
              <a:defRPr sz="900">
                <a:solidFill>
                  <a:schemeClr val="dk2"/>
                </a:solidFill>
                <a:latin typeface="Arial"/>
                <a:ea typeface="Arial"/>
                <a:cs typeface="Arial"/>
                <a:sym typeface="Arial"/>
              </a:defRPr>
            </a:lvl7pPr>
            <a:lvl8pPr indent="0" lvl="7" marL="0" algn="r">
              <a:spcBef>
                <a:spcPts val="0"/>
              </a:spcBef>
              <a:buNone/>
              <a:defRPr sz="900">
                <a:solidFill>
                  <a:schemeClr val="dk2"/>
                </a:solidFill>
                <a:latin typeface="Arial"/>
                <a:ea typeface="Arial"/>
                <a:cs typeface="Arial"/>
                <a:sym typeface="Arial"/>
              </a:defRPr>
            </a:lvl8pPr>
            <a:lvl9pPr indent="0" lvl="8" marL="0" algn="r">
              <a:spcBef>
                <a:spcPts val="0"/>
              </a:spcBef>
              <a:buNone/>
              <a:defRPr sz="900">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67" name="Google Shape;67;p26"/>
          <p:cNvSpPr txBox="1"/>
          <p:nvPr>
            <p:ph idx="11" type="ftr"/>
          </p:nvPr>
        </p:nvSpPr>
        <p:spPr>
          <a:xfrm>
            <a:off x="3028950" y="481404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900">
                <a:solidFill>
                  <a:schemeClr val="accent2"/>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2.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7"/>
          <p:cNvSpPr/>
          <p:nvPr/>
        </p:nvSpPr>
        <p:spPr>
          <a:xfrm flipH="1" rot="10800000">
            <a:off x="0" y="4732973"/>
            <a:ext cx="9144000" cy="410527"/>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
        <p:nvSpPr>
          <p:cNvPr id="11" name="Google Shape;11;p17"/>
          <p:cNvSpPr txBox="1"/>
          <p:nvPr>
            <p:ph type="title"/>
          </p:nvPr>
        </p:nvSpPr>
        <p:spPr>
          <a:xfrm>
            <a:off x="312963" y="637878"/>
            <a:ext cx="8537122" cy="40745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accent1"/>
              </a:buClr>
              <a:buSzPts val="2100"/>
              <a:buFont typeface="Arial"/>
              <a:buNone/>
              <a:defRPr b="1" i="0" sz="2100" u="none" cap="none" strike="noStrike">
                <a:solidFill>
                  <a:schemeClr val="accen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17"/>
          <p:cNvSpPr txBox="1"/>
          <p:nvPr>
            <p:ph idx="1" type="body"/>
          </p:nvPr>
        </p:nvSpPr>
        <p:spPr>
          <a:xfrm>
            <a:off x="312963" y="1275757"/>
            <a:ext cx="8537121" cy="3229865"/>
          </a:xfrm>
          <a:prstGeom prst="rect">
            <a:avLst/>
          </a:prstGeom>
          <a:noFill/>
          <a:ln>
            <a:noFill/>
          </a:ln>
        </p:spPr>
        <p:txBody>
          <a:bodyPr anchorCtr="0" anchor="t" bIns="45700" lIns="91425" spcFirstLastPara="1" rIns="91425" wrap="square" tIns="45700">
            <a:normAutofit/>
          </a:bodyPr>
          <a:lstStyle>
            <a:lvl1pPr indent="-323850" lvl="0" marL="457200" marR="0" rtl="0" algn="l">
              <a:lnSpc>
                <a:spcPct val="90000"/>
              </a:lnSpc>
              <a:spcBef>
                <a:spcPts val="750"/>
              </a:spcBef>
              <a:spcAft>
                <a:spcPts val="0"/>
              </a:spcAft>
              <a:buClr>
                <a:schemeClr val="accent1"/>
              </a:buClr>
              <a:buSzPts val="1500"/>
              <a:buFont typeface="Arial"/>
              <a:buChar char="•"/>
              <a:defRPr b="0" i="0" sz="1500" u="none" cap="none" strike="noStrike">
                <a:solidFill>
                  <a:schemeClr val="dk1"/>
                </a:solidFill>
                <a:latin typeface="Arial"/>
                <a:ea typeface="Arial"/>
                <a:cs typeface="Arial"/>
                <a:sym typeface="Arial"/>
              </a:defRPr>
            </a:lvl1pPr>
            <a:lvl2pPr indent="-323850" lvl="1" marL="914400" marR="0" rtl="0" algn="l">
              <a:lnSpc>
                <a:spcPct val="90000"/>
              </a:lnSpc>
              <a:spcBef>
                <a:spcPts val="375"/>
              </a:spcBef>
              <a:spcAft>
                <a:spcPts val="0"/>
              </a:spcAft>
              <a:buClr>
                <a:schemeClr val="accent1"/>
              </a:buClr>
              <a:buSzPts val="1500"/>
              <a:buFont typeface="Arial"/>
              <a:buChar char="•"/>
              <a:defRPr b="0" i="0" sz="1500" u="none" cap="none" strike="noStrike">
                <a:solidFill>
                  <a:schemeClr val="dk1"/>
                </a:solidFill>
                <a:latin typeface="Arial"/>
                <a:ea typeface="Arial"/>
                <a:cs typeface="Arial"/>
                <a:sym typeface="Arial"/>
              </a:defRPr>
            </a:lvl2pPr>
            <a:lvl3pPr indent="-323850" lvl="2" marL="1371600" marR="0" rtl="0" algn="l">
              <a:lnSpc>
                <a:spcPct val="90000"/>
              </a:lnSpc>
              <a:spcBef>
                <a:spcPts val="375"/>
              </a:spcBef>
              <a:spcAft>
                <a:spcPts val="0"/>
              </a:spcAft>
              <a:buClr>
                <a:schemeClr val="accent1"/>
              </a:buClr>
              <a:buSzPts val="1500"/>
              <a:buFont typeface="Arial"/>
              <a:buChar char="•"/>
              <a:defRPr b="0" i="0" sz="1500" u="none" cap="none" strike="noStrike">
                <a:solidFill>
                  <a:schemeClr val="dk1"/>
                </a:solidFill>
                <a:latin typeface="Arial"/>
                <a:ea typeface="Arial"/>
                <a:cs typeface="Arial"/>
                <a:sym typeface="Arial"/>
              </a:defRPr>
            </a:lvl3pPr>
            <a:lvl4pPr indent="-323850" lvl="3" marL="1828800" marR="0" rtl="0" algn="l">
              <a:lnSpc>
                <a:spcPct val="90000"/>
              </a:lnSpc>
              <a:spcBef>
                <a:spcPts val="375"/>
              </a:spcBef>
              <a:spcAft>
                <a:spcPts val="0"/>
              </a:spcAft>
              <a:buClr>
                <a:schemeClr val="accent1"/>
              </a:buClr>
              <a:buSzPts val="1500"/>
              <a:buFont typeface="Arial"/>
              <a:buChar char="•"/>
              <a:defRPr b="0" i="0" sz="1500" u="none" cap="none" strike="noStrike">
                <a:solidFill>
                  <a:schemeClr val="dk1"/>
                </a:solidFill>
                <a:latin typeface="Arial"/>
                <a:ea typeface="Arial"/>
                <a:cs typeface="Arial"/>
                <a:sym typeface="Arial"/>
              </a:defRPr>
            </a:lvl4pPr>
            <a:lvl5pPr indent="-323850" lvl="4" marL="2286000" marR="0" rtl="0" algn="l">
              <a:lnSpc>
                <a:spcPct val="90000"/>
              </a:lnSpc>
              <a:spcBef>
                <a:spcPts val="375"/>
              </a:spcBef>
              <a:spcAft>
                <a:spcPts val="0"/>
              </a:spcAft>
              <a:buClr>
                <a:schemeClr val="accent1"/>
              </a:buClr>
              <a:buSzPts val="1500"/>
              <a:buFont typeface="Arial"/>
              <a:buChar char="•"/>
              <a:defRPr b="0" i="0" sz="1500" u="none" cap="none" strike="noStrike">
                <a:solidFill>
                  <a:schemeClr val="dk1"/>
                </a:solidFill>
                <a:latin typeface="Arial"/>
                <a:ea typeface="Arial"/>
                <a:cs typeface="Arial"/>
                <a:sym typeface="Arial"/>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9pPr>
          </a:lstStyle>
          <a:p/>
        </p:txBody>
      </p:sp>
      <p:sp>
        <p:nvSpPr>
          <p:cNvPr id="13" name="Google Shape;13;p17"/>
          <p:cNvSpPr txBox="1"/>
          <p:nvPr>
            <p:ph idx="12" type="sldNum"/>
          </p:nvPr>
        </p:nvSpPr>
        <p:spPr>
          <a:xfrm>
            <a:off x="6792684" y="4818459"/>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chemeClr val="dk2"/>
                </a:solidFill>
                <a:latin typeface="Arial"/>
                <a:ea typeface="Arial"/>
                <a:cs typeface="Arial"/>
                <a:sym typeface="Arial"/>
              </a:defRPr>
            </a:lvl1pPr>
            <a:lvl2pPr indent="0" lvl="1" marL="0" marR="0" rtl="0" algn="r">
              <a:spcBef>
                <a:spcPts val="0"/>
              </a:spcBef>
              <a:buNone/>
              <a:defRPr b="0" i="0" sz="900" u="none" cap="none" strike="noStrike">
                <a:solidFill>
                  <a:schemeClr val="dk2"/>
                </a:solidFill>
                <a:latin typeface="Arial"/>
                <a:ea typeface="Arial"/>
                <a:cs typeface="Arial"/>
                <a:sym typeface="Arial"/>
              </a:defRPr>
            </a:lvl2pPr>
            <a:lvl3pPr indent="0" lvl="2" marL="0" marR="0" rtl="0" algn="r">
              <a:spcBef>
                <a:spcPts val="0"/>
              </a:spcBef>
              <a:buNone/>
              <a:defRPr b="0" i="0" sz="900" u="none" cap="none" strike="noStrike">
                <a:solidFill>
                  <a:schemeClr val="dk2"/>
                </a:solidFill>
                <a:latin typeface="Arial"/>
                <a:ea typeface="Arial"/>
                <a:cs typeface="Arial"/>
                <a:sym typeface="Arial"/>
              </a:defRPr>
            </a:lvl3pPr>
            <a:lvl4pPr indent="0" lvl="3" marL="0" marR="0" rtl="0" algn="r">
              <a:spcBef>
                <a:spcPts val="0"/>
              </a:spcBef>
              <a:buNone/>
              <a:defRPr b="0" i="0" sz="900" u="none" cap="none" strike="noStrike">
                <a:solidFill>
                  <a:schemeClr val="dk2"/>
                </a:solidFill>
                <a:latin typeface="Arial"/>
                <a:ea typeface="Arial"/>
                <a:cs typeface="Arial"/>
                <a:sym typeface="Arial"/>
              </a:defRPr>
            </a:lvl4pPr>
            <a:lvl5pPr indent="0" lvl="4" marL="0" marR="0" rtl="0" algn="r">
              <a:spcBef>
                <a:spcPts val="0"/>
              </a:spcBef>
              <a:buNone/>
              <a:defRPr b="0" i="0" sz="900" u="none" cap="none" strike="noStrike">
                <a:solidFill>
                  <a:schemeClr val="dk2"/>
                </a:solidFill>
                <a:latin typeface="Arial"/>
                <a:ea typeface="Arial"/>
                <a:cs typeface="Arial"/>
                <a:sym typeface="Arial"/>
              </a:defRPr>
            </a:lvl5pPr>
            <a:lvl6pPr indent="0" lvl="5" marL="0" marR="0" rtl="0" algn="r">
              <a:spcBef>
                <a:spcPts val="0"/>
              </a:spcBef>
              <a:buNone/>
              <a:defRPr b="0" i="0" sz="900" u="none" cap="none" strike="noStrike">
                <a:solidFill>
                  <a:schemeClr val="dk2"/>
                </a:solidFill>
                <a:latin typeface="Arial"/>
                <a:ea typeface="Arial"/>
                <a:cs typeface="Arial"/>
                <a:sym typeface="Arial"/>
              </a:defRPr>
            </a:lvl6pPr>
            <a:lvl7pPr indent="0" lvl="6" marL="0" marR="0" rtl="0" algn="r">
              <a:spcBef>
                <a:spcPts val="0"/>
              </a:spcBef>
              <a:buNone/>
              <a:defRPr b="0" i="0" sz="900" u="none" cap="none" strike="noStrike">
                <a:solidFill>
                  <a:schemeClr val="dk2"/>
                </a:solidFill>
                <a:latin typeface="Arial"/>
                <a:ea typeface="Arial"/>
                <a:cs typeface="Arial"/>
                <a:sym typeface="Arial"/>
              </a:defRPr>
            </a:lvl7pPr>
            <a:lvl8pPr indent="0" lvl="7" marL="0" marR="0" rtl="0" algn="r">
              <a:spcBef>
                <a:spcPts val="0"/>
              </a:spcBef>
              <a:buNone/>
              <a:defRPr b="0" i="0" sz="900" u="none" cap="none" strike="noStrike">
                <a:solidFill>
                  <a:schemeClr val="dk2"/>
                </a:solidFill>
                <a:latin typeface="Arial"/>
                <a:ea typeface="Arial"/>
                <a:cs typeface="Arial"/>
                <a:sym typeface="Arial"/>
              </a:defRPr>
            </a:lvl8pPr>
            <a:lvl9pPr indent="0" lvl="8" marL="0" marR="0" rtl="0" algn="r">
              <a:spcBef>
                <a:spcPts val="0"/>
              </a:spcBef>
              <a:buNone/>
              <a:defRPr b="0" i="0" sz="9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14" name="Google Shape;14;p17"/>
          <p:cNvPicPr preferRelativeResize="0"/>
          <p:nvPr/>
        </p:nvPicPr>
        <p:blipFill rotWithShape="1">
          <a:blip r:embed="rId1">
            <a:alphaModFix/>
          </a:blip>
          <a:srcRect b="0" l="0" r="0" t="0"/>
          <a:stretch/>
        </p:blipFill>
        <p:spPr>
          <a:xfrm>
            <a:off x="0" y="0"/>
            <a:ext cx="9141714" cy="409472"/>
          </a:xfrm>
          <a:prstGeom prst="rect">
            <a:avLst/>
          </a:prstGeom>
          <a:noFill/>
          <a:ln>
            <a:noFill/>
          </a:ln>
        </p:spPr>
      </p:pic>
      <p:sp>
        <p:nvSpPr>
          <p:cNvPr id="15" name="Google Shape;15;p17"/>
          <p:cNvSpPr txBox="1"/>
          <p:nvPr/>
        </p:nvSpPr>
        <p:spPr>
          <a:xfrm>
            <a:off x="138640" y="4810865"/>
            <a:ext cx="8603700"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800" u="none" cap="none" strike="noStrike">
                <a:solidFill>
                  <a:srgbClr val="7F7F7F"/>
                </a:solidFill>
                <a:latin typeface="Arial"/>
                <a:ea typeface="Arial"/>
                <a:cs typeface="Arial"/>
                <a:sym typeface="Arial"/>
              </a:rPr>
              <a:t>ShakeAlert Ready Schools | 7.2026</a:t>
            </a:r>
            <a:endParaRPr b="0" i="0" sz="800" u="none" cap="none" strike="noStrike">
              <a:solidFill>
                <a:srgbClr val="7F7F7F"/>
              </a:solidFill>
              <a:latin typeface="Arial"/>
              <a:ea typeface="Arial"/>
              <a:cs typeface="Arial"/>
              <a:sym typeface="Arial"/>
            </a:endParaRPr>
          </a:p>
        </p:txBody>
      </p:sp>
      <p:pic>
        <p:nvPicPr>
          <p:cNvPr descr="A picture containing text, sign&#10;&#10;AI-generated content may be incorrect." id="16" name="Google Shape;16;p17"/>
          <p:cNvPicPr preferRelativeResize="0"/>
          <p:nvPr/>
        </p:nvPicPr>
        <p:blipFill rotWithShape="1">
          <a:blip r:embed="rId2">
            <a:alphaModFix/>
          </a:blip>
          <a:srcRect b="0" l="0" r="0" t="0"/>
          <a:stretch/>
        </p:blipFill>
        <p:spPr>
          <a:xfrm>
            <a:off x="7410483" y="4744991"/>
            <a:ext cx="821801" cy="38649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www.earthquakecountry.org/step1/" TargetMode="Externa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3.jpg"/><Relationship Id="rId4" Type="http://schemas.openxmlformats.org/officeDocument/2006/relationships/image" Target="../media/image26.png"/><Relationship Id="rId5"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3.png"/><Relationship Id="rId4" Type="http://schemas.openxmlformats.org/officeDocument/2006/relationships/image" Target="../media/image2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0.png"/><Relationship Id="rId4" Type="http://schemas.openxmlformats.org/officeDocument/2006/relationships/image" Target="../media/image32.png"/><Relationship Id="rId5" Type="http://schemas.openxmlformats.org/officeDocument/2006/relationships/image" Target="../media/image25.png"/><Relationship Id="rId6"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hyperlink" Target="http://www.shakealert.org/" TargetMode="External"/><Relationship Id="rId4" Type="http://schemas.openxmlformats.org/officeDocument/2006/relationships/hyperlink" Target="https://www.ready.gov/earthquakes" TargetMode="External"/><Relationship Id="rId9" Type="http://schemas.openxmlformats.org/officeDocument/2006/relationships/image" Target="../media/image28.png"/><Relationship Id="rId5" Type="http://schemas.openxmlformats.org/officeDocument/2006/relationships/hyperlink" Target="https://www.earthquakecountry.org/" TargetMode="External"/><Relationship Id="rId6" Type="http://schemas.openxmlformats.org/officeDocument/2006/relationships/hyperlink" Target="https://www.caloes.ca.gov/" TargetMode="External"/><Relationship Id="rId7" Type="http://schemas.openxmlformats.org/officeDocument/2006/relationships/hyperlink" Target="https://www.oregon.gov/oem/Pages/default.aspx" TargetMode="External"/><Relationship Id="rId8" Type="http://schemas.openxmlformats.org/officeDocument/2006/relationships/hyperlink" Target="https://mil.wa.gov/emergency-management-division"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5.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34.jpg"/><Relationship Id="rId5" Type="http://schemas.openxmlformats.org/officeDocument/2006/relationships/image" Target="../media/image17.png"/><Relationship Id="rId6"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jpg"/><Relationship Id="rId4" Type="http://schemas.openxmlformats.org/officeDocument/2006/relationships/image" Target="../media/image8.png"/><Relationship Id="rId5"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jpg"/><Relationship Id="rId4" Type="http://schemas.openxmlformats.org/officeDocument/2006/relationships/image" Target="../media/image12.png"/><Relationship Id="rId5" Type="http://schemas.openxmlformats.org/officeDocument/2006/relationships/hyperlink" Target="https://www.ready.gov/" TargetMode="External"/><Relationship Id="rId6" Type="http://schemas.openxmlformats.org/officeDocument/2006/relationships/image" Target="../media/image19.png"/><Relationship Id="rId7"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idx="1" type="subTitle"/>
          </p:nvPr>
        </p:nvSpPr>
        <p:spPr>
          <a:xfrm>
            <a:off x="582388" y="2845193"/>
            <a:ext cx="8430359" cy="51883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rPr b="1" lang="en-US" sz="2800">
                <a:solidFill>
                  <a:schemeClr val="accent1"/>
                </a:solidFill>
              </a:rPr>
              <a:t>Presentation to Parents and Guardians</a:t>
            </a:r>
            <a:endParaRPr b="1" sz="2800"/>
          </a:p>
          <a:p>
            <a:pPr indent="0" lvl="0" marL="0" rtl="0" algn="l">
              <a:lnSpc>
                <a:spcPct val="90000"/>
              </a:lnSpc>
              <a:spcBef>
                <a:spcPts val="750"/>
              </a:spcBef>
              <a:spcAft>
                <a:spcPts val="0"/>
              </a:spcAft>
              <a:buSzPts val="2800"/>
              <a:buNone/>
            </a:pPr>
            <a:r>
              <a:t/>
            </a:r>
            <a:endParaRPr b="1" sz="2800">
              <a:solidFill>
                <a:schemeClr val="accent1"/>
              </a:solidFill>
            </a:endParaRPr>
          </a:p>
        </p:txBody>
      </p:sp>
      <p:sp>
        <p:nvSpPr>
          <p:cNvPr id="89" name="Google Shape;89;p1"/>
          <p:cNvSpPr txBox="1"/>
          <p:nvPr>
            <p:ph type="ctrTitle"/>
          </p:nvPr>
        </p:nvSpPr>
        <p:spPr>
          <a:xfrm>
            <a:off x="582388" y="2265774"/>
            <a:ext cx="8430359" cy="57942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2800"/>
              <a:buFont typeface="Arial"/>
              <a:buNone/>
            </a:pPr>
            <a:r>
              <a:rPr lang="en-US" sz="2800">
                <a:solidFill>
                  <a:schemeClr val="dk2"/>
                </a:solidFill>
                <a:latin typeface="Arial"/>
                <a:ea typeface="Arial"/>
                <a:cs typeface="Arial"/>
                <a:sym typeface="Arial"/>
              </a:rPr>
              <a:t>ShakeAlert</a:t>
            </a:r>
            <a:r>
              <a:rPr baseline="30000" lang="en-US" sz="2800">
                <a:solidFill>
                  <a:schemeClr val="dk2"/>
                </a:solidFill>
                <a:latin typeface="Arial"/>
                <a:ea typeface="Arial"/>
                <a:cs typeface="Arial"/>
                <a:sym typeface="Arial"/>
              </a:rPr>
              <a:t>®</a:t>
            </a:r>
            <a:r>
              <a:rPr lang="en-US" sz="2800">
                <a:solidFill>
                  <a:schemeClr val="dk2"/>
                </a:solidFill>
                <a:latin typeface="Arial"/>
                <a:ea typeface="Arial"/>
                <a:cs typeface="Arial"/>
                <a:sym typeface="Arial"/>
              </a:rPr>
              <a:t> Earthquake Early Warning </a:t>
            </a:r>
            <a:endParaRPr sz="2800">
              <a:solidFill>
                <a:schemeClr val="dk2"/>
              </a:solidFill>
            </a:endParaRPr>
          </a:p>
        </p:txBody>
      </p:sp>
      <p:sp>
        <p:nvSpPr>
          <p:cNvPr id="90" name="Google Shape;90;p1"/>
          <p:cNvSpPr/>
          <p:nvPr/>
        </p:nvSpPr>
        <p:spPr>
          <a:xfrm>
            <a:off x="582388" y="3555616"/>
            <a:ext cx="8430359" cy="914784"/>
          </a:xfrm>
          <a:prstGeom prst="rect">
            <a:avLst/>
          </a:prstGeom>
          <a:noFill/>
          <a:ln>
            <a:noFill/>
          </a:ln>
        </p:spPr>
        <p:txBody>
          <a:bodyPr anchorCtr="0" anchor="t" bIns="45700" lIns="91425" spcFirstLastPara="1" rIns="91425" wrap="square" tIns="45700">
            <a:noAutofit/>
          </a:bodyPr>
          <a:lstStyle/>
          <a:p>
            <a:pPr indent="-285750" lvl="0" marL="457200" marR="0" rtl="0" algn="l">
              <a:lnSpc>
                <a:spcPct val="90000"/>
              </a:lnSpc>
              <a:spcBef>
                <a:spcPts val="0"/>
              </a:spcBef>
              <a:spcAft>
                <a:spcPts val="0"/>
              </a:spcAft>
              <a:buClr>
                <a:schemeClr val="accent1"/>
              </a:buClr>
              <a:buSzPts val="2400"/>
              <a:buFont typeface="Arial"/>
              <a:buChar char="•"/>
            </a:pPr>
            <a:r>
              <a:rPr lang="en-US" sz="1600">
                <a:solidFill>
                  <a:schemeClr val="dk2"/>
                </a:solidFill>
              </a:rPr>
              <a:t>Understanding the</a:t>
            </a:r>
            <a:r>
              <a:rPr b="0" i="0" lang="en-US" sz="1600" u="none" cap="none" strike="noStrike">
                <a:solidFill>
                  <a:schemeClr val="dk2"/>
                </a:solidFill>
                <a:latin typeface="Arial"/>
                <a:ea typeface="Arial"/>
                <a:cs typeface="Arial"/>
                <a:sym typeface="Arial"/>
              </a:rPr>
              <a:t> ShakeAlert</a:t>
            </a:r>
            <a:r>
              <a:rPr b="0" baseline="30000" i="0" lang="en-US" sz="1600" u="none" cap="none" strike="noStrike">
                <a:solidFill>
                  <a:schemeClr val="dk2"/>
                </a:solidFill>
                <a:latin typeface="Arial"/>
                <a:ea typeface="Arial"/>
                <a:cs typeface="Arial"/>
                <a:sym typeface="Arial"/>
              </a:rPr>
              <a:t>Ⓡ</a:t>
            </a:r>
            <a:r>
              <a:rPr b="0" i="0" lang="en-US" sz="1600" u="none" cap="none" strike="noStrike">
                <a:solidFill>
                  <a:schemeClr val="dk2"/>
                </a:solidFill>
                <a:latin typeface="Arial"/>
                <a:ea typeface="Arial"/>
                <a:cs typeface="Arial"/>
                <a:sym typeface="Arial"/>
              </a:rPr>
              <a:t> Earthquake Early Warning (EEW) System</a:t>
            </a:r>
            <a:endParaRPr b="0" i="0" sz="1600" u="none" cap="none" strike="noStrike">
              <a:solidFill>
                <a:schemeClr val="dk2"/>
              </a:solidFill>
              <a:latin typeface="Arial"/>
              <a:ea typeface="Arial"/>
              <a:cs typeface="Arial"/>
              <a:sym typeface="Arial"/>
            </a:endParaRPr>
          </a:p>
          <a:p>
            <a:pPr indent="-285750" lvl="0" marL="457200" marR="0" rtl="0" algn="l">
              <a:lnSpc>
                <a:spcPct val="90000"/>
              </a:lnSpc>
              <a:spcBef>
                <a:spcPts val="750"/>
              </a:spcBef>
              <a:spcAft>
                <a:spcPts val="0"/>
              </a:spcAft>
              <a:buClr>
                <a:schemeClr val="accent1"/>
              </a:buClr>
              <a:buSzPts val="2400"/>
              <a:buFont typeface="Arial"/>
              <a:buChar char="•"/>
            </a:pPr>
            <a:r>
              <a:rPr b="0" i="0" lang="en-US" sz="1600" u="none" cap="none" strike="noStrike">
                <a:solidFill>
                  <a:schemeClr val="dk2"/>
                </a:solidFill>
                <a:latin typeface="Arial"/>
                <a:ea typeface="Arial"/>
                <a:cs typeface="Arial"/>
                <a:sym typeface="Arial"/>
              </a:rPr>
              <a:t>What to expect and how to respond </a:t>
            </a:r>
            <a:endParaRPr b="0" i="0" sz="1600" u="none" cap="none" strike="noStrike">
              <a:solidFill>
                <a:schemeClr val="dk2"/>
              </a:solidFill>
              <a:latin typeface="Arial"/>
              <a:ea typeface="Arial"/>
              <a:cs typeface="Arial"/>
              <a:sym typeface="Arial"/>
            </a:endParaRPr>
          </a:p>
          <a:p>
            <a:pPr indent="-285750" lvl="0" marL="457200" marR="0" rtl="0" algn="l">
              <a:lnSpc>
                <a:spcPct val="90000"/>
              </a:lnSpc>
              <a:spcBef>
                <a:spcPts val="750"/>
              </a:spcBef>
              <a:spcAft>
                <a:spcPts val="0"/>
              </a:spcAft>
              <a:buClr>
                <a:schemeClr val="accent1"/>
              </a:buClr>
              <a:buSzPts val="2400"/>
              <a:buFont typeface="Arial"/>
              <a:buChar char="•"/>
            </a:pPr>
            <a:r>
              <a:rPr b="0" i="0" lang="en-US" sz="1600" u="none" cap="none" strike="noStrike">
                <a:solidFill>
                  <a:schemeClr val="dk2"/>
                </a:solidFill>
                <a:latin typeface="Arial"/>
                <a:ea typeface="Arial"/>
                <a:cs typeface="Arial"/>
                <a:sym typeface="Arial"/>
              </a:rPr>
              <a:t>Using ShakeAlert resources to educate the school community</a:t>
            </a:r>
            <a:endParaRPr b="0" i="0" sz="1600" u="none" cap="none" strike="noStrike">
              <a:solidFill>
                <a:schemeClr val="dk2"/>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0"/>
          <p:cNvSpPr txBox="1"/>
          <p:nvPr>
            <p:ph type="title"/>
          </p:nvPr>
        </p:nvSpPr>
        <p:spPr>
          <a:xfrm>
            <a:off x="259274" y="729875"/>
            <a:ext cx="5841968" cy="42771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1"/>
              </a:buClr>
              <a:buSzPts val="2800"/>
              <a:buFont typeface="Arial"/>
              <a:buNone/>
            </a:pPr>
            <a:r>
              <a:rPr lang="en-US" sz="2800"/>
              <a:t>Secure Your Space</a:t>
            </a:r>
            <a:endParaRPr/>
          </a:p>
          <a:p>
            <a:pPr indent="0" lvl="0" marL="0" rtl="0" algn="ctr">
              <a:lnSpc>
                <a:spcPct val="90000"/>
              </a:lnSpc>
              <a:spcBef>
                <a:spcPts val="0"/>
              </a:spcBef>
              <a:spcAft>
                <a:spcPts val="0"/>
              </a:spcAft>
              <a:buClr>
                <a:schemeClr val="accent1"/>
              </a:buClr>
              <a:buSzPts val="2800"/>
              <a:buFont typeface="Arial"/>
              <a:buNone/>
            </a:pPr>
            <a:r>
              <a:t/>
            </a:r>
            <a:endParaRPr sz="2800"/>
          </a:p>
          <a:p>
            <a:pPr indent="0" lvl="0" marL="0" rtl="0" algn="ctr">
              <a:lnSpc>
                <a:spcPct val="90000"/>
              </a:lnSpc>
              <a:spcBef>
                <a:spcPts val="0"/>
              </a:spcBef>
              <a:spcAft>
                <a:spcPts val="0"/>
              </a:spcAft>
              <a:buClr>
                <a:schemeClr val="accent1"/>
              </a:buClr>
              <a:buSzPts val="2800"/>
              <a:buFont typeface="Arial"/>
              <a:buNone/>
            </a:pPr>
            <a:r>
              <a:t/>
            </a:r>
            <a:endParaRPr sz="2800"/>
          </a:p>
        </p:txBody>
      </p:sp>
      <p:sp>
        <p:nvSpPr>
          <p:cNvPr id="188" name="Google Shape;188;p10"/>
          <p:cNvSpPr txBox="1"/>
          <p:nvPr/>
        </p:nvSpPr>
        <p:spPr>
          <a:xfrm>
            <a:off x="7016665" y="4810865"/>
            <a:ext cx="2057400" cy="273844"/>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900">
                <a:solidFill>
                  <a:schemeClr val="dk1"/>
                </a:solidFill>
                <a:latin typeface="Arial"/>
                <a:ea typeface="Arial"/>
                <a:cs typeface="Arial"/>
                <a:sym typeface="Arial"/>
              </a:rPr>
              <a:t>‹#›</a:t>
            </a:fld>
            <a:endParaRPr sz="900">
              <a:solidFill>
                <a:schemeClr val="dk1"/>
              </a:solidFill>
              <a:latin typeface="Arial"/>
              <a:ea typeface="Arial"/>
              <a:cs typeface="Arial"/>
              <a:sym typeface="Arial"/>
            </a:endParaRPr>
          </a:p>
        </p:txBody>
      </p:sp>
      <p:grpSp>
        <p:nvGrpSpPr>
          <p:cNvPr id="189" name="Google Shape;189;p10"/>
          <p:cNvGrpSpPr/>
          <p:nvPr/>
        </p:nvGrpSpPr>
        <p:grpSpPr>
          <a:xfrm>
            <a:off x="2014262" y="1357485"/>
            <a:ext cx="5115475" cy="3362482"/>
            <a:chOff x="2014262" y="1357485"/>
            <a:chExt cx="5115475" cy="3362482"/>
          </a:xfrm>
        </p:grpSpPr>
        <p:pic>
          <p:nvPicPr>
            <p:cNvPr id="190" name="Google Shape;190;p10">
              <a:hlinkClick r:id="rId3"/>
            </p:cNvPr>
            <p:cNvPicPr preferRelativeResize="0"/>
            <p:nvPr/>
          </p:nvPicPr>
          <p:blipFill rotWithShape="1">
            <a:blip r:embed="rId4">
              <a:alphaModFix/>
            </a:blip>
            <a:srcRect b="0" l="0" r="0" t="0"/>
            <a:stretch/>
          </p:blipFill>
          <p:spPr>
            <a:xfrm>
              <a:off x="2014262" y="1357485"/>
              <a:ext cx="5115475" cy="3056140"/>
            </a:xfrm>
            <a:prstGeom prst="rect">
              <a:avLst/>
            </a:prstGeom>
            <a:noFill/>
            <a:ln>
              <a:noFill/>
            </a:ln>
          </p:spPr>
        </p:pic>
        <p:sp>
          <p:nvSpPr>
            <p:cNvPr id="191" name="Google Shape;191;p10"/>
            <p:cNvSpPr txBox="1"/>
            <p:nvPr/>
          </p:nvSpPr>
          <p:spPr>
            <a:xfrm>
              <a:off x="2883040" y="4504523"/>
              <a:ext cx="3377918"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800">
                  <a:solidFill>
                    <a:schemeClr val="dk1"/>
                  </a:solidFill>
                  <a:latin typeface="Arial"/>
                  <a:ea typeface="Arial"/>
                  <a:cs typeface="Arial"/>
                  <a:sym typeface="Arial"/>
                </a:rPr>
                <a:t>Image courtesy of USGS</a:t>
              </a: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1"/>
          <p:cNvSpPr txBox="1"/>
          <p:nvPr/>
        </p:nvSpPr>
        <p:spPr>
          <a:xfrm>
            <a:off x="7016665" y="4810865"/>
            <a:ext cx="2057400" cy="273844"/>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900">
                <a:solidFill>
                  <a:schemeClr val="dk1"/>
                </a:solidFill>
                <a:latin typeface="Arial"/>
                <a:ea typeface="Arial"/>
                <a:cs typeface="Arial"/>
                <a:sym typeface="Arial"/>
              </a:rPr>
              <a:t>‹#›</a:t>
            </a:fld>
            <a:endParaRPr sz="900">
              <a:solidFill>
                <a:schemeClr val="dk1"/>
              </a:solidFill>
              <a:latin typeface="Arial"/>
              <a:ea typeface="Arial"/>
              <a:cs typeface="Arial"/>
              <a:sym typeface="Arial"/>
            </a:endParaRPr>
          </a:p>
        </p:txBody>
      </p:sp>
      <p:grpSp>
        <p:nvGrpSpPr>
          <p:cNvPr id="198" name="Google Shape;198;p11"/>
          <p:cNvGrpSpPr/>
          <p:nvPr/>
        </p:nvGrpSpPr>
        <p:grpSpPr>
          <a:xfrm>
            <a:off x="477246" y="603192"/>
            <a:ext cx="8189507" cy="4113559"/>
            <a:chOff x="477246" y="603192"/>
            <a:chExt cx="8189507" cy="4113559"/>
          </a:xfrm>
        </p:grpSpPr>
        <p:pic>
          <p:nvPicPr>
            <p:cNvPr id="199" name="Google Shape;199;p11"/>
            <p:cNvPicPr preferRelativeResize="0"/>
            <p:nvPr/>
          </p:nvPicPr>
          <p:blipFill rotWithShape="1">
            <a:blip r:embed="rId3">
              <a:alphaModFix/>
            </a:blip>
            <a:srcRect b="0" l="0" r="0" t="0"/>
            <a:stretch/>
          </p:blipFill>
          <p:spPr>
            <a:xfrm>
              <a:off x="477246" y="603192"/>
              <a:ext cx="8189507" cy="3804001"/>
            </a:xfrm>
            <a:prstGeom prst="rect">
              <a:avLst/>
            </a:prstGeom>
            <a:noFill/>
            <a:ln>
              <a:noFill/>
            </a:ln>
          </p:spPr>
        </p:pic>
        <p:sp>
          <p:nvSpPr>
            <p:cNvPr id="200" name="Google Shape;200;p11"/>
            <p:cNvSpPr txBox="1"/>
            <p:nvPr/>
          </p:nvSpPr>
          <p:spPr>
            <a:xfrm>
              <a:off x="2883040" y="4501307"/>
              <a:ext cx="3377918"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800">
                  <a:solidFill>
                    <a:schemeClr val="dk1"/>
                  </a:solidFill>
                  <a:latin typeface="Arial"/>
                  <a:ea typeface="Arial"/>
                  <a:cs typeface="Arial"/>
                  <a:sym typeface="Arial"/>
                </a:rPr>
                <a:t>Image courtesy of USGS</a:t>
              </a: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2"/>
          <p:cNvSpPr txBox="1"/>
          <p:nvPr>
            <p:ph type="title"/>
          </p:nvPr>
        </p:nvSpPr>
        <p:spPr>
          <a:xfrm>
            <a:off x="259274" y="640225"/>
            <a:ext cx="8518800" cy="431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sz="2800"/>
              <a:t>Talk to Children About Earthquake Safety</a:t>
            </a:r>
            <a:endParaRPr/>
          </a:p>
          <a:p>
            <a:pPr indent="0" lvl="0" marL="0" rtl="0" algn="ctr">
              <a:lnSpc>
                <a:spcPct val="90000"/>
              </a:lnSpc>
              <a:spcBef>
                <a:spcPts val="0"/>
              </a:spcBef>
              <a:spcAft>
                <a:spcPts val="0"/>
              </a:spcAft>
              <a:buClr>
                <a:schemeClr val="accent1"/>
              </a:buClr>
              <a:buSzPts val="2800"/>
              <a:buFont typeface="Arial"/>
              <a:buNone/>
            </a:pPr>
            <a:r>
              <a:t/>
            </a:r>
            <a:endParaRPr sz="2800"/>
          </a:p>
        </p:txBody>
      </p:sp>
      <p:sp>
        <p:nvSpPr>
          <p:cNvPr id="207" name="Google Shape;207;p12"/>
          <p:cNvSpPr txBox="1"/>
          <p:nvPr>
            <p:ph idx="1" type="body"/>
          </p:nvPr>
        </p:nvSpPr>
        <p:spPr>
          <a:xfrm>
            <a:off x="358174" y="1163447"/>
            <a:ext cx="2409900" cy="2733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750"/>
              </a:spcBef>
              <a:spcAft>
                <a:spcPts val="0"/>
              </a:spcAft>
              <a:buSzPts val="2000"/>
              <a:buNone/>
            </a:pPr>
            <a:r>
              <a:rPr lang="en-US" sz="2000">
                <a:solidFill>
                  <a:schemeClr val="dk2"/>
                </a:solidFill>
              </a:rPr>
              <a:t>It’s ok to be scared, but it’s better to be prepared! </a:t>
            </a:r>
            <a:endParaRPr/>
          </a:p>
        </p:txBody>
      </p:sp>
      <p:sp>
        <p:nvSpPr>
          <p:cNvPr id="208" name="Google Shape;208;p12"/>
          <p:cNvSpPr txBox="1"/>
          <p:nvPr/>
        </p:nvSpPr>
        <p:spPr>
          <a:xfrm>
            <a:off x="7016665" y="4810865"/>
            <a:ext cx="2057400" cy="273844"/>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900">
                <a:solidFill>
                  <a:schemeClr val="dk1"/>
                </a:solidFill>
                <a:latin typeface="Arial"/>
                <a:ea typeface="Arial"/>
                <a:cs typeface="Arial"/>
                <a:sym typeface="Arial"/>
              </a:rPr>
              <a:t>‹#›</a:t>
            </a:fld>
            <a:endParaRPr sz="900">
              <a:solidFill>
                <a:schemeClr val="dk1"/>
              </a:solidFill>
              <a:latin typeface="Arial"/>
              <a:ea typeface="Arial"/>
              <a:cs typeface="Arial"/>
              <a:sym typeface="Arial"/>
            </a:endParaRPr>
          </a:p>
        </p:txBody>
      </p:sp>
      <p:grpSp>
        <p:nvGrpSpPr>
          <p:cNvPr id="209" name="Google Shape;209;p12"/>
          <p:cNvGrpSpPr/>
          <p:nvPr/>
        </p:nvGrpSpPr>
        <p:grpSpPr>
          <a:xfrm>
            <a:off x="-125835" y="2694029"/>
            <a:ext cx="3377918" cy="2024690"/>
            <a:chOff x="-125835" y="2694029"/>
            <a:chExt cx="3377918" cy="2024690"/>
          </a:xfrm>
        </p:grpSpPr>
        <p:pic>
          <p:nvPicPr>
            <p:cNvPr id="210" name="Google Shape;210;p12"/>
            <p:cNvPicPr preferRelativeResize="0"/>
            <p:nvPr/>
          </p:nvPicPr>
          <p:blipFill rotWithShape="1">
            <a:blip r:embed="rId3">
              <a:alphaModFix/>
            </a:blip>
            <a:srcRect b="0" l="0" r="0" t="0"/>
            <a:stretch/>
          </p:blipFill>
          <p:spPr>
            <a:xfrm>
              <a:off x="321401" y="2694029"/>
              <a:ext cx="2772547" cy="1809246"/>
            </a:xfrm>
            <a:prstGeom prst="rect">
              <a:avLst/>
            </a:prstGeom>
            <a:noFill/>
            <a:ln>
              <a:noFill/>
            </a:ln>
          </p:spPr>
        </p:pic>
        <p:sp>
          <p:nvSpPr>
            <p:cNvPr id="211" name="Google Shape;211;p12"/>
            <p:cNvSpPr txBox="1"/>
            <p:nvPr/>
          </p:nvSpPr>
          <p:spPr>
            <a:xfrm>
              <a:off x="-125835" y="4503275"/>
              <a:ext cx="3377918"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800">
                  <a:solidFill>
                    <a:schemeClr val="dk1"/>
                  </a:solidFill>
                  <a:latin typeface="Arial"/>
                  <a:ea typeface="Arial"/>
                  <a:cs typeface="Arial"/>
                  <a:sym typeface="Arial"/>
                </a:rPr>
                <a:t>Image courtesy of USGS</a:t>
              </a:r>
              <a:endParaRPr/>
            </a:p>
          </p:txBody>
        </p:sp>
      </p:grpSp>
      <p:grpSp>
        <p:nvGrpSpPr>
          <p:cNvPr id="212" name="Google Shape;212;p12"/>
          <p:cNvGrpSpPr/>
          <p:nvPr/>
        </p:nvGrpSpPr>
        <p:grpSpPr>
          <a:xfrm>
            <a:off x="2966268" y="1144403"/>
            <a:ext cx="6107797" cy="3610528"/>
            <a:chOff x="2966268" y="1144403"/>
            <a:chExt cx="6107797" cy="3610528"/>
          </a:xfrm>
        </p:grpSpPr>
        <p:pic>
          <p:nvPicPr>
            <p:cNvPr id="213" name="Google Shape;213;p12"/>
            <p:cNvPicPr preferRelativeResize="0"/>
            <p:nvPr/>
          </p:nvPicPr>
          <p:blipFill rotWithShape="1">
            <a:blip r:embed="rId4">
              <a:alphaModFix/>
            </a:blip>
            <a:srcRect b="0" l="0" r="0" t="0"/>
            <a:stretch/>
          </p:blipFill>
          <p:spPr>
            <a:xfrm>
              <a:off x="6748433" y="1144403"/>
              <a:ext cx="2325632" cy="3347839"/>
            </a:xfrm>
            <a:prstGeom prst="rect">
              <a:avLst/>
            </a:prstGeom>
            <a:noFill/>
            <a:ln>
              <a:noFill/>
            </a:ln>
          </p:spPr>
        </p:pic>
        <p:pic>
          <p:nvPicPr>
            <p:cNvPr id="214" name="Google Shape;214;p12"/>
            <p:cNvPicPr preferRelativeResize="0"/>
            <p:nvPr/>
          </p:nvPicPr>
          <p:blipFill rotWithShape="1">
            <a:blip r:embed="rId5">
              <a:alphaModFix/>
            </a:blip>
            <a:srcRect b="0" l="0" r="0" t="0"/>
            <a:stretch/>
          </p:blipFill>
          <p:spPr>
            <a:xfrm>
              <a:off x="2966268" y="1776045"/>
              <a:ext cx="3456291" cy="2490423"/>
            </a:xfrm>
            <a:prstGeom prst="rect">
              <a:avLst/>
            </a:prstGeom>
            <a:noFill/>
            <a:ln>
              <a:noFill/>
            </a:ln>
          </p:spPr>
        </p:pic>
        <p:sp>
          <p:nvSpPr>
            <p:cNvPr id="215" name="Google Shape;215;p12"/>
            <p:cNvSpPr txBox="1"/>
            <p:nvPr/>
          </p:nvSpPr>
          <p:spPr>
            <a:xfrm>
              <a:off x="4733600" y="4539487"/>
              <a:ext cx="3377918"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800">
                  <a:solidFill>
                    <a:schemeClr val="dk1"/>
                  </a:solidFill>
                  <a:latin typeface="Arial"/>
                  <a:ea typeface="Arial"/>
                  <a:cs typeface="Arial"/>
                  <a:sym typeface="Arial"/>
                </a:rPr>
                <a:t>Images courtesy of The Hero in You Foundation</a:t>
              </a: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13"/>
          <p:cNvSpPr txBox="1"/>
          <p:nvPr/>
        </p:nvSpPr>
        <p:spPr>
          <a:xfrm>
            <a:off x="264630" y="653066"/>
            <a:ext cx="8381700" cy="431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lang="en-US" sz="2800">
                <a:solidFill>
                  <a:schemeClr val="accent1"/>
                </a:solidFill>
                <a:latin typeface="Arial"/>
                <a:ea typeface="Arial"/>
                <a:cs typeface="Arial"/>
                <a:sym typeface="Arial"/>
              </a:rPr>
              <a:t>Talk to Older </a:t>
            </a:r>
            <a:r>
              <a:rPr b="1" lang="en-US" sz="2800">
                <a:solidFill>
                  <a:schemeClr val="accent1"/>
                </a:solidFill>
              </a:rPr>
              <a:t>Students</a:t>
            </a:r>
            <a:r>
              <a:rPr b="1" lang="en-US" sz="2800">
                <a:solidFill>
                  <a:schemeClr val="accent1"/>
                </a:solidFill>
                <a:latin typeface="Arial"/>
                <a:ea typeface="Arial"/>
                <a:cs typeface="Arial"/>
                <a:sym typeface="Arial"/>
              </a:rPr>
              <a:t> About Earthquake Safety  </a:t>
            </a:r>
            <a:endParaRPr/>
          </a:p>
          <a:p>
            <a:pPr indent="0" lvl="0" marL="0" marR="0" rtl="0" algn="ctr">
              <a:lnSpc>
                <a:spcPct val="90000"/>
              </a:lnSpc>
              <a:spcBef>
                <a:spcPts val="0"/>
              </a:spcBef>
              <a:spcAft>
                <a:spcPts val="0"/>
              </a:spcAft>
              <a:buClr>
                <a:schemeClr val="dk1"/>
              </a:buClr>
              <a:buSzPts val="1100"/>
              <a:buFont typeface="Arial"/>
              <a:buNone/>
            </a:pPr>
            <a:r>
              <a:t/>
            </a:r>
            <a:endParaRPr b="1" sz="2800">
              <a:solidFill>
                <a:schemeClr val="accent1"/>
              </a:solidFill>
              <a:latin typeface="Arial"/>
              <a:ea typeface="Arial"/>
              <a:cs typeface="Arial"/>
              <a:sym typeface="Arial"/>
            </a:endParaRPr>
          </a:p>
          <a:p>
            <a:pPr indent="0" lvl="0" marL="0" marR="0" rtl="0" algn="ctr">
              <a:lnSpc>
                <a:spcPct val="90000"/>
              </a:lnSpc>
              <a:spcBef>
                <a:spcPts val="0"/>
              </a:spcBef>
              <a:spcAft>
                <a:spcPts val="0"/>
              </a:spcAft>
              <a:buClr>
                <a:schemeClr val="accent1"/>
              </a:buClr>
              <a:buSzPts val="2800"/>
              <a:buFont typeface="Arial"/>
              <a:buNone/>
            </a:pPr>
            <a:r>
              <a:t/>
            </a:r>
            <a:endParaRPr b="1" sz="2800">
              <a:solidFill>
                <a:schemeClr val="accent1"/>
              </a:solidFill>
              <a:latin typeface="Arial"/>
              <a:ea typeface="Arial"/>
              <a:cs typeface="Arial"/>
              <a:sym typeface="Arial"/>
            </a:endParaRPr>
          </a:p>
        </p:txBody>
      </p:sp>
      <p:sp>
        <p:nvSpPr>
          <p:cNvPr id="222" name="Google Shape;222;p13"/>
          <p:cNvSpPr txBox="1"/>
          <p:nvPr/>
        </p:nvSpPr>
        <p:spPr>
          <a:xfrm>
            <a:off x="358175" y="1184675"/>
            <a:ext cx="3923400" cy="7542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lang="en-US" sz="2000">
                <a:solidFill>
                  <a:schemeClr val="dk2"/>
                </a:solidFill>
                <a:latin typeface="Arial"/>
                <a:ea typeface="Arial"/>
                <a:cs typeface="Arial"/>
                <a:sym typeface="Arial"/>
              </a:rPr>
              <a:t>Consider working with older students to create a plan.</a:t>
            </a:r>
            <a:endParaRPr sz="2000">
              <a:solidFill>
                <a:schemeClr val="dk2"/>
              </a:solidFill>
              <a:latin typeface="Arial"/>
              <a:ea typeface="Arial"/>
              <a:cs typeface="Arial"/>
              <a:sym typeface="Arial"/>
            </a:endParaRPr>
          </a:p>
        </p:txBody>
      </p:sp>
      <p:sp>
        <p:nvSpPr>
          <p:cNvPr id="223" name="Google Shape;223;p13"/>
          <p:cNvSpPr txBox="1"/>
          <p:nvPr/>
        </p:nvSpPr>
        <p:spPr>
          <a:xfrm>
            <a:off x="7016665" y="4810865"/>
            <a:ext cx="2057400" cy="273844"/>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900">
                <a:solidFill>
                  <a:schemeClr val="dk1"/>
                </a:solidFill>
                <a:latin typeface="Arial"/>
                <a:ea typeface="Arial"/>
                <a:cs typeface="Arial"/>
                <a:sym typeface="Arial"/>
              </a:rPr>
              <a:t>‹#›</a:t>
            </a:fld>
            <a:endParaRPr sz="900">
              <a:solidFill>
                <a:schemeClr val="dk1"/>
              </a:solidFill>
              <a:latin typeface="Arial"/>
              <a:ea typeface="Arial"/>
              <a:cs typeface="Arial"/>
              <a:sym typeface="Arial"/>
            </a:endParaRPr>
          </a:p>
        </p:txBody>
      </p:sp>
      <p:pic>
        <p:nvPicPr>
          <p:cNvPr id="224" name="Google Shape;224;p13"/>
          <p:cNvPicPr preferRelativeResize="0"/>
          <p:nvPr/>
        </p:nvPicPr>
        <p:blipFill rotWithShape="1">
          <a:blip r:embed="rId3">
            <a:alphaModFix/>
          </a:blip>
          <a:srcRect b="0" l="0" r="0" t="0"/>
          <a:stretch/>
        </p:blipFill>
        <p:spPr>
          <a:xfrm>
            <a:off x="584142" y="2634524"/>
            <a:ext cx="2726763" cy="1690593"/>
          </a:xfrm>
          <a:prstGeom prst="rect">
            <a:avLst/>
          </a:prstGeom>
          <a:noFill/>
          <a:ln>
            <a:noFill/>
          </a:ln>
        </p:spPr>
      </p:pic>
      <p:pic>
        <p:nvPicPr>
          <p:cNvPr id="225" name="Google Shape;225;p13"/>
          <p:cNvPicPr preferRelativeResize="0"/>
          <p:nvPr/>
        </p:nvPicPr>
        <p:blipFill rotWithShape="1">
          <a:blip r:embed="rId4">
            <a:alphaModFix/>
          </a:blip>
          <a:srcRect b="0" l="0" r="0" t="0"/>
          <a:stretch/>
        </p:blipFill>
        <p:spPr>
          <a:xfrm>
            <a:off x="4479757" y="1181907"/>
            <a:ext cx="4080101" cy="3531516"/>
          </a:xfrm>
          <a:prstGeom prst="rect">
            <a:avLst/>
          </a:prstGeom>
          <a:noFill/>
          <a:ln>
            <a:noFill/>
          </a:ln>
        </p:spPr>
      </p:pic>
      <p:sp>
        <p:nvSpPr>
          <p:cNvPr id="226" name="Google Shape;226;p13"/>
          <p:cNvSpPr txBox="1"/>
          <p:nvPr/>
        </p:nvSpPr>
        <p:spPr>
          <a:xfrm>
            <a:off x="2790798" y="4490434"/>
            <a:ext cx="3377918"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800">
                <a:solidFill>
                  <a:schemeClr val="dk1"/>
                </a:solidFill>
                <a:latin typeface="Arial"/>
                <a:ea typeface="Arial"/>
                <a:cs typeface="Arial"/>
                <a:sym typeface="Arial"/>
              </a:rPr>
              <a:t>Images courtesy of USGS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14"/>
          <p:cNvSpPr txBox="1"/>
          <p:nvPr>
            <p:ph type="title"/>
          </p:nvPr>
        </p:nvSpPr>
        <p:spPr>
          <a:xfrm>
            <a:off x="259274" y="640225"/>
            <a:ext cx="8518800" cy="431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1"/>
              </a:buClr>
              <a:buSzPts val="2800"/>
              <a:buFont typeface="Arial"/>
              <a:buNone/>
            </a:pPr>
            <a:r>
              <a:rPr lang="en-US" sz="2800"/>
              <a:t>Connect with Your Community</a:t>
            </a:r>
            <a:endParaRPr/>
          </a:p>
          <a:p>
            <a:pPr indent="0" lvl="0" marL="0" rtl="0" algn="ctr">
              <a:lnSpc>
                <a:spcPct val="90000"/>
              </a:lnSpc>
              <a:spcBef>
                <a:spcPts val="0"/>
              </a:spcBef>
              <a:spcAft>
                <a:spcPts val="0"/>
              </a:spcAft>
              <a:buClr>
                <a:schemeClr val="accent1"/>
              </a:buClr>
              <a:buSzPts val="2800"/>
              <a:buFont typeface="Arial"/>
              <a:buNone/>
            </a:pPr>
            <a:r>
              <a:t/>
            </a:r>
            <a:endParaRPr sz="2800"/>
          </a:p>
          <a:p>
            <a:pPr indent="0" lvl="0" marL="0" rtl="0" algn="ctr">
              <a:lnSpc>
                <a:spcPct val="90000"/>
              </a:lnSpc>
              <a:spcBef>
                <a:spcPts val="0"/>
              </a:spcBef>
              <a:spcAft>
                <a:spcPts val="0"/>
              </a:spcAft>
              <a:buClr>
                <a:schemeClr val="accent1"/>
              </a:buClr>
              <a:buSzPts val="2800"/>
              <a:buFont typeface="Arial"/>
              <a:buNone/>
            </a:pPr>
            <a:r>
              <a:t/>
            </a:r>
            <a:endParaRPr sz="2800"/>
          </a:p>
        </p:txBody>
      </p:sp>
      <p:sp>
        <p:nvSpPr>
          <p:cNvPr id="233" name="Google Shape;233;p14"/>
          <p:cNvSpPr txBox="1"/>
          <p:nvPr/>
        </p:nvSpPr>
        <p:spPr>
          <a:xfrm>
            <a:off x="7016665" y="4810865"/>
            <a:ext cx="2057400" cy="273844"/>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900">
                <a:solidFill>
                  <a:schemeClr val="dk1"/>
                </a:solidFill>
                <a:latin typeface="Arial"/>
                <a:ea typeface="Arial"/>
                <a:cs typeface="Arial"/>
                <a:sym typeface="Arial"/>
              </a:rPr>
              <a:t>‹#›</a:t>
            </a:fld>
            <a:endParaRPr sz="900">
              <a:solidFill>
                <a:schemeClr val="dk1"/>
              </a:solidFill>
              <a:latin typeface="Arial"/>
              <a:ea typeface="Arial"/>
              <a:cs typeface="Arial"/>
              <a:sym typeface="Arial"/>
            </a:endParaRPr>
          </a:p>
        </p:txBody>
      </p:sp>
      <p:grpSp>
        <p:nvGrpSpPr>
          <p:cNvPr id="234" name="Google Shape;234;p14"/>
          <p:cNvGrpSpPr/>
          <p:nvPr/>
        </p:nvGrpSpPr>
        <p:grpSpPr>
          <a:xfrm>
            <a:off x="3357744" y="1334500"/>
            <a:ext cx="5553271" cy="3113226"/>
            <a:chOff x="3357744" y="1334500"/>
            <a:chExt cx="5553271" cy="3113226"/>
          </a:xfrm>
        </p:grpSpPr>
        <p:grpSp>
          <p:nvGrpSpPr>
            <p:cNvPr id="235" name="Google Shape;235;p14"/>
            <p:cNvGrpSpPr/>
            <p:nvPr/>
          </p:nvGrpSpPr>
          <p:grpSpPr>
            <a:xfrm>
              <a:off x="3357744" y="1334500"/>
              <a:ext cx="5553271" cy="2903945"/>
              <a:chOff x="4248533" y="1449778"/>
              <a:chExt cx="4355109" cy="2277396"/>
            </a:xfrm>
          </p:grpSpPr>
          <p:pic>
            <p:nvPicPr>
              <p:cNvPr id="236" name="Google Shape;236;p14"/>
              <p:cNvPicPr preferRelativeResize="0"/>
              <p:nvPr/>
            </p:nvPicPr>
            <p:blipFill rotWithShape="1">
              <a:blip r:embed="rId3">
                <a:alphaModFix/>
              </a:blip>
              <a:srcRect b="0" l="0" r="0" t="0"/>
              <a:stretch/>
            </p:blipFill>
            <p:spPr>
              <a:xfrm>
                <a:off x="4248533" y="1454538"/>
                <a:ext cx="2837228" cy="2272636"/>
              </a:xfrm>
              <a:prstGeom prst="rect">
                <a:avLst/>
              </a:prstGeom>
              <a:noFill/>
              <a:ln>
                <a:noFill/>
              </a:ln>
            </p:spPr>
          </p:pic>
          <p:pic>
            <p:nvPicPr>
              <p:cNvPr id="237" name="Google Shape;237;p14"/>
              <p:cNvPicPr preferRelativeResize="0"/>
              <p:nvPr/>
            </p:nvPicPr>
            <p:blipFill rotWithShape="1">
              <a:blip r:embed="rId4">
                <a:alphaModFix/>
              </a:blip>
              <a:srcRect b="0" l="0" r="-4692" t="0"/>
              <a:stretch/>
            </p:blipFill>
            <p:spPr>
              <a:xfrm>
                <a:off x="7105640" y="1449778"/>
                <a:ext cx="1478124" cy="1112033"/>
              </a:xfrm>
              <a:prstGeom prst="rect">
                <a:avLst/>
              </a:prstGeom>
              <a:noFill/>
              <a:ln>
                <a:noFill/>
              </a:ln>
            </p:spPr>
          </p:pic>
          <p:pic>
            <p:nvPicPr>
              <p:cNvPr id="238" name="Google Shape;238;p14"/>
              <p:cNvPicPr preferRelativeResize="0"/>
              <p:nvPr/>
            </p:nvPicPr>
            <p:blipFill rotWithShape="1">
              <a:blip r:embed="rId5">
                <a:alphaModFix/>
              </a:blip>
              <a:srcRect b="0" l="0" r="0" t="0"/>
              <a:stretch/>
            </p:blipFill>
            <p:spPr>
              <a:xfrm>
                <a:off x="7125518" y="2586059"/>
                <a:ext cx="1478124" cy="1112033"/>
              </a:xfrm>
              <a:prstGeom prst="rect">
                <a:avLst/>
              </a:prstGeom>
              <a:noFill/>
              <a:ln>
                <a:noFill/>
              </a:ln>
            </p:spPr>
          </p:pic>
        </p:grpSp>
        <p:sp>
          <p:nvSpPr>
            <p:cNvPr id="239" name="Google Shape;239;p14"/>
            <p:cNvSpPr txBox="1"/>
            <p:nvPr/>
          </p:nvSpPr>
          <p:spPr>
            <a:xfrm>
              <a:off x="4518674" y="4232282"/>
              <a:ext cx="3377918"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800">
                  <a:solidFill>
                    <a:schemeClr val="dk1"/>
                  </a:solidFill>
                  <a:latin typeface="Arial"/>
                  <a:ea typeface="Arial"/>
                  <a:cs typeface="Arial"/>
                  <a:sym typeface="Arial"/>
                </a:rPr>
                <a:t>Image courtesy of USGS</a:t>
              </a:r>
              <a:endParaRPr/>
            </a:p>
          </p:txBody>
        </p:sp>
      </p:grpSp>
      <p:grpSp>
        <p:nvGrpSpPr>
          <p:cNvPr id="240" name="Google Shape;240;p14"/>
          <p:cNvGrpSpPr/>
          <p:nvPr/>
        </p:nvGrpSpPr>
        <p:grpSpPr>
          <a:xfrm>
            <a:off x="123189" y="1394674"/>
            <a:ext cx="3377918" cy="3022133"/>
            <a:chOff x="123189" y="1394674"/>
            <a:chExt cx="3377918" cy="3022133"/>
          </a:xfrm>
        </p:grpSpPr>
        <p:pic>
          <p:nvPicPr>
            <p:cNvPr descr="ShakeOut Participant Badge" id="241" name="Google Shape;241;p14"/>
            <p:cNvPicPr preferRelativeResize="0"/>
            <p:nvPr/>
          </p:nvPicPr>
          <p:blipFill rotWithShape="1">
            <a:blip r:embed="rId6">
              <a:alphaModFix/>
            </a:blip>
            <a:srcRect b="0" l="0" r="0" t="0"/>
            <a:stretch/>
          </p:blipFill>
          <p:spPr>
            <a:xfrm>
              <a:off x="423432" y="1394674"/>
              <a:ext cx="2777433" cy="2777433"/>
            </a:xfrm>
            <a:prstGeom prst="rect">
              <a:avLst/>
            </a:prstGeom>
            <a:noFill/>
            <a:ln>
              <a:noFill/>
            </a:ln>
          </p:spPr>
        </p:pic>
        <p:sp>
          <p:nvSpPr>
            <p:cNvPr id="242" name="Google Shape;242;p14"/>
            <p:cNvSpPr txBox="1"/>
            <p:nvPr/>
          </p:nvSpPr>
          <p:spPr>
            <a:xfrm>
              <a:off x="123189" y="4201363"/>
              <a:ext cx="3377918"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800">
                  <a:solidFill>
                    <a:schemeClr val="dk1"/>
                  </a:solidFill>
                  <a:latin typeface="Arial"/>
                  <a:ea typeface="Arial"/>
                  <a:cs typeface="Arial"/>
                  <a:sym typeface="Arial"/>
                </a:rPr>
                <a:t>Image courtesy of ShakeOut</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5"/>
          <p:cNvSpPr txBox="1"/>
          <p:nvPr/>
        </p:nvSpPr>
        <p:spPr>
          <a:xfrm>
            <a:off x="393493" y="1245476"/>
            <a:ext cx="5775382" cy="309311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300"/>
              </a:spcBef>
              <a:spcAft>
                <a:spcPts val="0"/>
              </a:spcAft>
              <a:buClr>
                <a:schemeClr val="accent1"/>
              </a:buClr>
              <a:buSzPts val="1616"/>
              <a:buFont typeface="Arial"/>
              <a:buChar char="•"/>
            </a:pPr>
            <a:r>
              <a:rPr lang="en-US" sz="800">
                <a:solidFill>
                  <a:srgbClr val="7F7F7F"/>
                </a:solidFill>
                <a:latin typeface="Arial"/>
                <a:ea typeface="Arial"/>
                <a:cs typeface="Arial"/>
                <a:sym typeface="Arial"/>
              </a:rPr>
              <a:t>ShakeAlert Ready Schools | 7.2026</a:t>
            </a:r>
            <a:endParaRPr sz="800">
              <a:solidFill>
                <a:srgbClr val="7F7F7F"/>
              </a:solidFill>
              <a:latin typeface="Arial"/>
              <a:ea typeface="Arial"/>
              <a:cs typeface="Arial"/>
              <a:sym typeface="Arial"/>
            </a:endParaRPr>
          </a:p>
        </p:txBody>
      </p:sp>
      <p:sp>
        <p:nvSpPr>
          <p:cNvPr id="252" name="Google Shape;252;p15"/>
          <p:cNvSpPr txBox="1"/>
          <p:nvPr/>
        </p:nvSpPr>
        <p:spPr>
          <a:xfrm>
            <a:off x="7016665" y="4810865"/>
            <a:ext cx="2057400" cy="273844"/>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900">
                <a:solidFill>
                  <a:schemeClr val="dk1"/>
                </a:solidFill>
                <a:latin typeface="Arial"/>
                <a:ea typeface="Arial"/>
                <a:cs typeface="Arial"/>
                <a:sym typeface="Arial"/>
              </a:rPr>
              <a:t>‹#›</a:t>
            </a:fld>
            <a:endParaRPr sz="900">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6"/>
          <p:cNvSpPr txBox="1"/>
          <p:nvPr>
            <p:ph type="ctrTitle"/>
          </p:nvPr>
        </p:nvSpPr>
        <p:spPr>
          <a:xfrm>
            <a:off x="356821" y="1447524"/>
            <a:ext cx="8430300" cy="8955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3300"/>
              <a:buFont typeface="Arial"/>
              <a:buNone/>
            </a:pPr>
            <a:r>
              <a:rPr lang="en-US" sz="5100"/>
              <a:t>Thank you</a:t>
            </a:r>
            <a:endParaRPr b="0" sz="5100"/>
          </a:p>
        </p:txBody>
      </p:sp>
      <p:pic>
        <p:nvPicPr>
          <p:cNvPr id="258" name="Google Shape;258;p16" title="ShakeAlert.org_General-Educational-Resources_URL.png"/>
          <p:cNvPicPr preferRelativeResize="0"/>
          <p:nvPr/>
        </p:nvPicPr>
        <p:blipFill rotWithShape="1">
          <a:blip r:embed="rId3">
            <a:alphaModFix/>
          </a:blip>
          <a:srcRect b="1660" l="0" r="0" t="-1660"/>
          <a:stretch/>
        </p:blipFill>
        <p:spPr>
          <a:xfrm>
            <a:off x="7891775" y="3630375"/>
            <a:ext cx="895350" cy="11568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
          <p:cNvSpPr txBox="1"/>
          <p:nvPr/>
        </p:nvSpPr>
        <p:spPr>
          <a:xfrm>
            <a:off x="-1668162" y="-778476"/>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7" name="Google Shape;97;p2"/>
          <p:cNvSpPr txBox="1"/>
          <p:nvPr/>
        </p:nvSpPr>
        <p:spPr>
          <a:xfrm>
            <a:off x="207250" y="516150"/>
            <a:ext cx="8936700" cy="705900"/>
          </a:xfrm>
          <a:prstGeom prst="rect">
            <a:avLst/>
          </a:prstGeom>
          <a:noFill/>
          <a:ln>
            <a:noFill/>
          </a:ln>
        </p:spPr>
        <p:txBody>
          <a:bodyPr anchorCtr="0" anchor="b" bIns="91425" lIns="91425" spcFirstLastPara="1" rIns="91425" wrap="square" tIns="91425">
            <a:noAutofit/>
          </a:bodyPr>
          <a:lstStyle/>
          <a:p>
            <a:pPr indent="0" lvl="0" marL="0" marR="0" rtl="0" algn="l">
              <a:lnSpc>
                <a:spcPct val="90000"/>
              </a:lnSpc>
              <a:spcBef>
                <a:spcPts val="0"/>
              </a:spcBef>
              <a:spcAft>
                <a:spcPts val="0"/>
              </a:spcAft>
              <a:buClr>
                <a:schemeClr val="accent1"/>
              </a:buClr>
              <a:buSzPts val="5200"/>
              <a:buFont typeface="Arial"/>
              <a:buNone/>
            </a:pPr>
            <a:r>
              <a:rPr b="1" lang="en-US" sz="2800" u="none">
                <a:solidFill>
                  <a:schemeClr val="accent1"/>
                </a:solidFill>
                <a:latin typeface="Arial"/>
                <a:ea typeface="Arial"/>
                <a:cs typeface="Arial"/>
                <a:sym typeface="Arial"/>
              </a:rPr>
              <a:t>The ShakeAlert</a:t>
            </a:r>
            <a:r>
              <a:rPr b="1" baseline="30000" lang="en-US" sz="2800" u="none">
                <a:solidFill>
                  <a:schemeClr val="accent1"/>
                </a:solidFill>
                <a:latin typeface="Arial"/>
                <a:ea typeface="Arial"/>
                <a:cs typeface="Arial"/>
                <a:sym typeface="Arial"/>
              </a:rPr>
              <a:t>Ⓡ</a:t>
            </a:r>
            <a:r>
              <a:rPr b="1" lang="en-US" sz="2800" u="none">
                <a:solidFill>
                  <a:schemeClr val="accent1"/>
                </a:solidFill>
                <a:latin typeface="Arial"/>
                <a:ea typeface="Arial"/>
                <a:cs typeface="Arial"/>
                <a:sym typeface="Arial"/>
              </a:rPr>
              <a:t> Earthquake Early Warning System </a:t>
            </a:r>
            <a:endParaRPr/>
          </a:p>
        </p:txBody>
      </p:sp>
      <p:sp>
        <p:nvSpPr>
          <p:cNvPr id="98" name="Google Shape;98;p2"/>
          <p:cNvSpPr txBox="1"/>
          <p:nvPr/>
        </p:nvSpPr>
        <p:spPr>
          <a:xfrm>
            <a:off x="275847" y="1159115"/>
            <a:ext cx="8466600" cy="792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2800"/>
              <a:buFont typeface="Arial"/>
              <a:buNone/>
            </a:pPr>
            <a:r>
              <a:rPr b="0" lang="en-US" sz="2400" u="none">
                <a:solidFill>
                  <a:schemeClr val="dk2"/>
                </a:solidFill>
                <a:latin typeface="Arial"/>
                <a:ea typeface="Arial"/>
                <a:cs typeface="Arial"/>
                <a:sym typeface="Arial"/>
              </a:rPr>
              <a:t>provides </a:t>
            </a:r>
            <a:r>
              <a:rPr lang="en-US" sz="2400">
                <a:solidFill>
                  <a:schemeClr val="dk2"/>
                </a:solidFill>
              </a:rPr>
              <a:t>potential</a:t>
            </a:r>
            <a:r>
              <a:rPr b="0" lang="en-US" sz="2400" u="none">
                <a:solidFill>
                  <a:schemeClr val="dk2"/>
                </a:solidFill>
                <a:latin typeface="Arial"/>
                <a:ea typeface="Arial"/>
                <a:cs typeface="Arial"/>
                <a:sym typeface="Arial"/>
              </a:rPr>
              <a:t> seconds of warning to take protective action before strong shaking arrives.</a:t>
            </a:r>
            <a:endParaRPr b="0" sz="2400" u="none">
              <a:solidFill>
                <a:schemeClr val="dk2"/>
              </a:solidFill>
              <a:latin typeface="Arial"/>
              <a:ea typeface="Arial"/>
              <a:cs typeface="Arial"/>
              <a:sym typeface="Arial"/>
            </a:endParaRPr>
          </a:p>
        </p:txBody>
      </p:sp>
      <p:grpSp>
        <p:nvGrpSpPr>
          <p:cNvPr id="99" name="Google Shape;99;p2"/>
          <p:cNvGrpSpPr/>
          <p:nvPr/>
        </p:nvGrpSpPr>
        <p:grpSpPr>
          <a:xfrm>
            <a:off x="2127336" y="2040766"/>
            <a:ext cx="4889328" cy="2694316"/>
            <a:chOff x="2127336" y="2040766"/>
            <a:chExt cx="4889328" cy="2694316"/>
          </a:xfrm>
        </p:grpSpPr>
        <p:pic>
          <p:nvPicPr>
            <p:cNvPr descr="If you feel shaking or get an alert….DROP! COVER! HOLD ON!" id="100" name="Google Shape;100;p2"/>
            <p:cNvPicPr preferRelativeResize="0"/>
            <p:nvPr/>
          </p:nvPicPr>
          <p:blipFill rotWithShape="1">
            <a:blip r:embed="rId3">
              <a:alphaModFix/>
            </a:blip>
            <a:srcRect b="0" l="0" r="0" t="0"/>
            <a:stretch/>
          </p:blipFill>
          <p:spPr>
            <a:xfrm>
              <a:off x="2127336" y="2040766"/>
              <a:ext cx="4889328" cy="2527159"/>
            </a:xfrm>
            <a:prstGeom prst="rect">
              <a:avLst/>
            </a:prstGeom>
            <a:noFill/>
            <a:ln>
              <a:noFill/>
            </a:ln>
          </p:spPr>
        </p:pic>
        <p:sp>
          <p:nvSpPr>
            <p:cNvPr id="101" name="Google Shape;101;p2"/>
            <p:cNvSpPr txBox="1"/>
            <p:nvPr/>
          </p:nvSpPr>
          <p:spPr>
            <a:xfrm>
              <a:off x="2882985" y="4519638"/>
              <a:ext cx="3377918"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800">
                  <a:solidFill>
                    <a:schemeClr val="dk1"/>
                  </a:solidFill>
                  <a:latin typeface="Arial"/>
                  <a:ea typeface="Arial"/>
                  <a:cs typeface="Arial"/>
                  <a:sym typeface="Arial"/>
                </a:rPr>
                <a:t>Image courtesy of USGS</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3"/>
          <p:cNvSpPr txBox="1"/>
          <p:nvPr/>
        </p:nvSpPr>
        <p:spPr>
          <a:xfrm>
            <a:off x="-1668162" y="-778476"/>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8" name="Google Shape;108;p3"/>
          <p:cNvSpPr/>
          <p:nvPr/>
        </p:nvSpPr>
        <p:spPr>
          <a:xfrm>
            <a:off x="243502" y="679450"/>
            <a:ext cx="2747100" cy="3840000"/>
          </a:xfrm>
          <a:prstGeom prst="roundRect">
            <a:avLst>
              <a:gd fmla="val 4812" name="adj"/>
            </a:avLst>
          </a:prstGeom>
          <a:solidFill>
            <a:schemeClr val="accent1">
              <a:alpha val="902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09" name="Google Shape;109;p3"/>
          <p:cNvSpPr txBox="1"/>
          <p:nvPr/>
        </p:nvSpPr>
        <p:spPr>
          <a:xfrm>
            <a:off x="497010" y="881231"/>
            <a:ext cx="3160500" cy="1371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6F41"/>
              </a:buClr>
              <a:buSzPts val="2800"/>
              <a:buFont typeface="Arial"/>
              <a:buNone/>
            </a:pPr>
            <a:r>
              <a:rPr b="1" i="0" lang="en-US" sz="2800" u="none" cap="none" strike="noStrike">
                <a:solidFill>
                  <a:srgbClr val="006F41"/>
                </a:solidFill>
                <a:latin typeface="Arial"/>
                <a:ea typeface="Arial"/>
                <a:cs typeface="Arial"/>
                <a:sym typeface="Arial"/>
              </a:rPr>
              <a:t>You Live in </a:t>
            </a:r>
            <a:br>
              <a:rPr b="1" i="0" lang="en-US" sz="2800" u="none" cap="none" strike="noStrike">
                <a:solidFill>
                  <a:srgbClr val="006F41"/>
                </a:solidFill>
                <a:latin typeface="Arial"/>
                <a:ea typeface="Arial"/>
                <a:cs typeface="Arial"/>
                <a:sym typeface="Arial"/>
              </a:rPr>
            </a:br>
            <a:r>
              <a:rPr b="1" i="0" lang="en-US" sz="2800" u="none" cap="none" strike="noStrike">
                <a:solidFill>
                  <a:srgbClr val="006F41"/>
                </a:solidFill>
                <a:latin typeface="Arial"/>
                <a:ea typeface="Arial"/>
                <a:cs typeface="Arial"/>
                <a:sym typeface="Arial"/>
              </a:rPr>
              <a:t>Earthquake Country!</a:t>
            </a:r>
            <a:endParaRPr b="1" i="0" sz="2800" u="none" cap="none" strike="noStrike">
              <a:solidFill>
                <a:srgbClr val="006F41"/>
              </a:solidFill>
              <a:latin typeface="Arial"/>
              <a:ea typeface="Arial"/>
              <a:cs typeface="Arial"/>
              <a:sym typeface="Arial"/>
            </a:endParaRPr>
          </a:p>
        </p:txBody>
      </p:sp>
      <p:sp>
        <p:nvSpPr>
          <p:cNvPr id="110" name="Google Shape;110;p3"/>
          <p:cNvSpPr txBox="1"/>
          <p:nvPr/>
        </p:nvSpPr>
        <p:spPr>
          <a:xfrm>
            <a:off x="497000" y="2252925"/>
            <a:ext cx="2095800" cy="2211000"/>
          </a:xfrm>
          <a:prstGeom prst="rect">
            <a:avLst/>
          </a:prstGeom>
          <a:noFill/>
          <a:ln>
            <a:noFill/>
          </a:ln>
        </p:spPr>
        <p:txBody>
          <a:bodyPr anchorCtr="0" anchor="t" bIns="45700" lIns="91425" spcFirstLastPara="1" rIns="91425" wrap="square" tIns="45700">
            <a:noAutofit/>
          </a:bodyPr>
          <a:lstStyle/>
          <a:p>
            <a:pPr indent="0" lvl="0" marL="12700" marR="0" rtl="0" algn="l">
              <a:lnSpc>
                <a:spcPct val="90000"/>
              </a:lnSpc>
              <a:spcBef>
                <a:spcPts val="0"/>
              </a:spcBef>
              <a:spcAft>
                <a:spcPts val="0"/>
              </a:spcAft>
              <a:buClr>
                <a:srgbClr val="006F41"/>
              </a:buClr>
              <a:buSzPts val="2400"/>
              <a:buFont typeface="Arial"/>
              <a:buNone/>
            </a:pPr>
            <a:r>
              <a:rPr lang="en-US" sz="2000">
                <a:solidFill>
                  <a:schemeClr val="dk2"/>
                </a:solidFill>
                <a:latin typeface="Arial"/>
                <a:ea typeface="Arial"/>
                <a:cs typeface="Arial"/>
                <a:sym typeface="Arial"/>
              </a:rPr>
              <a:t>Areas in red have a </a:t>
            </a:r>
            <a:r>
              <a:rPr b="1" lang="en-US" sz="2000">
                <a:solidFill>
                  <a:schemeClr val="dk2"/>
                </a:solidFill>
                <a:latin typeface="Arial"/>
                <a:ea typeface="Arial"/>
                <a:cs typeface="Arial"/>
                <a:sym typeface="Arial"/>
              </a:rPr>
              <a:t>more than 75% chance of a damaging earthquake </a:t>
            </a:r>
            <a:r>
              <a:rPr lang="en-US" sz="2000">
                <a:solidFill>
                  <a:schemeClr val="dk2"/>
                </a:solidFill>
                <a:latin typeface="Arial"/>
                <a:ea typeface="Arial"/>
                <a:cs typeface="Arial"/>
                <a:sym typeface="Arial"/>
              </a:rPr>
              <a:t>in the next 100 years.</a:t>
            </a:r>
            <a:endParaRPr sz="2000">
              <a:solidFill>
                <a:schemeClr val="dk2"/>
              </a:solidFill>
              <a:latin typeface="Arial"/>
              <a:ea typeface="Arial"/>
              <a:cs typeface="Arial"/>
              <a:sym typeface="Arial"/>
            </a:endParaRPr>
          </a:p>
        </p:txBody>
      </p:sp>
      <p:grpSp>
        <p:nvGrpSpPr>
          <p:cNvPr id="111" name="Google Shape;111;p3"/>
          <p:cNvGrpSpPr/>
          <p:nvPr/>
        </p:nvGrpSpPr>
        <p:grpSpPr>
          <a:xfrm>
            <a:off x="3657474" y="679450"/>
            <a:ext cx="4902200" cy="4014392"/>
            <a:chOff x="3657474" y="679450"/>
            <a:chExt cx="4902200" cy="4014392"/>
          </a:xfrm>
        </p:grpSpPr>
        <p:pic>
          <p:nvPicPr>
            <p:cNvPr descr="Heat map of the United States showing California coast with a 75% to 95% chance of a damaging earthquake in the next 100 years." id="112" name="Google Shape;112;p3"/>
            <p:cNvPicPr preferRelativeResize="0"/>
            <p:nvPr/>
          </p:nvPicPr>
          <p:blipFill rotWithShape="1">
            <a:blip r:embed="rId3">
              <a:alphaModFix/>
            </a:blip>
            <a:srcRect b="0" l="0" r="0" t="0"/>
            <a:stretch/>
          </p:blipFill>
          <p:spPr>
            <a:xfrm>
              <a:off x="3657474" y="679450"/>
              <a:ext cx="4902200" cy="3784600"/>
            </a:xfrm>
            <a:prstGeom prst="rect">
              <a:avLst/>
            </a:prstGeom>
            <a:noFill/>
            <a:ln>
              <a:noFill/>
            </a:ln>
          </p:spPr>
        </p:pic>
        <p:sp>
          <p:nvSpPr>
            <p:cNvPr id="113" name="Google Shape;113;p3"/>
            <p:cNvSpPr txBox="1"/>
            <p:nvPr/>
          </p:nvSpPr>
          <p:spPr>
            <a:xfrm>
              <a:off x="4419615" y="4478398"/>
              <a:ext cx="3377918"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800">
                  <a:solidFill>
                    <a:schemeClr val="dk1"/>
                  </a:solidFill>
                  <a:latin typeface="Arial"/>
                  <a:ea typeface="Arial"/>
                  <a:cs typeface="Arial"/>
                  <a:sym typeface="Arial"/>
                </a:rPr>
                <a:t>Image courtesy of USGS</a:t>
              </a: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4"/>
          <p:cNvSpPr txBox="1"/>
          <p:nvPr/>
        </p:nvSpPr>
        <p:spPr>
          <a:xfrm>
            <a:off x="6779273" y="4802073"/>
            <a:ext cx="2057400" cy="273844"/>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rgbClr val="000000"/>
                </a:solidFill>
                <a:latin typeface="Arial"/>
                <a:ea typeface="Arial"/>
                <a:cs typeface="Arial"/>
                <a:sym typeface="Arial"/>
              </a:rPr>
              <a:t>‹#›</a:t>
            </a:fld>
            <a:endParaRPr b="0" i="0" sz="900" u="none" cap="none" strike="noStrike">
              <a:solidFill>
                <a:srgbClr val="000000"/>
              </a:solidFill>
              <a:latin typeface="Arial"/>
              <a:ea typeface="Arial"/>
              <a:cs typeface="Arial"/>
              <a:sym typeface="Arial"/>
            </a:endParaRPr>
          </a:p>
        </p:txBody>
      </p:sp>
      <p:grpSp>
        <p:nvGrpSpPr>
          <p:cNvPr id="119" name="Google Shape;119;p4"/>
          <p:cNvGrpSpPr/>
          <p:nvPr/>
        </p:nvGrpSpPr>
        <p:grpSpPr>
          <a:xfrm>
            <a:off x="281163" y="491287"/>
            <a:ext cx="8581673" cy="4268648"/>
            <a:chOff x="281163" y="491287"/>
            <a:chExt cx="8581673" cy="4268648"/>
          </a:xfrm>
        </p:grpSpPr>
        <p:pic>
          <p:nvPicPr>
            <p:cNvPr id="120" name="Google Shape;120;p4" title="ShakeAlert-Ready-Schools_EEW_Basics_Schools_Landscape_05.2025.png"/>
            <p:cNvPicPr preferRelativeResize="0"/>
            <p:nvPr/>
          </p:nvPicPr>
          <p:blipFill rotWithShape="1">
            <a:blip r:embed="rId3">
              <a:alphaModFix/>
            </a:blip>
            <a:srcRect b="0" l="0" r="0" t="0"/>
            <a:stretch/>
          </p:blipFill>
          <p:spPr>
            <a:xfrm>
              <a:off x="281163" y="491287"/>
              <a:ext cx="8581673" cy="4160926"/>
            </a:xfrm>
            <a:prstGeom prst="rect">
              <a:avLst/>
            </a:prstGeom>
            <a:noFill/>
            <a:ln>
              <a:noFill/>
            </a:ln>
          </p:spPr>
        </p:pic>
        <p:sp>
          <p:nvSpPr>
            <p:cNvPr id="121" name="Google Shape;121;p4"/>
            <p:cNvSpPr txBox="1"/>
            <p:nvPr/>
          </p:nvSpPr>
          <p:spPr>
            <a:xfrm>
              <a:off x="3094891" y="4544491"/>
              <a:ext cx="2954215"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800">
                  <a:solidFill>
                    <a:schemeClr val="dk1"/>
                  </a:solidFill>
                  <a:latin typeface="Arial"/>
                  <a:ea typeface="Arial"/>
                  <a:cs typeface="Arial"/>
                  <a:sym typeface="Arial"/>
                </a:rPr>
                <a:t>Image courtesy of USGS</a:t>
              </a: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5"/>
          <p:cNvSpPr txBox="1"/>
          <p:nvPr/>
        </p:nvSpPr>
        <p:spPr>
          <a:xfrm>
            <a:off x="-1668162" y="-778476"/>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8" name="Google Shape;128;p5"/>
          <p:cNvSpPr txBox="1"/>
          <p:nvPr>
            <p:ph type="title"/>
          </p:nvPr>
        </p:nvSpPr>
        <p:spPr>
          <a:xfrm>
            <a:off x="259355" y="557285"/>
            <a:ext cx="8625300" cy="431400"/>
          </a:xfrm>
          <a:prstGeom prst="rect">
            <a:avLst/>
          </a:prstGeom>
          <a:noFill/>
          <a:ln>
            <a:noFill/>
          </a:ln>
        </p:spPr>
        <p:txBody>
          <a:bodyPr anchorCtr="0" anchor="t" bIns="45675" lIns="91425" spcFirstLastPara="1" rIns="91425" wrap="square" tIns="45675">
            <a:noAutofit/>
          </a:bodyPr>
          <a:lstStyle/>
          <a:p>
            <a:pPr indent="0" lvl="0" marL="0" rtl="0" algn="ctr">
              <a:lnSpc>
                <a:spcPct val="90000"/>
              </a:lnSpc>
              <a:spcBef>
                <a:spcPts val="0"/>
              </a:spcBef>
              <a:spcAft>
                <a:spcPts val="0"/>
              </a:spcAft>
              <a:buClr>
                <a:schemeClr val="accent1"/>
              </a:buClr>
              <a:buSzPts val="3200"/>
              <a:buFont typeface="Arial"/>
              <a:buNone/>
            </a:pPr>
            <a:r>
              <a:rPr lang="en-US" sz="2400"/>
              <a:t>What to Expect from an Alert </a:t>
            </a:r>
            <a:endParaRPr sz="2400"/>
          </a:p>
        </p:txBody>
      </p:sp>
      <p:pic>
        <p:nvPicPr>
          <p:cNvPr id="129" name="Google Shape;129;p5"/>
          <p:cNvPicPr preferRelativeResize="0"/>
          <p:nvPr/>
        </p:nvPicPr>
        <p:blipFill rotWithShape="1">
          <a:blip r:embed="rId3">
            <a:alphaModFix/>
          </a:blip>
          <a:srcRect b="0" l="0" r="0" t="0"/>
          <a:stretch/>
        </p:blipFill>
        <p:spPr>
          <a:xfrm>
            <a:off x="1467534" y="4236573"/>
            <a:ext cx="457205" cy="457205"/>
          </a:xfrm>
          <a:prstGeom prst="rect">
            <a:avLst/>
          </a:prstGeom>
          <a:noFill/>
          <a:ln>
            <a:noFill/>
          </a:ln>
        </p:spPr>
      </p:pic>
      <p:sp>
        <p:nvSpPr>
          <p:cNvPr id="130" name="Google Shape;130;p5"/>
          <p:cNvSpPr txBox="1"/>
          <p:nvPr/>
        </p:nvSpPr>
        <p:spPr>
          <a:xfrm>
            <a:off x="106786" y="1061409"/>
            <a:ext cx="3178800" cy="11883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lang="en-US" sz="1600">
                <a:solidFill>
                  <a:schemeClr val="dk2"/>
                </a:solidFill>
                <a:latin typeface="Arial"/>
                <a:ea typeface="Arial"/>
                <a:cs typeface="Arial"/>
                <a:sym typeface="Arial"/>
              </a:rPr>
              <a:t>Alerts can look and sound differently on different devices and among different Alert Delivery Partners. </a:t>
            </a:r>
            <a:endParaRPr sz="1600">
              <a:solidFill>
                <a:schemeClr val="dk2"/>
              </a:solidFill>
              <a:latin typeface="Arial"/>
              <a:ea typeface="Arial"/>
              <a:cs typeface="Arial"/>
              <a:sym typeface="Arial"/>
            </a:endParaRPr>
          </a:p>
        </p:txBody>
      </p:sp>
      <p:grpSp>
        <p:nvGrpSpPr>
          <p:cNvPr id="131" name="Google Shape;131;p5"/>
          <p:cNvGrpSpPr/>
          <p:nvPr/>
        </p:nvGrpSpPr>
        <p:grpSpPr>
          <a:xfrm>
            <a:off x="1835040" y="640992"/>
            <a:ext cx="5473920" cy="4052786"/>
            <a:chOff x="1924739" y="631894"/>
            <a:chExt cx="5473920" cy="4052786"/>
          </a:xfrm>
        </p:grpSpPr>
        <p:pic>
          <p:nvPicPr>
            <p:cNvPr id="132" name="Google Shape;132;p5" title="Copy of Hlthcare_14_PHONE_V01.jpg"/>
            <p:cNvPicPr preferRelativeResize="0"/>
            <p:nvPr/>
          </p:nvPicPr>
          <p:blipFill rotWithShape="1">
            <a:blip r:embed="rId4">
              <a:alphaModFix/>
            </a:blip>
            <a:srcRect b="0" l="0" r="0" t="0"/>
            <a:stretch/>
          </p:blipFill>
          <p:spPr>
            <a:xfrm>
              <a:off x="5621508" y="2096093"/>
              <a:ext cx="1777151" cy="1953475"/>
            </a:xfrm>
            <a:prstGeom prst="rect">
              <a:avLst/>
            </a:prstGeom>
            <a:noFill/>
            <a:ln>
              <a:noFill/>
            </a:ln>
          </p:spPr>
        </p:pic>
        <p:pic>
          <p:nvPicPr>
            <p:cNvPr id="133" name="Google Shape;133;p5" title="Copy of 04_Public Announcements.png"/>
            <p:cNvPicPr preferRelativeResize="0"/>
            <p:nvPr/>
          </p:nvPicPr>
          <p:blipFill rotWithShape="1">
            <a:blip r:embed="rId5">
              <a:alphaModFix/>
            </a:blip>
            <a:srcRect b="0" l="0" r="0" t="0"/>
            <a:stretch/>
          </p:blipFill>
          <p:spPr>
            <a:xfrm>
              <a:off x="3551533" y="631894"/>
              <a:ext cx="2894826" cy="2894826"/>
            </a:xfrm>
            <a:prstGeom prst="rect">
              <a:avLst/>
            </a:prstGeom>
            <a:noFill/>
            <a:ln>
              <a:noFill/>
            </a:ln>
          </p:spPr>
        </p:pic>
        <p:sp>
          <p:nvSpPr>
            <p:cNvPr id="134" name="Google Shape;134;p5"/>
            <p:cNvSpPr txBox="1"/>
            <p:nvPr/>
          </p:nvSpPr>
          <p:spPr>
            <a:xfrm>
              <a:off x="2883041" y="4469236"/>
              <a:ext cx="3377918"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800">
                  <a:solidFill>
                    <a:schemeClr val="dk1"/>
                  </a:solidFill>
                  <a:latin typeface="Arial"/>
                  <a:ea typeface="Arial"/>
                  <a:cs typeface="Arial"/>
                  <a:sym typeface="Arial"/>
                </a:rPr>
                <a:t>Image courtesy of USGS</a:t>
              </a:r>
              <a:endParaRPr/>
            </a:p>
          </p:txBody>
        </p:sp>
        <p:pic>
          <p:nvPicPr>
            <p:cNvPr id="135" name="Google Shape;135;p5" title="Education_Chromebook_Alert (1).png"/>
            <p:cNvPicPr preferRelativeResize="0"/>
            <p:nvPr/>
          </p:nvPicPr>
          <p:blipFill rotWithShape="1">
            <a:blip r:embed="rId6">
              <a:alphaModFix/>
            </a:blip>
            <a:srcRect b="0" l="0" r="0" t="0"/>
            <a:stretch/>
          </p:blipFill>
          <p:spPr>
            <a:xfrm flipH="1">
              <a:off x="1924739" y="2179156"/>
              <a:ext cx="2204006" cy="2080246"/>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50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grpSp>
        <p:nvGrpSpPr>
          <p:cNvPr id="141" name="Google Shape;141;p6"/>
          <p:cNvGrpSpPr/>
          <p:nvPr/>
        </p:nvGrpSpPr>
        <p:grpSpPr>
          <a:xfrm>
            <a:off x="1525287" y="655479"/>
            <a:ext cx="5679840" cy="4061695"/>
            <a:chOff x="617612" y="655479"/>
            <a:chExt cx="5679840" cy="4061695"/>
          </a:xfrm>
        </p:grpSpPr>
        <p:pic>
          <p:nvPicPr>
            <p:cNvPr descr="If you feel shaking or get an alert, drop, cover and hold on!" id="142" name="Google Shape;142;p6"/>
            <p:cNvPicPr preferRelativeResize="0"/>
            <p:nvPr/>
          </p:nvPicPr>
          <p:blipFill rotWithShape="1">
            <a:blip r:embed="rId3">
              <a:alphaModFix/>
            </a:blip>
            <a:srcRect b="7251" l="0" r="0" t="0"/>
            <a:stretch/>
          </p:blipFill>
          <p:spPr>
            <a:xfrm>
              <a:off x="617612" y="655479"/>
              <a:ext cx="5679840" cy="3901950"/>
            </a:xfrm>
            <a:prstGeom prst="rect">
              <a:avLst/>
            </a:prstGeom>
            <a:noFill/>
            <a:ln>
              <a:noFill/>
            </a:ln>
          </p:spPr>
        </p:pic>
        <p:sp>
          <p:nvSpPr>
            <p:cNvPr id="143" name="Google Shape;143;p6"/>
            <p:cNvSpPr txBox="1"/>
            <p:nvPr/>
          </p:nvSpPr>
          <p:spPr>
            <a:xfrm>
              <a:off x="1768573" y="4501730"/>
              <a:ext cx="3377918"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800">
                  <a:solidFill>
                    <a:schemeClr val="dk1"/>
                  </a:solidFill>
                  <a:latin typeface="Arial"/>
                  <a:ea typeface="Arial"/>
                  <a:cs typeface="Arial"/>
                  <a:sym typeface="Arial"/>
                </a:rPr>
                <a:t>Image courtesy of USGS</a:t>
              </a: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7" title="ShakeAlert EEW on Your Phone_02.2026.png"/>
          <p:cNvPicPr preferRelativeResize="0"/>
          <p:nvPr/>
        </p:nvPicPr>
        <p:blipFill rotWithShape="1">
          <a:blip r:embed="rId3">
            <a:alphaModFix/>
          </a:blip>
          <a:srcRect b="0" l="0" r="0" t="0"/>
          <a:stretch/>
        </p:blipFill>
        <p:spPr>
          <a:xfrm>
            <a:off x="5" y="0"/>
            <a:ext cx="9144003" cy="514350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pic>
        <p:nvPicPr>
          <p:cNvPr descr="Photo of a mother and two kids looking at an ipad together at home." id="154" name="Google Shape;154;p8"/>
          <p:cNvPicPr preferRelativeResize="0"/>
          <p:nvPr/>
        </p:nvPicPr>
        <p:blipFill rotWithShape="1">
          <a:blip r:embed="rId3">
            <a:alphaModFix/>
          </a:blip>
          <a:srcRect b="0" l="0" r="0" t="0"/>
          <a:stretch/>
        </p:blipFill>
        <p:spPr>
          <a:xfrm>
            <a:off x="0" y="400838"/>
            <a:ext cx="9144000" cy="2812626"/>
          </a:xfrm>
          <a:prstGeom prst="rect">
            <a:avLst/>
          </a:prstGeom>
          <a:noFill/>
          <a:ln>
            <a:noFill/>
          </a:ln>
        </p:spPr>
      </p:pic>
      <p:sp>
        <p:nvSpPr>
          <p:cNvPr id="155" name="Google Shape;155;p8"/>
          <p:cNvSpPr/>
          <p:nvPr/>
        </p:nvSpPr>
        <p:spPr>
          <a:xfrm>
            <a:off x="0" y="400838"/>
            <a:ext cx="6701246" cy="2812626"/>
          </a:xfrm>
          <a:prstGeom prst="rect">
            <a:avLst/>
          </a:prstGeom>
          <a:gradFill>
            <a:gsLst>
              <a:gs pos="0">
                <a:srgbClr val="0E2849">
                  <a:alpha val="0"/>
                </a:srgbClr>
              </a:gs>
              <a:gs pos="100000">
                <a:schemeClr val="dk2"/>
              </a:gs>
            </a:gsLst>
            <a:lin ang="10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6" name="Google Shape;156;p8"/>
          <p:cNvSpPr txBox="1"/>
          <p:nvPr>
            <p:ph type="title"/>
          </p:nvPr>
        </p:nvSpPr>
        <p:spPr>
          <a:xfrm>
            <a:off x="219069" y="664362"/>
            <a:ext cx="8625300" cy="431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800"/>
              <a:buFont typeface="Arial"/>
              <a:buNone/>
            </a:pPr>
            <a:r>
              <a:rPr lang="en-US" sz="2800">
                <a:solidFill>
                  <a:schemeClr val="lt1"/>
                </a:solidFill>
                <a:latin typeface="Arial"/>
                <a:ea typeface="Arial"/>
                <a:cs typeface="Arial"/>
                <a:sym typeface="Arial"/>
              </a:rPr>
              <a:t>Make A Plan</a:t>
            </a:r>
            <a:endParaRPr sz="2000">
              <a:solidFill>
                <a:schemeClr val="lt1"/>
              </a:solidFill>
            </a:endParaRPr>
          </a:p>
        </p:txBody>
      </p:sp>
      <p:sp>
        <p:nvSpPr>
          <p:cNvPr id="157" name="Google Shape;157;p8"/>
          <p:cNvSpPr txBox="1"/>
          <p:nvPr/>
        </p:nvSpPr>
        <p:spPr>
          <a:xfrm>
            <a:off x="7016665" y="4810865"/>
            <a:ext cx="2057400" cy="273844"/>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900">
                <a:solidFill>
                  <a:schemeClr val="dk1"/>
                </a:solidFill>
                <a:latin typeface="Arial"/>
                <a:ea typeface="Arial"/>
                <a:cs typeface="Arial"/>
                <a:sym typeface="Arial"/>
              </a:rPr>
              <a:t>‹#›</a:t>
            </a:fld>
            <a:endParaRPr sz="900">
              <a:solidFill>
                <a:schemeClr val="dk1"/>
              </a:solidFill>
              <a:latin typeface="Arial"/>
              <a:ea typeface="Arial"/>
              <a:cs typeface="Arial"/>
              <a:sym typeface="Arial"/>
            </a:endParaRPr>
          </a:p>
        </p:txBody>
      </p:sp>
      <p:grpSp>
        <p:nvGrpSpPr>
          <p:cNvPr id="158" name="Google Shape;158;p8"/>
          <p:cNvGrpSpPr/>
          <p:nvPr/>
        </p:nvGrpSpPr>
        <p:grpSpPr>
          <a:xfrm>
            <a:off x="138640" y="1455984"/>
            <a:ext cx="4864100" cy="3153019"/>
            <a:chOff x="138640" y="1455984"/>
            <a:chExt cx="4864100" cy="3153019"/>
          </a:xfrm>
        </p:grpSpPr>
        <p:pic>
          <p:nvPicPr>
            <p:cNvPr descr="Laptop with the Ready.gov Make A Plan webpage " id="159" name="Google Shape;159;p8"/>
            <p:cNvPicPr preferRelativeResize="0"/>
            <p:nvPr/>
          </p:nvPicPr>
          <p:blipFill rotWithShape="1">
            <a:blip r:embed="rId4">
              <a:alphaModFix/>
            </a:blip>
            <a:srcRect b="0" l="0" r="0" t="0"/>
            <a:stretch/>
          </p:blipFill>
          <p:spPr>
            <a:xfrm>
              <a:off x="138640" y="1455984"/>
              <a:ext cx="4864100" cy="2819400"/>
            </a:xfrm>
            <a:prstGeom prst="rect">
              <a:avLst/>
            </a:prstGeom>
            <a:noFill/>
            <a:ln>
              <a:noFill/>
            </a:ln>
          </p:spPr>
        </p:pic>
        <p:sp>
          <p:nvSpPr>
            <p:cNvPr id="160" name="Google Shape;160;p8"/>
            <p:cNvSpPr txBox="1"/>
            <p:nvPr/>
          </p:nvSpPr>
          <p:spPr>
            <a:xfrm>
              <a:off x="191732" y="4333784"/>
              <a:ext cx="1665891" cy="275219"/>
            </a:xfrm>
            <a:prstGeom prst="rect">
              <a:avLst/>
            </a:prstGeom>
            <a:noFill/>
            <a:ln>
              <a:noFill/>
            </a:ln>
          </p:spPr>
          <p:txBody>
            <a:bodyPr anchorCtr="0" anchor="t" bIns="91425" lIns="91425" spcFirstLastPara="1" rIns="91425" wrap="square" tIns="91425">
              <a:noAutofit/>
            </a:bodyPr>
            <a:lstStyle/>
            <a:p>
              <a:pPr indent="0" lvl="0" marL="0" marR="0" rtl="0" algn="ctr">
                <a:spcBef>
                  <a:spcPts val="0"/>
                </a:spcBef>
                <a:spcAft>
                  <a:spcPts val="0"/>
                </a:spcAft>
                <a:buClr>
                  <a:schemeClr val="dk1"/>
                </a:buClr>
                <a:buSzPts val="800"/>
                <a:buFont typeface="Arial"/>
                <a:buNone/>
              </a:pPr>
              <a:r>
                <a:rPr i="1" lang="en-US" sz="800">
                  <a:solidFill>
                    <a:schemeClr val="dk1"/>
                  </a:solidFill>
                  <a:latin typeface="Arial"/>
                  <a:ea typeface="Arial"/>
                  <a:cs typeface="Arial"/>
                  <a:sym typeface="Arial"/>
                </a:rPr>
                <a:t>Image courtesy of Ready.gov</a:t>
              </a:r>
              <a:endParaRPr i="1" sz="800">
                <a:solidFill>
                  <a:schemeClr val="dk1"/>
                </a:solidFill>
                <a:latin typeface="Arial"/>
                <a:ea typeface="Arial"/>
                <a:cs typeface="Arial"/>
                <a:sym typeface="Arial"/>
              </a:endParaRPr>
            </a:p>
          </p:txBody>
        </p:sp>
      </p:grpSp>
      <p:grpSp>
        <p:nvGrpSpPr>
          <p:cNvPr id="161" name="Google Shape;161;p8"/>
          <p:cNvGrpSpPr/>
          <p:nvPr/>
        </p:nvGrpSpPr>
        <p:grpSpPr>
          <a:xfrm>
            <a:off x="6356406" y="3213464"/>
            <a:ext cx="3377918" cy="1529197"/>
            <a:chOff x="6356406" y="3213464"/>
            <a:chExt cx="3377918" cy="1529197"/>
          </a:xfrm>
        </p:grpSpPr>
        <p:pic>
          <p:nvPicPr>
            <p:cNvPr id="162" name="Google Shape;162;p8"/>
            <p:cNvPicPr preferRelativeResize="0"/>
            <p:nvPr/>
          </p:nvPicPr>
          <p:blipFill rotWithShape="1">
            <a:blip r:embed="rId5">
              <a:alphaModFix/>
            </a:blip>
            <a:srcRect b="0" l="0" r="0" t="0"/>
            <a:stretch/>
          </p:blipFill>
          <p:spPr>
            <a:xfrm>
              <a:off x="6373400" y="3213464"/>
              <a:ext cx="2231280" cy="1529197"/>
            </a:xfrm>
            <a:prstGeom prst="rect">
              <a:avLst/>
            </a:prstGeom>
            <a:noFill/>
            <a:ln>
              <a:noFill/>
            </a:ln>
          </p:spPr>
        </p:pic>
        <p:sp>
          <p:nvSpPr>
            <p:cNvPr id="163" name="Google Shape;163;p8"/>
            <p:cNvSpPr txBox="1"/>
            <p:nvPr/>
          </p:nvSpPr>
          <p:spPr>
            <a:xfrm>
              <a:off x="6356406" y="4501281"/>
              <a:ext cx="3377918"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800">
                  <a:solidFill>
                    <a:schemeClr val="dk1"/>
                  </a:solidFill>
                  <a:latin typeface="Arial"/>
                  <a:ea typeface="Arial"/>
                  <a:cs typeface="Arial"/>
                  <a:sym typeface="Arial"/>
                </a:rPr>
                <a:t>Image courtesy of USGS</a:t>
              </a: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descr="Photo of an emergency kit" id="169" name="Google Shape;169;p9"/>
          <p:cNvPicPr preferRelativeResize="0"/>
          <p:nvPr/>
        </p:nvPicPr>
        <p:blipFill rotWithShape="1">
          <a:blip r:embed="rId3">
            <a:alphaModFix/>
          </a:blip>
          <a:srcRect b="0" l="0" r="0" t="0"/>
          <a:stretch/>
        </p:blipFill>
        <p:spPr>
          <a:xfrm>
            <a:off x="0" y="400838"/>
            <a:ext cx="9144000" cy="2812626"/>
          </a:xfrm>
          <a:prstGeom prst="rect">
            <a:avLst/>
          </a:prstGeom>
          <a:noFill/>
          <a:ln>
            <a:noFill/>
          </a:ln>
        </p:spPr>
      </p:pic>
      <p:sp>
        <p:nvSpPr>
          <p:cNvPr id="170" name="Google Shape;170;p9"/>
          <p:cNvSpPr/>
          <p:nvPr/>
        </p:nvSpPr>
        <p:spPr>
          <a:xfrm>
            <a:off x="0" y="400838"/>
            <a:ext cx="6701246" cy="2812626"/>
          </a:xfrm>
          <a:prstGeom prst="rect">
            <a:avLst/>
          </a:prstGeom>
          <a:gradFill>
            <a:gsLst>
              <a:gs pos="0">
                <a:srgbClr val="0E2849">
                  <a:alpha val="0"/>
                </a:srgbClr>
              </a:gs>
              <a:gs pos="100000">
                <a:schemeClr val="dk2"/>
              </a:gs>
            </a:gsLst>
            <a:lin ang="10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1" name="Google Shape;171;p9"/>
          <p:cNvSpPr/>
          <p:nvPr/>
        </p:nvSpPr>
        <p:spPr>
          <a:xfrm rot="5400000">
            <a:off x="3817450" y="-3427899"/>
            <a:ext cx="1508263" cy="9143163"/>
          </a:xfrm>
          <a:prstGeom prst="rect">
            <a:avLst/>
          </a:prstGeom>
          <a:gradFill>
            <a:gsLst>
              <a:gs pos="0">
                <a:srgbClr val="0E2849">
                  <a:alpha val="0"/>
                </a:srgbClr>
              </a:gs>
              <a:gs pos="100000">
                <a:schemeClr val="dk2"/>
              </a:gs>
            </a:gsLst>
            <a:lin ang="10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2" name="Google Shape;172;p9"/>
          <p:cNvSpPr txBox="1"/>
          <p:nvPr>
            <p:ph type="title"/>
          </p:nvPr>
        </p:nvSpPr>
        <p:spPr>
          <a:xfrm>
            <a:off x="219069" y="664362"/>
            <a:ext cx="8625300" cy="431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800"/>
              <a:buFont typeface="Arial"/>
              <a:buNone/>
            </a:pPr>
            <a:r>
              <a:rPr lang="en-US" sz="2800">
                <a:solidFill>
                  <a:schemeClr val="lt1"/>
                </a:solidFill>
                <a:latin typeface="Arial"/>
                <a:ea typeface="Arial"/>
                <a:cs typeface="Arial"/>
                <a:sym typeface="Arial"/>
              </a:rPr>
              <a:t>Make An Emergency Supply Kit</a:t>
            </a:r>
            <a:endParaRPr sz="2000">
              <a:solidFill>
                <a:schemeClr val="lt1"/>
              </a:solidFill>
            </a:endParaRPr>
          </a:p>
        </p:txBody>
      </p:sp>
      <p:sp>
        <p:nvSpPr>
          <p:cNvPr id="173" name="Google Shape;173;p9"/>
          <p:cNvSpPr txBox="1"/>
          <p:nvPr/>
        </p:nvSpPr>
        <p:spPr>
          <a:xfrm>
            <a:off x="7016665" y="4810865"/>
            <a:ext cx="2057400" cy="273844"/>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900">
                <a:solidFill>
                  <a:schemeClr val="dk1"/>
                </a:solidFill>
                <a:latin typeface="Arial"/>
                <a:ea typeface="Arial"/>
                <a:cs typeface="Arial"/>
                <a:sym typeface="Arial"/>
              </a:rPr>
              <a:t>‹#›</a:t>
            </a:fld>
            <a:endParaRPr sz="900">
              <a:solidFill>
                <a:schemeClr val="dk1"/>
              </a:solidFill>
              <a:latin typeface="Arial"/>
              <a:ea typeface="Arial"/>
              <a:cs typeface="Arial"/>
              <a:sym typeface="Arial"/>
            </a:endParaRPr>
          </a:p>
        </p:txBody>
      </p:sp>
      <p:grpSp>
        <p:nvGrpSpPr>
          <p:cNvPr id="174" name="Google Shape;174;p9"/>
          <p:cNvGrpSpPr/>
          <p:nvPr/>
        </p:nvGrpSpPr>
        <p:grpSpPr>
          <a:xfrm>
            <a:off x="182305" y="1509869"/>
            <a:ext cx="4858578" cy="3099134"/>
            <a:chOff x="182305" y="1509869"/>
            <a:chExt cx="4858578" cy="3099134"/>
          </a:xfrm>
        </p:grpSpPr>
        <p:grpSp>
          <p:nvGrpSpPr>
            <p:cNvPr descr="Laptop showing Ready.gov webpage for assembling a diaster supplies kit." id="175" name="Google Shape;175;p9"/>
            <p:cNvGrpSpPr/>
            <p:nvPr/>
          </p:nvGrpSpPr>
          <p:grpSpPr>
            <a:xfrm>
              <a:off x="182305" y="1509869"/>
              <a:ext cx="4858578" cy="2812626"/>
              <a:chOff x="182305" y="1606892"/>
              <a:chExt cx="4858578" cy="2812626"/>
            </a:xfrm>
          </p:grpSpPr>
          <p:pic>
            <p:nvPicPr>
              <p:cNvPr id="176" name="Google Shape;176;p9"/>
              <p:cNvPicPr preferRelativeResize="0"/>
              <p:nvPr/>
            </p:nvPicPr>
            <p:blipFill rotWithShape="1">
              <a:blip r:embed="rId4">
                <a:alphaModFix/>
              </a:blip>
              <a:srcRect b="0" l="0" r="0" t="-440"/>
              <a:stretch/>
            </p:blipFill>
            <p:spPr>
              <a:xfrm>
                <a:off x="849624" y="1846288"/>
                <a:ext cx="3547809" cy="2140580"/>
              </a:xfrm>
              <a:prstGeom prst="rect">
                <a:avLst/>
              </a:prstGeom>
              <a:noFill/>
              <a:ln>
                <a:noFill/>
              </a:ln>
            </p:spPr>
          </p:pic>
          <p:pic>
            <p:nvPicPr>
              <p:cNvPr descr="A close-up of a computer&#10;&#10;Description automatically generated" id="177" name="Google Shape;177;p9">
                <a:hlinkClick r:id="rId5"/>
              </p:cNvPr>
              <p:cNvPicPr preferRelativeResize="0"/>
              <p:nvPr/>
            </p:nvPicPr>
            <p:blipFill rotWithShape="1">
              <a:blip r:embed="rId6">
                <a:alphaModFix/>
              </a:blip>
              <a:srcRect b="0" l="0" r="0" t="0"/>
              <a:stretch/>
            </p:blipFill>
            <p:spPr>
              <a:xfrm>
                <a:off x="182305" y="1606892"/>
                <a:ext cx="4858578" cy="2812626"/>
              </a:xfrm>
              <a:prstGeom prst="rect">
                <a:avLst/>
              </a:prstGeom>
              <a:noFill/>
              <a:ln>
                <a:noFill/>
              </a:ln>
            </p:spPr>
          </p:pic>
        </p:grpSp>
        <p:sp>
          <p:nvSpPr>
            <p:cNvPr id="178" name="Google Shape;178;p9"/>
            <p:cNvSpPr txBox="1"/>
            <p:nvPr/>
          </p:nvSpPr>
          <p:spPr>
            <a:xfrm>
              <a:off x="191732" y="4333784"/>
              <a:ext cx="1665891" cy="275219"/>
            </a:xfrm>
            <a:prstGeom prst="rect">
              <a:avLst/>
            </a:prstGeom>
            <a:noFill/>
            <a:ln>
              <a:noFill/>
            </a:ln>
          </p:spPr>
          <p:txBody>
            <a:bodyPr anchorCtr="0" anchor="t" bIns="91425" lIns="91425" spcFirstLastPara="1" rIns="91425" wrap="square" tIns="91425">
              <a:noAutofit/>
            </a:bodyPr>
            <a:lstStyle/>
            <a:p>
              <a:pPr indent="0" lvl="0" marL="0" marR="0" rtl="0" algn="ctr">
                <a:spcBef>
                  <a:spcPts val="0"/>
                </a:spcBef>
                <a:spcAft>
                  <a:spcPts val="0"/>
                </a:spcAft>
                <a:buClr>
                  <a:schemeClr val="dk1"/>
                </a:buClr>
                <a:buSzPts val="800"/>
                <a:buFont typeface="Arial"/>
                <a:buNone/>
              </a:pPr>
              <a:r>
                <a:rPr i="1" lang="en-US" sz="800">
                  <a:solidFill>
                    <a:schemeClr val="dk1"/>
                  </a:solidFill>
                  <a:latin typeface="Arial"/>
                  <a:ea typeface="Arial"/>
                  <a:cs typeface="Arial"/>
                  <a:sym typeface="Arial"/>
                </a:rPr>
                <a:t>Image courtesy of Ready.gov</a:t>
              </a:r>
              <a:endParaRPr i="1" sz="800">
                <a:solidFill>
                  <a:schemeClr val="dk1"/>
                </a:solidFill>
                <a:latin typeface="Arial"/>
                <a:ea typeface="Arial"/>
                <a:cs typeface="Arial"/>
                <a:sym typeface="Arial"/>
              </a:endParaRPr>
            </a:p>
          </p:txBody>
        </p:sp>
      </p:grpSp>
      <p:grpSp>
        <p:nvGrpSpPr>
          <p:cNvPr id="179" name="Google Shape;179;p9"/>
          <p:cNvGrpSpPr/>
          <p:nvPr/>
        </p:nvGrpSpPr>
        <p:grpSpPr>
          <a:xfrm>
            <a:off x="5784936" y="3307604"/>
            <a:ext cx="3377918" cy="1409121"/>
            <a:chOff x="5784936" y="3307604"/>
            <a:chExt cx="3377918" cy="1409121"/>
          </a:xfrm>
        </p:grpSpPr>
        <p:pic>
          <p:nvPicPr>
            <p:cNvPr id="180" name="Google Shape;180;p9"/>
            <p:cNvPicPr preferRelativeResize="0"/>
            <p:nvPr/>
          </p:nvPicPr>
          <p:blipFill rotWithShape="1">
            <a:blip r:embed="rId7">
              <a:alphaModFix/>
            </a:blip>
            <a:srcRect b="0" l="0" r="0" t="0"/>
            <a:stretch/>
          </p:blipFill>
          <p:spPr>
            <a:xfrm>
              <a:off x="6009317" y="3307604"/>
              <a:ext cx="2819321" cy="1224787"/>
            </a:xfrm>
            <a:prstGeom prst="rect">
              <a:avLst/>
            </a:prstGeom>
            <a:noFill/>
            <a:ln>
              <a:noFill/>
            </a:ln>
          </p:spPr>
        </p:pic>
        <p:sp>
          <p:nvSpPr>
            <p:cNvPr id="181" name="Google Shape;181;p9"/>
            <p:cNvSpPr txBox="1"/>
            <p:nvPr/>
          </p:nvSpPr>
          <p:spPr>
            <a:xfrm>
              <a:off x="5784936" y="4501281"/>
              <a:ext cx="3377918"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800">
                  <a:solidFill>
                    <a:schemeClr val="dk1"/>
                  </a:solidFill>
                  <a:latin typeface="Arial"/>
                  <a:ea typeface="Arial"/>
                  <a:cs typeface="Arial"/>
                  <a:sym typeface="Arial"/>
                </a:rPr>
                <a:t>Image courtesy of USGS</a:t>
              </a:r>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USGS Theme">
  <a:themeElements>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coreProperties>
</file>