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jlO2LqTiIiEsZ4tNJGjVcF7bsU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3"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hakealert.org/education-and-outreach/educational-resources/"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sgs.gov/programs/earthquake-hazards/modified-mercalli-intensity-scale" TargetMode="External"/><Relationship Id="rId3" Type="http://schemas.openxmlformats.org/officeDocument/2006/relationships/hyperlink" Target="https://www.usgs.gov/programs/earthquake-hazards/modified-mercalli-intensity-scale"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latin typeface="Arial"/>
                <a:ea typeface="Arial"/>
                <a:cs typeface="Arial"/>
                <a:sym typeface="Arial"/>
              </a:rPr>
              <a:t>Welcome back to school from the US Geological Survey (USGS) and ShakeAlert. Schools are increasingly installing the ShakeAlert</a:t>
            </a:r>
            <a:r>
              <a:rPr baseline="30000" lang="en-US">
                <a:latin typeface="Arial"/>
                <a:ea typeface="Arial"/>
                <a:cs typeface="Arial"/>
                <a:sym typeface="Arial"/>
              </a:rPr>
              <a:t>®</a:t>
            </a:r>
            <a:r>
              <a:rPr lang="en-US">
                <a:latin typeface="Arial"/>
                <a:ea typeface="Arial"/>
                <a:cs typeface="Arial"/>
                <a:sym typeface="Arial"/>
              </a:rPr>
              <a:t> Earthquake Early Warning System (EEW) into public address systems and on digital devices to potentially provide seconds of warning before strong shaking arrives. Being ShakeAlert ready is a true safety bonus! </a:t>
            </a:r>
            <a:endParaRPr/>
          </a:p>
        </p:txBody>
      </p:sp>
      <p:sp>
        <p:nvSpPr>
          <p:cNvPr id="89" name="Google Shape;8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Your students will undoubtedly wonder how to protect themselves in a variety of situations. It’s important to stress situational awareness and ask students to discuss different scenarios with their families. There are many resources available to help on ShakeAlert.org.</a:t>
            </a:r>
            <a:endParaRPr/>
          </a:p>
        </p:txBody>
      </p:sp>
      <p:sp>
        <p:nvSpPr>
          <p:cNvPr id="181" name="Google Shape;181;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800">
                <a:latin typeface="Arial"/>
                <a:ea typeface="Arial"/>
                <a:cs typeface="Arial"/>
                <a:sym typeface="Arial"/>
              </a:rPr>
              <a:t>In addition to preparing students for an earthquake, you can leverage ShakeAlert Ready resources to connect with parents and guardians. Take an opportunity to tell them about the steps your school is taking to prepare their children and to encourage them to prepare, as well. </a:t>
            </a:r>
            <a:endParaRPr/>
          </a:p>
          <a:p>
            <a:pPr indent="0" lvl="0" marL="0" rtl="0" algn="l">
              <a:lnSpc>
                <a:spcPct val="100000"/>
              </a:lnSpc>
              <a:spcBef>
                <a:spcPts val="0"/>
              </a:spcBef>
              <a:spcAft>
                <a:spcPts val="0"/>
              </a:spcAft>
              <a:buSzPts val="1400"/>
              <a:buNone/>
            </a:pPr>
            <a:r>
              <a:t/>
            </a:r>
            <a:endParaRPr sz="1800">
              <a:latin typeface="Arial"/>
              <a:ea typeface="Arial"/>
              <a:cs typeface="Arial"/>
              <a:sym typeface="Arial"/>
            </a:endParaRPr>
          </a:p>
          <a:p>
            <a:pPr indent="0" lvl="0" marL="0" rtl="0" algn="l">
              <a:lnSpc>
                <a:spcPct val="100000"/>
              </a:lnSpc>
              <a:spcBef>
                <a:spcPts val="0"/>
              </a:spcBef>
              <a:spcAft>
                <a:spcPts val="0"/>
              </a:spcAft>
              <a:buSzPts val="1400"/>
              <a:buNone/>
            </a:pPr>
            <a:r>
              <a:rPr lang="en-US" sz="1800">
                <a:latin typeface="Arial"/>
                <a:ea typeface="Arial"/>
                <a:cs typeface="Arial"/>
                <a:sym typeface="Arial"/>
              </a:rPr>
              <a:t>Many adults haven’t participated in an earthquake drill since they were children or don’t know the current protective actions to take in an earthquake. After completing our first ShakeAlert-powered earthquake drill, teachers can share information about ShakeAlert and about how families can prepare for and protect themselves during an earthquake. There is a customizable family engagement letter in English and Spanish that can be emailed or sent with students, as well as a </a:t>
            </a:r>
            <a:r>
              <a:rPr lang="en-US" sz="1800">
                <a:latin typeface="Arial"/>
                <a:ea typeface="Arial"/>
                <a:cs typeface="Arial"/>
                <a:sym typeface="Arial"/>
                <a:extLst>
                  <a:ext uri="http://customooxmlschemas.google.com/">
                    <go:slidesCustomData xmlns:go="http://customooxmlschemas.google.com/" textRoundtripDataId="0"/>
                  </a:ext>
                </a:extLst>
              </a:rPr>
              <a:t>family engagement website</a:t>
            </a:r>
            <a:r>
              <a:rPr lang="en-US" sz="1800">
                <a:latin typeface="Arial"/>
                <a:ea typeface="Arial"/>
                <a:cs typeface="Arial"/>
                <a:sym typeface="Arial"/>
              </a:rPr>
              <a:t> that has no- and low-cost ideas on how families can prepare. There’s also a PTA/Parent Community presentation available. Again, these resources are customizable, and you can present this information from the speaker notes, or we can make a video presentation for you on request. </a:t>
            </a:r>
            <a:endParaRPr sz="1800">
              <a:latin typeface="Arial"/>
              <a:ea typeface="Arial"/>
              <a:cs typeface="Arial"/>
              <a:sym typeface="Arial"/>
            </a:endParaRPr>
          </a:p>
          <a:p>
            <a:pPr indent="0" lvl="0" marL="0" rtl="0" algn="l">
              <a:lnSpc>
                <a:spcPct val="100000"/>
              </a:lnSpc>
              <a:spcBef>
                <a:spcPts val="0"/>
              </a:spcBef>
              <a:spcAft>
                <a:spcPts val="0"/>
              </a:spcAft>
              <a:buSzPts val="1400"/>
              <a:buNone/>
            </a:pPr>
            <a:r>
              <a:t/>
            </a:r>
            <a:endParaRPr sz="1800">
              <a:latin typeface="Arial"/>
              <a:ea typeface="Arial"/>
              <a:cs typeface="Arial"/>
              <a:sym typeface="Arial"/>
            </a:endParaRPr>
          </a:p>
          <a:p>
            <a:pPr indent="0" lvl="0" marL="0" rtl="0" algn="l">
              <a:lnSpc>
                <a:spcPct val="100000"/>
              </a:lnSpc>
              <a:spcBef>
                <a:spcPts val="0"/>
              </a:spcBef>
              <a:spcAft>
                <a:spcPts val="0"/>
              </a:spcAft>
              <a:buSzPts val="1400"/>
              <a:buNone/>
            </a:pPr>
            <a:r>
              <a:t/>
            </a:r>
            <a:endParaRPr sz="1800">
              <a:latin typeface="Arial"/>
              <a:ea typeface="Arial"/>
              <a:cs typeface="Arial"/>
              <a:sym typeface="Arial"/>
            </a:endParaRPr>
          </a:p>
        </p:txBody>
      </p:sp>
      <p:sp>
        <p:nvSpPr>
          <p:cNvPr id="190" name="Google Shape;190;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Green slides are teacher-facing, white slides are student-facing.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Before the lesson:</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Prep - 15 minutes or less  - some have optional student sheets.  </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Sensitive content warning - Be sure to read and consider your school community. Is </a:t>
            </a:r>
            <a:r>
              <a:rPr lang="en-US">
                <a:latin typeface="Arial"/>
                <a:ea typeface="Arial"/>
                <a:cs typeface="Arial"/>
                <a:sym typeface="Arial"/>
              </a:rPr>
              <a:t>there</a:t>
            </a:r>
            <a:r>
              <a:rPr lang="en-US">
                <a:latin typeface="Arial"/>
                <a:ea typeface="Arial"/>
                <a:cs typeface="Arial"/>
                <a:sym typeface="Arial"/>
              </a:rPr>
              <a:t> someone who may need extra sensitivity or an advanced warning? </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Teaching steps - Consider printing these steps or printing the student-facing slides with speaker notes. </a:t>
            </a:r>
            <a:endParaRPr>
              <a:latin typeface="Arial"/>
              <a:ea typeface="Arial"/>
              <a:cs typeface="Arial"/>
              <a:sym typeface="Arial"/>
            </a:endParaRPr>
          </a:p>
        </p:txBody>
      </p:sp>
      <p:sp>
        <p:nvSpPr>
          <p:cNvPr id="203" name="Google Shape;203;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Lessons are available for Kindergarten to 1st grade, 2nd to 3rd grade, 4th to 5th grade, 6th to 8th grade, and high school.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Here’s an example of how science content is handled in early elementary school versus middle school.  </a:t>
            </a:r>
            <a:endParaRPr>
              <a:latin typeface="Arial"/>
              <a:ea typeface="Arial"/>
              <a:cs typeface="Arial"/>
              <a:sym typeface="Arial"/>
            </a:endParaRPr>
          </a:p>
          <a:p>
            <a:pPr indent="-317500" lvl="0" marL="457200" rtl="0" algn="l">
              <a:lnSpc>
                <a:spcPct val="100000"/>
              </a:lnSpc>
              <a:spcBef>
                <a:spcPts val="0"/>
              </a:spcBef>
              <a:spcAft>
                <a:spcPts val="0"/>
              </a:spcAft>
              <a:buSzPts val="1400"/>
              <a:buFont typeface="Arial"/>
              <a:buChar char="●"/>
            </a:pPr>
            <a:r>
              <a:rPr lang="en-US">
                <a:latin typeface="Arial"/>
                <a:ea typeface="Arial"/>
                <a:cs typeface="Arial"/>
                <a:sym typeface="Arial"/>
              </a:rPr>
              <a:t>In the kindergarten and first grade lesson, there’s a picture of Earth’s surface broken into pieces, and a GIF (short video) of a cartoon dog taking cover and hold on under a table during ground shaking.</a:t>
            </a:r>
            <a:endParaRPr/>
          </a:p>
          <a:p>
            <a:pPr indent="-317500" lvl="0" marL="457200" rtl="0" algn="l">
              <a:lnSpc>
                <a:spcPct val="100000"/>
              </a:lnSpc>
              <a:spcBef>
                <a:spcPts val="0"/>
              </a:spcBef>
              <a:spcAft>
                <a:spcPts val="0"/>
              </a:spcAft>
              <a:buSzPts val="1400"/>
              <a:buFont typeface="Arial"/>
              <a:buChar char="●"/>
            </a:pPr>
            <a:r>
              <a:rPr lang="en-US">
                <a:latin typeface="Arial"/>
                <a:ea typeface="Arial"/>
                <a:cs typeface="Arial"/>
                <a:sym typeface="Arial"/>
              </a:rPr>
              <a:t>In the fourth and fifth grade lesson, the same picture of Earth’s surface broken into pieces is used, along with a GIF of friction between moving pieces of earth and the earthquake when friction is overcome.</a:t>
            </a:r>
            <a:endParaRPr>
              <a:latin typeface="Arial"/>
              <a:ea typeface="Arial"/>
              <a:cs typeface="Arial"/>
              <a:sym typeface="Arial"/>
            </a:endParaRPr>
          </a:p>
          <a:p>
            <a:pPr indent="-317500" lvl="0" marL="457200" rtl="0" algn="l">
              <a:lnSpc>
                <a:spcPct val="100000"/>
              </a:lnSpc>
              <a:spcBef>
                <a:spcPts val="0"/>
              </a:spcBef>
              <a:spcAft>
                <a:spcPts val="0"/>
              </a:spcAft>
              <a:buSzPts val="1400"/>
              <a:buFont typeface="Arial"/>
              <a:buChar char="●"/>
            </a:pPr>
            <a:r>
              <a:rPr lang="en-US">
                <a:latin typeface="Arial"/>
                <a:ea typeface="Arial"/>
                <a:cs typeface="Arial"/>
                <a:sym typeface="Arial"/>
              </a:rPr>
              <a:t>In the middle school lesson, there’s a detailed map of tectonic plates and specific examples of different plate boundaries, as well as the geological processes and landforms at each.</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The teaching steps are in the speaker notes of each slide.   </a:t>
            </a:r>
            <a:endParaRPr>
              <a:latin typeface="Arial"/>
              <a:ea typeface="Arial"/>
              <a:cs typeface="Arial"/>
              <a:sym typeface="Arial"/>
            </a:endParaRPr>
          </a:p>
        </p:txBody>
      </p:sp>
      <p:sp>
        <p:nvSpPr>
          <p:cNvPr id="219" name="Google Shape;219;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At the end of the lesson, you will find: </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Feedback survey</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Content standards</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Background on nearby earthquake hazards</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How ShakeAlert earthquake early warning works. </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Rationale for conducting drills and communicating with students’ adult caregivers </a:t>
            </a:r>
            <a:endParaRPr>
              <a:latin typeface="Arial"/>
              <a:ea typeface="Arial"/>
              <a:cs typeface="Arial"/>
              <a:sym typeface="Arial"/>
            </a:endParaRPr>
          </a:p>
          <a:p>
            <a:pPr indent="-317500" lvl="0" marL="457200" rtl="0" algn="l">
              <a:lnSpc>
                <a:spcPct val="100000"/>
              </a:lnSpc>
              <a:spcBef>
                <a:spcPts val="0"/>
              </a:spcBef>
              <a:spcAft>
                <a:spcPts val="0"/>
              </a:spcAft>
              <a:buSzPts val="1400"/>
              <a:buChar char="●"/>
            </a:pPr>
            <a:r>
              <a:rPr lang="en-US">
                <a:latin typeface="Arial"/>
                <a:ea typeface="Arial"/>
                <a:cs typeface="Arial"/>
                <a:sym typeface="Arial"/>
              </a:rPr>
              <a:t>Additional resources</a:t>
            </a:r>
            <a:endParaRPr>
              <a:latin typeface="Arial"/>
              <a:ea typeface="Arial"/>
              <a:cs typeface="Arial"/>
              <a:sym typeface="Arial"/>
            </a:endParaRPr>
          </a:p>
        </p:txBody>
      </p:sp>
      <p:sp>
        <p:nvSpPr>
          <p:cNvPr id="238" name="Google Shape;238;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i="0" lang="en-US" sz="1200"/>
              <a:t>This completes the introductory training on the layout, resources and purpose of the ShakeAlert-powered Great ShakeOut lessons. </a:t>
            </a:r>
            <a:endParaRPr i="0" sz="1200"/>
          </a:p>
          <a:p>
            <a:pPr indent="-317500" lvl="0" marL="457200" rtl="0" algn="l">
              <a:lnSpc>
                <a:spcPct val="100000"/>
              </a:lnSpc>
              <a:spcBef>
                <a:spcPts val="0"/>
              </a:spcBef>
              <a:spcAft>
                <a:spcPts val="0"/>
              </a:spcAft>
              <a:buSzPts val="1400"/>
              <a:buChar char="●"/>
            </a:pPr>
            <a:r>
              <a:rPr i="0" lang="en-US"/>
              <a:t>Open the lesson for your grade </a:t>
            </a:r>
            <a:r>
              <a:rPr lang="en-US"/>
              <a:t>level</a:t>
            </a:r>
            <a:r>
              <a:rPr i="0" lang="en-US"/>
              <a:t>. </a:t>
            </a:r>
            <a:endParaRPr i="0"/>
          </a:p>
          <a:p>
            <a:pPr indent="-317500" lvl="0" marL="457200" rtl="0" algn="l">
              <a:lnSpc>
                <a:spcPct val="100000"/>
              </a:lnSpc>
              <a:spcBef>
                <a:spcPts val="0"/>
              </a:spcBef>
              <a:spcAft>
                <a:spcPts val="0"/>
              </a:spcAft>
              <a:buSzPts val="1400"/>
              <a:buChar char="●"/>
            </a:pPr>
            <a:r>
              <a:rPr i="0" lang="en-US"/>
              <a:t>Take time now to read the Sensitive Content Warning. </a:t>
            </a:r>
            <a:endParaRPr i="0"/>
          </a:p>
          <a:p>
            <a:pPr indent="-317500" lvl="0" marL="457200" rtl="0" algn="l">
              <a:lnSpc>
                <a:spcPct val="100000"/>
              </a:lnSpc>
              <a:spcBef>
                <a:spcPts val="0"/>
              </a:spcBef>
              <a:spcAft>
                <a:spcPts val="0"/>
              </a:spcAft>
              <a:buSzPts val="1400"/>
              <a:buChar char="●"/>
            </a:pPr>
            <a:r>
              <a:rPr i="0" lang="en-US"/>
              <a:t>Preview the slides and the teacher notes. </a:t>
            </a:r>
            <a:endParaRPr i="0"/>
          </a:p>
          <a:p>
            <a:pPr indent="-317500" lvl="0" marL="457200" rtl="0" algn="l">
              <a:lnSpc>
                <a:spcPct val="100000"/>
              </a:lnSpc>
              <a:spcBef>
                <a:spcPts val="0"/>
              </a:spcBef>
              <a:spcAft>
                <a:spcPts val="0"/>
              </a:spcAft>
              <a:buSzPts val="1400"/>
              <a:buChar char="●"/>
            </a:pPr>
            <a:r>
              <a:rPr i="0" lang="en-US"/>
              <a:t>Prepare the Family Engagement Letter to share with your adult caregivers.</a:t>
            </a:r>
            <a:endParaRPr i="0"/>
          </a:p>
          <a:p>
            <a:pPr indent="-317500" lvl="0" marL="457200" rtl="0" algn="l">
              <a:lnSpc>
                <a:spcPct val="100000"/>
              </a:lnSpc>
              <a:spcBef>
                <a:spcPts val="0"/>
              </a:spcBef>
              <a:spcAft>
                <a:spcPts val="0"/>
              </a:spcAft>
              <a:buSzPts val="1400"/>
              <a:buChar char="●"/>
            </a:pPr>
            <a:r>
              <a:rPr i="0" lang="en-US"/>
              <a:t>Print out the teaching steps slides and student sheets. </a:t>
            </a:r>
            <a:endParaRPr/>
          </a:p>
        </p:txBody>
      </p:sp>
      <p:sp>
        <p:nvSpPr>
          <p:cNvPr id="263" name="Google Shape;263;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Leverage ShakeAlert to enhance STEAM education. ShakeAlert.org has </a:t>
            </a:r>
            <a:r>
              <a:rPr lang="en-US" u="sng">
                <a:solidFill>
                  <a:schemeClr val="hlink"/>
                </a:solidFill>
                <a:latin typeface="Arial"/>
                <a:ea typeface="Arial"/>
                <a:cs typeface="Arial"/>
                <a:sym typeface="Arial"/>
                <a:hlinkClick r:id="rId2"/>
              </a:rPr>
              <a:t>interactive activities, animations, and videos</a:t>
            </a:r>
            <a:r>
              <a:rPr lang="en-US">
                <a:latin typeface="Arial"/>
                <a:ea typeface="Arial"/>
                <a:cs typeface="Arial"/>
                <a:sym typeface="Arial"/>
              </a:rPr>
              <a:t> that are standards-aligned, vetted by teachers and geologists, and designed to fit within 5-, 15-, or 45-minutes.  </a:t>
            </a:r>
            <a:endParaRPr>
              <a:latin typeface="Arial"/>
              <a:ea typeface="Arial"/>
              <a:cs typeface="Arial"/>
              <a:sym typeface="Arial"/>
            </a:endParaRPr>
          </a:p>
        </p:txBody>
      </p:sp>
      <p:sp>
        <p:nvSpPr>
          <p:cNvPr id="285" name="Google Shape;285;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294" name="Google Shape;2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03" name="Google Shape;3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Arial"/>
              <a:buNone/>
            </a:pPr>
            <a:r>
              <a:rPr b="1" i="1" lang="en-US" sz="1800"/>
              <a:t>NOTE</a:t>
            </a:r>
            <a:r>
              <a:rPr i="1" lang="en-US" sz="1800"/>
              <a:t>: This slide is optional and can be skipped if you viewed the ShakeAlert Ready Staff Back-to-School Presentation. </a:t>
            </a:r>
            <a:endParaRPr sz="1800"/>
          </a:p>
          <a:p>
            <a:pPr indent="0" lvl="0" marL="0" rtl="0" algn="l">
              <a:lnSpc>
                <a:spcPct val="100000"/>
              </a:lnSpc>
              <a:spcBef>
                <a:spcPts val="0"/>
              </a:spcBef>
              <a:spcAft>
                <a:spcPts val="0"/>
              </a:spcAft>
              <a:buClr>
                <a:schemeClr val="dk1"/>
              </a:buClr>
              <a:buSzPts val="1400"/>
              <a:buFont typeface="Arial"/>
              <a:buNone/>
            </a:pPr>
            <a:r>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800">
                <a:latin typeface="Arial"/>
                <a:ea typeface="Arial"/>
                <a:cs typeface="Arial"/>
                <a:sym typeface="Arial"/>
              </a:rPr>
              <a:t>Did you know that much of California, and some areas in Oregon and Washington have a more than 75% chance of experience a damaging earthquake in the next 100 years? This USGS graphic shows areas in red have a greater than 75% chance of experiencing an earthquake with strong to extreme shaking in the next 100 years. This means an earthquake with a </a:t>
            </a:r>
            <a:r>
              <a:rPr lang="en-US" sz="1800" u="sng">
                <a:solidFill>
                  <a:schemeClr val="hlink"/>
                </a:solidFill>
                <a:latin typeface="Arial"/>
                <a:ea typeface="Arial"/>
                <a:cs typeface="Arial"/>
                <a:sym typeface="Arial"/>
                <a:hlinkClick r:id="rId2"/>
              </a:rPr>
              <a:t>Modified Mercalli Intensity</a:t>
            </a:r>
            <a:r>
              <a:rPr lang="en-US" sz="1800">
                <a:latin typeface="Arial"/>
                <a:ea typeface="Arial"/>
                <a:cs typeface="Arial"/>
                <a:sym typeface="Arial"/>
              </a:rPr>
              <a:t> of 6 or greater. </a:t>
            </a:r>
            <a:br>
              <a:rPr lang="en-US" sz="1800">
                <a:latin typeface="Arial"/>
                <a:ea typeface="Arial"/>
                <a:cs typeface="Arial"/>
                <a:sym typeface="Arial"/>
              </a:rPr>
            </a:br>
            <a:br>
              <a:rPr lang="en-US" sz="1800">
                <a:latin typeface="Arial"/>
                <a:ea typeface="Arial"/>
                <a:cs typeface="Arial"/>
                <a:sym typeface="Arial"/>
              </a:rPr>
            </a:br>
            <a:r>
              <a:rPr lang="en-US" sz="1800">
                <a:latin typeface="Arial"/>
                <a:ea typeface="Arial"/>
                <a:cs typeface="Arial"/>
                <a:sym typeface="Arial"/>
              </a:rPr>
              <a:t>An MMI of 6 on the 10-point scale will be felt by everyone and may be frightening and cause slight damage. Increasing intensity will result in a range of damage from overturned furniture to partial or complete building collapse. Because of this risk, it is important to prepare your staff and students to respond safely to an earthquake. That’s why the school district has ShakeAlert-powered earthquake early warning at your school. </a:t>
            </a:r>
            <a:br>
              <a:rPr lang="en-US" sz="1800">
                <a:latin typeface="Arial"/>
                <a:ea typeface="Arial"/>
                <a:cs typeface="Arial"/>
                <a:sym typeface="Arial"/>
              </a:rPr>
            </a:b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800">
                <a:latin typeface="Arial"/>
                <a:ea typeface="Arial"/>
                <a:cs typeface="Arial"/>
                <a:sym typeface="Arial"/>
              </a:rPr>
              <a:t>In case there’s a question regarding MMI scale, show </a:t>
            </a:r>
            <a:r>
              <a:rPr lang="en-US" sz="1800" u="sng">
                <a:solidFill>
                  <a:schemeClr val="hlink"/>
                </a:solidFill>
                <a:latin typeface="Arial"/>
                <a:ea typeface="Arial"/>
                <a:cs typeface="Arial"/>
                <a:sym typeface="Arial"/>
                <a:hlinkClick r:id="rId3"/>
              </a:rPr>
              <a:t>this scale</a:t>
            </a:r>
            <a:r>
              <a:rPr lang="en-US" sz="1800">
                <a:latin typeface="Arial"/>
                <a:ea typeface="Arial"/>
                <a:cs typeface="Arial"/>
                <a:sym typeface="Arial"/>
              </a:rPr>
              <a:t> and explain briefly. </a:t>
            </a:r>
            <a:endParaRPr sz="1800">
              <a:latin typeface="Arial"/>
              <a:ea typeface="Arial"/>
              <a:cs typeface="Arial"/>
              <a:sym typeface="Arial"/>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1" lang="en-US"/>
              <a:t>NOTE</a:t>
            </a:r>
            <a:r>
              <a:rPr i="1" lang="en-US"/>
              <a:t>: This slide is optional and can be skipped if you viewed the ShakeAlert Ready Staff Back to School Presentation. </a:t>
            </a:r>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rPr lang="en-US" sz="1200">
                <a:latin typeface="Arial"/>
                <a:ea typeface="Arial"/>
                <a:cs typeface="Arial"/>
                <a:sym typeface="Arial"/>
              </a:rPr>
              <a:t>It is important to note that ShakeAlert does not predict earthquakes. When an earthquake is detected by sensors in the US Geological Survey's seismic network, a message is sent to Alert Delivery Partners who automatically push that information to users like your school, which can deliver it through the PA or other systems—all in a matter of seconds. </a:t>
            </a:r>
            <a:r>
              <a:rPr lang="en-US">
                <a:latin typeface="Arial"/>
                <a:ea typeface="Arial"/>
                <a:cs typeface="Arial"/>
                <a:sym typeface="Arial"/>
              </a:rPr>
              <a:t>Alerts can provide seconds of extra time for our school community to Drop, Cover and Hold On before the strongest shaking arrives! </a:t>
            </a:r>
            <a:endParaRPr/>
          </a:p>
          <a:p>
            <a:pPr indent="0" lvl="0" marL="0" rtl="0" algn="l">
              <a:lnSpc>
                <a:spcPct val="100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i="1" lang="en-US"/>
              <a:t>NOTE</a:t>
            </a:r>
            <a:r>
              <a:rPr i="1" lang="en-US"/>
              <a:t>: This slide is optional and can be skipped if you viewed the ShakeAlert Ready Staff Back to School Presentation. </a:t>
            </a:r>
            <a:endParaRPr i="1"/>
          </a:p>
          <a:p>
            <a:pPr indent="0" lvl="0" marL="0" rtl="0" algn="l">
              <a:lnSpc>
                <a:spcPct val="100000"/>
              </a:lnSpc>
              <a:spcBef>
                <a:spcPts val="0"/>
              </a:spcBef>
              <a:spcAft>
                <a:spcPts val="0"/>
              </a:spcAft>
              <a:buSzPts val="1400"/>
              <a:buNone/>
            </a:pPr>
            <a:r>
              <a:t/>
            </a:r>
            <a:endParaRPr i="1"/>
          </a:p>
          <a:p>
            <a:pPr indent="0" lvl="0" marL="0" rtl="0" algn="l">
              <a:lnSpc>
                <a:spcPct val="100000"/>
              </a:lnSpc>
              <a:spcBef>
                <a:spcPts val="0"/>
              </a:spcBef>
              <a:spcAft>
                <a:spcPts val="0"/>
              </a:spcAft>
              <a:buSzPts val="1100"/>
              <a:buNone/>
            </a:pPr>
            <a:r>
              <a:rPr lang="en-US">
                <a:latin typeface="Arial"/>
                <a:ea typeface="Arial"/>
                <a:cs typeface="Arial"/>
                <a:sym typeface="Arial"/>
              </a:rPr>
              <a:t>Show video. The most important part is the first 1:26. You can stop video at that point. Otherwise, play the whole thing. ShakeAlert can give your students seconds of time to Drop, Cover and Hold On before the dangerous shaking arrives. For the ShakeAlert system to be effective, it is important students practice responding to alerts.</a:t>
            </a:r>
            <a:endParaRPr>
              <a:latin typeface="Arial"/>
              <a:ea typeface="Arial"/>
              <a:cs typeface="Arial"/>
              <a:sym typeface="Arial"/>
            </a:endParaRPr>
          </a:p>
          <a:p>
            <a:pPr indent="0" lvl="0" marL="0" rtl="0" algn="l">
              <a:lnSpc>
                <a:spcPct val="100000"/>
              </a:lnSpc>
              <a:spcBef>
                <a:spcPts val="0"/>
              </a:spcBef>
              <a:spcAft>
                <a:spcPts val="0"/>
              </a:spcAft>
              <a:buSzPts val="1100"/>
              <a:buNone/>
            </a:pPr>
            <a:r>
              <a:t/>
            </a:r>
            <a:endParaRPr>
              <a:latin typeface="Arial"/>
              <a:ea typeface="Arial"/>
              <a:cs typeface="Arial"/>
              <a:sym typeface="Arial"/>
            </a:endParaRPr>
          </a:p>
          <a:p>
            <a:pPr indent="0" lvl="0" marL="0" rtl="0" algn="l">
              <a:lnSpc>
                <a:spcPct val="100000"/>
              </a:lnSpc>
              <a:spcBef>
                <a:spcPts val="0"/>
              </a:spcBef>
              <a:spcAft>
                <a:spcPts val="0"/>
              </a:spcAft>
              <a:buSzPts val="1100"/>
              <a:buNone/>
            </a:pPr>
            <a:r>
              <a:rPr lang="en-US">
                <a:latin typeface="Arial"/>
                <a:ea typeface="Arial"/>
                <a:cs typeface="Arial"/>
                <a:sym typeface="Arial"/>
              </a:rPr>
              <a:t>For more information and animations, please visit EarthScope.</a:t>
            </a:r>
            <a:endParaRPr>
              <a:latin typeface="Arial"/>
              <a:ea typeface="Arial"/>
              <a:cs typeface="Arial"/>
              <a:sym typeface="Arial"/>
            </a:endParaRPr>
          </a:p>
        </p:txBody>
      </p:sp>
      <p:sp>
        <p:nvSpPr>
          <p:cNvPr id="116" name="Google Shape;11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800"/>
              <a:t>To prepare students to respond automatically to ShakeAlert-powered alerts, we will conduct a ShakeAlert-powered earthquake drill. Your school might choose to do this in conjunction with the Great ShakeOut, in which millions of people around the world participate in an earthquake drill on the third Thursday of October each year. ShakeAlert provides grade-specific lessons that will help you lead your students through the drill. Lessons are grade-appropriate and standards-aligned.</a:t>
            </a:r>
            <a:endParaRPr sz="1800"/>
          </a:p>
        </p:txBody>
      </p:sp>
      <p:sp>
        <p:nvSpPr>
          <p:cNvPr id="125" name="Google Shape;125;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The lesson you’ll teach will provide students with an opportunity to practice responding to an earthquake early warning or ground shaking by taking protective actions, such as Drop, Cover and Hold On. The lessons are aligned to Next Generation Science Standards and contain grade-level appropriate science content. For example, the 4th to 5th grade lesson uses models of seismic waves moving houses to connect to 4-PS4-1; the middle school lesson models plate boundaries and faults which supports MS-ESS2-2; and the high school lesson describes how the ShakeAlert System utilizes seismic waves and radio waves in its earthquake early warning system, which is related to HS-PS4-5.  </a:t>
            </a:r>
            <a:endParaRPr>
              <a:latin typeface="Arial"/>
              <a:ea typeface="Arial"/>
              <a:cs typeface="Arial"/>
              <a:sym typeface="Arial"/>
            </a:endParaRPr>
          </a:p>
        </p:txBody>
      </p:sp>
      <p:sp>
        <p:nvSpPr>
          <p:cNvPr id="139" name="Google Shape;13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Lessons and materials provide protective actions for all bodies. Through practicing Drop, Cover, and Hold On (DCHO), we build students’ muscle memories and increase the likelihood that they will act automatically to take correct protective actions even when emotions are heightened during an actual earthquake! </a:t>
            </a:r>
            <a:endParaRPr>
              <a:latin typeface="Arial"/>
              <a:ea typeface="Arial"/>
              <a:cs typeface="Arial"/>
              <a:sym typeface="Arial"/>
            </a:endParaRPr>
          </a:p>
        </p:txBody>
      </p:sp>
      <p:sp>
        <p:nvSpPr>
          <p:cNvPr id="151" name="Google Shape;151;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800">
                <a:latin typeface="Arial"/>
                <a:ea typeface="Arial"/>
                <a:cs typeface="Arial"/>
                <a:sym typeface="Arial"/>
              </a:rPr>
              <a:t>In the United States—where most structures are required to meet building codes for safety—Drop, Cover and Hold on is usually the best action to take. Taking refuge in doorways, which were once considered a safe zone, is no longer recommended. In fact, you could be injured while trying to reach a doorway.</a:t>
            </a:r>
            <a:endParaRPr sz="1800">
              <a:latin typeface="Arial"/>
              <a:ea typeface="Arial"/>
              <a:cs typeface="Arial"/>
              <a:sym typeface="Arial"/>
            </a:endParaRPr>
          </a:p>
          <a:p>
            <a:pPr indent="0" lvl="0" marL="0" rtl="0" algn="l">
              <a:lnSpc>
                <a:spcPct val="100000"/>
              </a:lnSpc>
              <a:spcBef>
                <a:spcPts val="0"/>
              </a:spcBef>
              <a:spcAft>
                <a:spcPts val="0"/>
              </a:spcAft>
              <a:buSzPts val="1400"/>
              <a:buNone/>
            </a:pPr>
            <a:r>
              <a:t/>
            </a:r>
            <a:endParaRPr sz="1800">
              <a:latin typeface="Arial"/>
              <a:ea typeface="Arial"/>
              <a:cs typeface="Arial"/>
              <a:sym typeface="Arial"/>
            </a:endParaRPr>
          </a:p>
          <a:p>
            <a:pPr indent="0" lvl="0" marL="0" rtl="0" algn="l">
              <a:lnSpc>
                <a:spcPct val="100000"/>
              </a:lnSpc>
              <a:spcBef>
                <a:spcPts val="0"/>
              </a:spcBef>
              <a:spcAft>
                <a:spcPts val="0"/>
              </a:spcAft>
              <a:buSzPts val="1400"/>
              <a:buNone/>
            </a:pPr>
            <a:r>
              <a:rPr lang="en-US" sz="1800">
                <a:latin typeface="Arial"/>
                <a:ea typeface="Arial"/>
                <a:cs typeface="Arial"/>
                <a:sym typeface="Arial"/>
              </a:rPr>
              <a:t>As early as 1998, researchers found that people were twice as likely to be injured while trying to move during ground shaking and that many injuries were caused by falling debris they encountered while trying to flee or move to safer locations within building. A 2016 study by Berkeley researchers Jennifer Strauss and Richard Allen conclude that, "If everyone received a few seconds of warning, and if everyone dropped, took cover, and held on, then early warning could reduce the number of injuries by more than 50% in future earthquakes.”</a:t>
            </a:r>
            <a:endParaRPr sz="1800">
              <a:latin typeface="Arial"/>
              <a:ea typeface="Arial"/>
              <a:cs typeface="Arial"/>
              <a:sym typeface="Arial"/>
            </a:endParaRPr>
          </a:p>
          <a:p>
            <a:pPr indent="0" lvl="0" marL="0" rtl="0" algn="l">
              <a:lnSpc>
                <a:spcPct val="100000"/>
              </a:lnSpc>
              <a:spcBef>
                <a:spcPts val="0"/>
              </a:spcBef>
              <a:spcAft>
                <a:spcPts val="0"/>
              </a:spcAft>
              <a:buSzPts val="1400"/>
              <a:buNone/>
            </a:pPr>
            <a:r>
              <a:t/>
            </a:r>
            <a:endParaRPr sz="1800">
              <a:latin typeface="Arial"/>
              <a:ea typeface="Arial"/>
              <a:cs typeface="Arial"/>
              <a:sym typeface="Arial"/>
            </a:endParaRPr>
          </a:p>
          <a:p>
            <a:pPr indent="0" lvl="0" marL="0" rtl="0" algn="l">
              <a:lnSpc>
                <a:spcPct val="100000"/>
              </a:lnSpc>
              <a:spcBef>
                <a:spcPts val="0"/>
              </a:spcBef>
              <a:spcAft>
                <a:spcPts val="0"/>
              </a:spcAft>
              <a:buSzPts val="1400"/>
              <a:buNone/>
            </a:pPr>
            <a:r>
              <a:rPr lang="en-US" sz="1800">
                <a:latin typeface="Arial"/>
                <a:ea typeface="Arial"/>
                <a:cs typeface="Arial"/>
                <a:sym typeface="Arial"/>
              </a:rPr>
              <a:t>Although ShakeAlert-powered earthquake early warning system can provide seconds of warning, it cannot tell you how much time you have before before shaking arrives. It is highly unlikely that you could evacuate a school before dangerous shaking arrives, which would expose students to additional risk.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00000"/>
              </a:lnSpc>
              <a:spcBef>
                <a:spcPts val="0"/>
              </a:spcBef>
              <a:spcAft>
                <a:spcPts val="0"/>
              </a:spcAft>
              <a:buSzPts val="1400"/>
              <a:buNone/>
            </a:pPr>
            <a:r>
              <a:t/>
            </a:r>
            <a:endParaRPr sz="1800">
              <a:latin typeface="Arial"/>
              <a:ea typeface="Arial"/>
              <a:cs typeface="Arial"/>
              <a:sym typeface="Arial"/>
            </a:endParaRPr>
          </a:p>
        </p:txBody>
      </p:sp>
      <p:sp>
        <p:nvSpPr>
          <p:cNvPr id="161" name="Google Shape;161;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latin typeface="Arial"/>
                <a:ea typeface="Arial"/>
                <a:cs typeface="Arial"/>
                <a:sym typeface="Arial"/>
              </a:rPr>
              <a:t>This video shows why immediate action is imperative when you feel ground shaking or get an alert. Here you see students react immediately and appropriately to the first jolt of ground shaking as they Drop, Cover, and Hold On. Therefore, when the slower more damaging energy from the earthquake arrives, they are protected. </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sz="1000"/>
              <a:t>VIDEO: </a:t>
            </a:r>
            <a:r>
              <a:rPr i="1" lang="en-US" sz="1000"/>
              <a:t>Video courtesy of the Anchorage School District</a:t>
            </a:r>
            <a:endParaRPr i="1" sz="1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7" name="Shape 17"/>
        <p:cNvGrpSpPr/>
        <p:nvPr/>
      </p:nvGrpSpPr>
      <p:grpSpPr>
        <a:xfrm>
          <a:off x="0" y="0"/>
          <a:ext cx="0" cy="0"/>
          <a:chOff x="0" y="0"/>
          <a:chExt cx="0" cy="0"/>
        </a:xfrm>
      </p:grpSpPr>
      <p:pic>
        <p:nvPicPr>
          <p:cNvPr id="18" name="Google Shape;18;p20"/>
          <p:cNvPicPr preferRelativeResize="0"/>
          <p:nvPr/>
        </p:nvPicPr>
        <p:blipFill rotWithShape="1">
          <a:blip r:embed="rId2">
            <a:alphaModFix/>
          </a:blip>
          <a:srcRect b="0" l="-15385" r="0" t="0"/>
          <a:stretch/>
        </p:blipFill>
        <p:spPr>
          <a:xfrm>
            <a:off x="1377941" y="0"/>
            <a:ext cx="7766057" cy="1489435"/>
          </a:xfrm>
          <a:prstGeom prst="rect">
            <a:avLst/>
          </a:prstGeom>
          <a:noFill/>
          <a:ln>
            <a:noFill/>
          </a:ln>
        </p:spPr>
      </p:pic>
      <p:sp>
        <p:nvSpPr>
          <p:cNvPr id="19" name="Google Shape;19;p20"/>
          <p:cNvSpPr txBox="1"/>
          <p:nvPr>
            <p:ph idx="1" type="subTitle"/>
          </p:nvPr>
        </p:nvSpPr>
        <p:spPr>
          <a:xfrm>
            <a:off x="293916" y="3848276"/>
            <a:ext cx="8430359" cy="333980"/>
          </a:xfrm>
          <a:prstGeom prst="rect">
            <a:avLst/>
          </a:prstGeom>
          <a:noFill/>
          <a:ln>
            <a:noFill/>
          </a:ln>
        </p:spPr>
        <p:txBody>
          <a:bodyPr anchorCtr="0" anchor="t" bIns="45700" lIns="91425" spcFirstLastPara="1" rIns="91425" wrap="square" tIns="4570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0" name="Google Shape;20;p20"/>
          <p:cNvSpPr/>
          <p:nvPr/>
        </p:nvSpPr>
        <p:spPr>
          <a:xfrm>
            <a:off x="1" y="0"/>
            <a:ext cx="2468879" cy="1489435"/>
          </a:xfrm>
          <a:prstGeom prst="rect">
            <a:avLst/>
          </a:prstGeom>
          <a:solidFill>
            <a:srgbClr val="0E7A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21" name="Google Shape;21;p20"/>
          <p:cNvSpPr txBox="1"/>
          <p:nvPr>
            <p:ph type="ctrTitle"/>
          </p:nvPr>
        </p:nvSpPr>
        <p:spPr>
          <a:xfrm>
            <a:off x="293916" y="2796758"/>
            <a:ext cx="8430359" cy="8953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20"/>
          <p:cNvSpPr txBox="1"/>
          <p:nvPr>
            <p:ph idx="11" type="ftr"/>
          </p:nvPr>
        </p:nvSpPr>
        <p:spPr>
          <a:xfrm>
            <a:off x="3028950" y="481404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20"/>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ShakeAlert Ready Schools logo" id="24" name="Google Shape;24;p20"/>
          <p:cNvPicPr preferRelativeResize="0"/>
          <p:nvPr/>
        </p:nvPicPr>
        <p:blipFill rotWithShape="1">
          <a:blip r:embed="rId3">
            <a:alphaModFix/>
          </a:blip>
          <a:srcRect b="0" l="0" r="0" t="0"/>
          <a:stretch/>
        </p:blipFill>
        <p:spPr>
          <a:xfrm>
            <a:off x="491878" y="135871"/>
            <a:ext cx="2288149" cy="1960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accent1">
            <a:alpha val="20000"/>
          </a:schemeClr>
        </a:solidFill>
      </p:bgPr>
    </p:bg>
    <p:spTree>
      <p:nvGrpSpPr>
        <p:cNvPr id="60" name="Shape 60"/>
        <p:cNvGrpSpPr/>
        <p:nvPr/>
      </p:nvGrpSpPr>
      <p:grpSpPr>
        <a:xfrm>
          <a:off x="0" y="0"/>
          <a:ext cx="0" cy="0"/>
          <a:chOff x="0" y="0"/>
          <a:chExt cx="0" cy="0"/>
        </a:xfrm>
      </p:grpSpPr>
      <p:sp>
        <p:nvSpPr>
          <p:cNvPr id="61" name="Google Shape;61;p29"/>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29"/>
          <p:cNvSpPr txBox="1"/>
          <p:nvPr>
            <p:ph idx="1" type="body"/>
          </p:nvPr>
        </p:nvSpPr>
        <p:spPr>
          <a:xfrm>
            <a:off x="312963" y="1275757"/>
            <a:ext cx="8537121" cy="322986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3" name="Google Shape;63;p29"/>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4" name="Google Shape;64;p29"/>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5" name="Shape 65"/>
        <p:cNvGrpSpPr/>
        <p:nvPr/>
      </p:nvGrpSpPr>
      <p:grpSpPr>
        <a:xfrm>
          <a:off x="0" y="0"/>
          <a:ext cx="0" cy="0"/>
          <a:chOff x="0" y="0"/>
          <a:chExt cx="0" cy="0"/>
        </a:xfrm>
      </p:grpSpPr>
      <p:sp>
        <p:nvSpPr>
          <p:cNvPr id="66" name="Google Shape;66;p30"/>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0"/>
          <p:cNvSpPr txBox="1"/>
          <p:nvPr>
            <p:ph idx="1" type="body"/>
          </p:nvPr>
        </p:nvSpPr>
        <p:spPr>
          <a:xfrm>
            <a:off x="312963" y="1242118"/>
            <a:ext cx="4210052"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8" name="Google Shape;68;p30"/>
          <p:cNvSpPr txBox="1"/>
          <p:nvPr>
            <p:ph idx="2" type="body"/>
          </p:nvPr>
        </p:nvSpPr>
        <p:spPr>
          <a:xfrm>
            <a:off x="4640032" y="1242118"/>
            <a:ext cx="4210052"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9" name="Google Shape;69;p30"/>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0" name="Google Shape;70;p30"/>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31"/>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31"/>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4" name="Google Shape;74;p31"/>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5" name="Shape 75"/>
        <p:cNvGrpSpPr/>
        <p:nvPr/>
      </p:nvGrpSpPr>
      <p:grpSpPr>
        <a:xfrm>
          <a:off x="0" y="0"/>
          <a:ext cx="0" cy="0"/>
          <a:chOff x="0" y="0"/>
          <a:chExt cx="0" cy="0"/>
        </a:xfrm>
      </p:grpSpPr>
      <p:sp>
        <p:nvSpPr>
          <p:cNvPr id="76" name="Google Shape;76;p32"/>
          <p:cNvSpPr txBox="1"/>
          <p:nvPr>
            <p:ph type="title"/>
          </p:nvPr>
        </p:nvSpPr>
        <p:spPr>
          <a:xfrm>
            <a:off x="348174" y="740569"/>
            <a:ext cx="2949178" cy="98617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32"/>
          <p:cNvSpPr txBox="1"/>
          <p:nvPr>
            <p:ph idx="1" type="body"/>
          </p:nvPr>
        </p:nvSpPr>
        <p:spPr>
          <a:xfrm>
            <a:off x="3563710" y="740569"/>
            <a:ext cx="5232116" cy="3753872"/>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750"/>
              </a:spcBef>
              <a:spcAft>
                <a:spcPts val="0"/>
              </a:spcAft>
              <a:buSzPts val="1500"/>
              <a:buChar char="•"/>
              <a:defRPr sz="1500"/>
            </a:lvl1pPr>
            <a:lvl2pPr indent="-323850" lvl="1" marL="914400" algn="l">
              <a:lnSpc>
                <a:spcPct val="90000"/>
              </a:lnSpc>
              <a:spcBef>
                <a:spcPts val="375"/>
              </a:spcBef>
              <a:spcAft>
                <a:spcPts val="0"/>
              </a:spcAft>
              <a:buSzPts val="1500"/>
              <a:buChar char="•"/>
              <a:defRPr sz="1500"/>
            </a:lvl2pPr>
            <a:lvl3pPr indent="-323850" lvl="2" marL="1371600" algn="l">
              <a:lnSpc>
                <a:spcPct val="90000"/>
              </a:lnSpc>
              <a:spcBef>
                <a:spcPts val="375"/>
              </a:spcBef>
              <a:spcAft>
                <a:spcPts val="0"/>
              </a:spcAft>
              <a:buSzPts val="1500"/>
              <a:buChar char="•"/>
              <a:defRPr sz="1500"/>
            </a:lvl3pPr>
            <a:lvl4pPr indent="-323850" lvl="3" marL="1828800" algn="l">
              <a:lnSpc>
                <a:spcPct val="90000"/>
              </a:lnSpc>
              <a:spcBef>
                <a:spcPts val="375"/>
              </a:spcBef>
              <a:spcAft>
                <a:spcPts val="0"/>
              </a:spcAft>
              <a:buSzPts val="1500"/>
              <a:buChar char="•"/>
              <a:defRPr sz="1500"/>
            </a:lvl4pPr>
            <a:lvl5pPr indent="-323850" lvl="4" marL="2286000" algn="l">
              <a:lnSpc>
                <a:spcPct val="90000"/>
              </a:lnSpc>
              <a:spcBef>
                <a:spcPts val="375"/>
              </a:spcBef>
              <a:spcAft>
                <a:spcPts val="0"/>
              </a:spcAft>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78" name="Google Shape;78;p32"/>
          <p:cNvSpPr txBox="1"/>
          <p:nvPr>
            <p:ph idx="2" type="body"/>
          </p:nvPr>
        </p:nvSpPr>
        <p:spPr>
          <a:xfrm>
            <a:off x="348174" y="1873703"/>
            <a:ext cx="2949178" cy="26207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350"/>
              <a:buNone/>
              <a:defRPr b="1" sz="1350">
                <a:solidFill>
                  <a:schemeClr val="dk2"/>
                </a:solidFill>
              </a:defRPr>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9" name="Google Shape;79;p32"/>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900">
                <a:solidFill>
                  <a:schemeClr val="dk2"/>
                </a:solidFill>
                <a:latin typeface="Arial"/>
                <a:ea typeface="Arial"/>
                <a:cs typeface="Arial"/>
                <a:sym typeface="Arial"/>
              </a:defRPr>
            </a:lvl1pPr>
            <a:lvl2pPr indent="0" lvl="1" marL="0" algn="r">
              <a:spcBef>
                <a:spcPts val="0"/>
              </a:spcBef>
              <a:buNone/>
              <a:defRPr sz="900">
                <a:solidFill>
                  <a:schemeClr val="dk2"/>
                </a:solidFill>
                <a:latin typeface="Arial"/>
                <a:ea typeface="Arial"/>
                <a:cs typeface="Arial"/>
                <a:sym typeface="Arial"/>
              </a:defRPr>
            </a:lvl2pPr>
            <a:lvl3pPr indent="0" lvl="2" marL="0" algn="r">
              <a:spcBef>
                <a:spcPts val="0"/>
              </a:spcBef>
              <a:buNone/>
              <a:defRPr sz="900">
                <a:solidFill>
                  <a:schemeClr val="dk2"/>
                </a:solidFill>
                <a:latin typeface="Arial"/>
                <a:ea typeface="Arial"/>
                <a:cs typeface="Arial"/>
                <a:sym typeface="Arial"/>
              </a:defRPr>
            </a:lvl3pPr>
            <a:lvl4pPr indent="0" lvl="3" marL="0" algn="r">
              <a:spcBef>
                <a:spcPts val="0"/>
              </a:spcBef>
              <a:buNone/>
              <a:defRPr sz="900">
                <a:solidFill>
                  <a:schemeClr val="dk2"/>
                </a:solidFill>
                <a:latin typeface="Arial"/>
                <a:ea typeface="Arial"/>
                <a:cs typeface="Arial"/>
                <a:sym typeface="Arial"/>
              </a:defRPr>
            </a:lvl4pPr>
            <a:lvl5pPr indent="0" lvl="4" marL="0" algn="r">
              <a:spcBef>
                <a:spcPts val="0"/>
              </a:spcBef>
              <a:buNone/>
              <a:defRPr sz="900">
                <a:solidFill>
                  <a:schemeClr val="dk2"/>
                </a:solidFill>
                <a:latin typeface="Arial"/>
                <a:ea typeface="Arial"/>
                <a:cs typeface="Arial"/>
                <a:sym typeface="Arial"/>
              </a:defRPr>
            </a:lvl5pPr>
            <a:lvl6pPr indent="0" lvl="5" marL="0" algn="r">
              <a:spcBef>
                <a:spcPts val="0"/>
              </a:spcBef>
              <a:buNone/>
              <a:defRPr sz="900">
                <a:solidFill>
                  <a:schemeClr val="dk2"/>
                </a:solidFill>
                <a:latin typeface="Arial"/>
                <a:ea typeface="Arial"/>
                <a:cs typeface="Arial"/>
                <a:sym typeface="Arial"/>
              </a:defRPr>
            </a:lvl6pPr>
            <a:lvl7pPr indent="0" lvl="6" marL="0" algn="r">
              <a:spcBef>
                <a:spcPts val="0"/>
              </a:spcBef>
              <a:buNone/>
              <a:defRPr sz="900">
                <a:solidFill>
                  <a:schemeClr val="dk2"/>
                </a:solidFill>
                <a:latin typeface="Arial"/>
                <a:ea typeface="Arial"/>
                <a:cs typeface="Arial"/>
                <a:sym typeface="Arial"/>
              </a:defRPr>
            </a:lvl7pPr>
            <a:lvl8pPr indent="0" lvl="7" marL="0" algn="r">
              <a:spcBef>
                <a:spcPts val="0"/>
              </a:spcBef>
              <a:buNone/>
              <a:defRPr sz="900">
                <a:solidFill>
                  <a:schemeClr val="dk2"/>
                </a:solidFill>
                <a:latin typeface="Arial"/>
                <a:ea typeface="Arial"/>
                <a:cs typeface="Arial"/>
                <a:sym typeface="Arial"/>
              </a:defRPr>
            </a:lvl8pPr>
            <a:lvl9pPr indent="0" lvl="8" marL="0" algn="r">
              <a:spcBef>
                <a:spcPts val="0"/>
              </a:spcBef>
              <a:buNone/>
              <a:defRPr sz="900">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80" name="Google Shape;80;p32"/>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cxnSp>
        <p:nvCxnSpPr>
          <p:cNvPr id="81" name="Google Shape;81;p32"/>
          <p:cNvCxnSpPr/>
          <p:nvPr/>
        </p:nvCxnSpPr>
        <p:spPr>
          <a:xfrm>
            <a:off x="3416753" y="740569"/>
            <a:ext cx="0" cy="3753872"/>
          </a:xfrm>
          <a:prstGeom prst="straightConnector1">
            <a:avLst/>
          </a:prstGeom>
          <a:noFill/>
          <a:ln cap="flat" cmpd="sng" w="19050">
            <a:solidFill>
              <a:srgbClr val="C7CDD2"/>
            </a:solidFill>
            <a:prstDash val="solid"/>
            <a:miter lim="8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82" name="Shape 82"/>
        <p:cNvGrpSpPr/>
        <p:nvPr/>
      </p:nvGrpSpPr>
      <p:grpSpPr>
        <a:xfrm>
          <a:off x="0" y="0"/>
          <a:ext cx="0" cy="0"/>
          <a:chOff x="0" y="0"/>
          <a:chExt cx="0" cy="0"/>
        </a:xfrm>
      </p:grpSpPr>
      <p:sp>
        <p:nvSpPr>
          <p:cNvPr id="83" name="Google Shape;83;p33"/>
          <p:cNvSpPr/>
          <p:nvPr>
            <p:ph idx="2" type="pic"/>
          </p:nvPr>
        </p:nvSpPr>
        <p:spPr>
          <a:xfrm>
            <a:off x="3551464" y="740569"/>
            <a:ext cx="5131253" cy="3753872"/>
          </a:xfrm>
          <a:prstGeom prst="rect">
            <a:avLst/>
          </a:prstGeom>
          <a:solidFill>
            <a:schemeClr val="lt1"/>
          </a:solidFill>
          <a:ln>
            <a:noFill/>
          </a:ln>
        </p:spPr>
      </p:sp>
      <p:sp>
        <p:nvSpPr>
          <p:cNvPr id="84" name="Google Shape;84;p33"/>
          <p:cNvSpPr txBox="1"/>
          <p:nvPr>
            <p:ph type="title"/>
          </p:nvPr>
        </p:nvSpPr>
        <p:spPr>
          <a:xfrm>
            <a:off x="348174" y="740569"/>
            <a:ext cx="2949178" cy="98617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33"/>
          <p:cNvSpPr txBox="1"/>
          <p:nvPr>
            <p:ph idx="1" type="body"/>
          </p:nvPr>
        </p:nvSpPr>
        <p:spPr>
          <a:xfrm>
            <a:off x="348174" y="1873703"/>
            <a:ext cx="2949178" cy="26207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350"/>
              <a:buNone/>
              <a:defRPr b="1" sz="1350">
                <a:solidFill>
                  <a:schemeClr val="dk2"/>
                </a:solidFill>
              </a:defRPr>
            </a:lvl1pPr>
            <a:lvl2pPr indent="-228600" lvl="1" marL="914400" algn="l">
              <a:lnSpc>
                <a:spcPct val="90000"/>
              </a:lnSpc>
              <a:spcBef>
                <a:spcPts val="375"/>
              </a:spcBef>
              <a:spcAft>
                <a:spcPts val="0"/>
              </a:spcAft>
              <a:buSzPts val="1050"/>
              <a:buNone/>
              <a:defRPr sz="1050"/>
            </a:lvl2pPr>
            <a:lvl3pPr indent="-228600" lvl="2" marL="1371600" algn="l">
              <a:lnSpc>
                <a:spcPct val="90000"/>
              </a:lnSpc>
              <a:spcBef>
                <a:spcPts val="375"/>
              </a:spcBef>
              <a:spcAft>
                <a:spcPts val="0"/>
              </a:spcAft>
              <a:buSzPts val="900"/>
              <a:buNone/>
              <a:defRPr sz="900"/>
            </a:lvl3pPr>
            <a:lvl4pPr indent="-228600" lvl="3" marL="1828800" algn="l">
              <a:lnSpc>
                <a:spcPct val="90000"/>
              </a:lnSpc>
              <a:spcBef>
                <a:spcPts val="375"/>
              </a:spcBef>
              <a:spcAft>
                <a:spcPts val="0"/>
              </a:spcAft>
              <a:buSzPts val="750"/>
              <a:buNone/>
              <a:defRPr sz="750"/>
            </a:lvl4pPr>
            <a:lvl5pPr indent="-228600" lvl="4" marL="2286000" algn="l">
              <a:lnSpc>
                <a:spcPct val="90000"/>
              </a:lnSpc>
              <a:spcBef>
                <a:spcPts val="375"/>
              </a:spcBef>
              <a:spcAft>
                <a:spcPts val="0"/>
              </a:spcAft>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 name="Shape 25"/>
        <p:cNvGrpSpPr/>
        <p:nvPr/>
      </p:nvGrpSpPr>
      <p:grpSpPr>
        <a:xfrm>
          <a:off x="0" y="0"/>
          <a:ext cx="0" cy="0"/>
          <a:chOff x="0" y="0"/>
          <a:chExt cx="0" cy="0"/>
        </a:xfrm>
      </p:grpSpPr>
      <p:sp>
        <p:nvSpPr>
          <p:cNvPr id="26" name="Google Shape;26;p21"/>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900" u="none" cap="none" strike="noStrike">
                <a:solidFill>
                  <a:schemeClr val="dk2"/>
                </a:solidFill>
                <a:latin typeface="Arial"/>
                <a:ea typeface="Arial"/>
                <a:cs typeface="Arial"/>
                <a:sym typeface="Arial"/>
              </a:defRPr>
            </a:lvl1pPr>
            <a:lvl2pPr indent="0" lvl="1" marL="0" algn="r">
              <a:spcBef>
                <a:spcPts val="0"/>
              </a:spcBef>
              <a:buNone/>
              <a:defRPr b="0" i="0" sz="900" u="none" cap="none" strike="noStrike">
                <a:solidFill>
                  <a:schemeClr val="dk2"/>
                </a:solidFill>
                <a:latin typeface="Arial"/>
                <a:ea typeface="Arial"/>
                <a:cs typeface="Arial"/>
                <a:sym typeface="Arial"/>
              </a:defRPr>
            </a:lvl2pPr>
            <a:lvl3pPr indent="0" lvl="2" marL="0" algn="r">
              <a:spcBef>
                <a:spcPts val="0"/>
              </a:spcBef>
              <a:buNone/>
              <a:defRPr b="0" i="0" sz="900" u="none" cap="none" strike="noStrike">
                <a:solidFill>
                  <a:schemeClr val="dk2"/>
                </a:solidFill>
                <a:latin typeface="Arial"/>
                <a:ea typeface="Arial"/>
                <a:cs typeface="Arial"/>
                <a:sym typeface="Arial"/>
              </a:defRPr>
            </a:lvl3pPr>
            <a:lvl4pPr indent="0" lvl="3" marL="0" algn="r">
              <a:spcBef>
                <a:spcPts val="0"/>
              </a:spcBef>
              <a:buNone/>
              <a:defRPr b="0" i="0" sz="900" u="none" cap="none" strike="noStrike">
                <a:solidFill>
                  <a:schemeClr val="dk2"/>
                </a:solidFill>
                <a:latin typeface="Arial"/>
                <a:ea typeface="Arial"/>
                <a:cs typeface="Arial"/>
                <a:sym typeface="Arial"/>
              </a:defRPr>
            </a:lvl4pPr>
            <a:lvl5pPr indent="0" lvl="4" marL="0" algn="r">
              <a:spcBef>
                <a:spcPts val="0"/>
              </a:spcBef>
              <a:buNone/>
              <a:defRPr b="0" i="0" sz="900" u="none" cap="none" strike="noStrike">
                <a:solidFill>
                  <a:schemeClr val="dk2"/>
                </a:solidFill>
                <a:latin typeface="Arial"/>
                <a:ea typeface="Arial"/>
                <a:cs typeface="Arial"/>
                <a:sym typeface="Arial"/>
              </a:defRPr>
            </a:lvl5pPr>
            <a:lvl6pPr indent="0" lvl="5" marL="0" algn="r">
              <a:spcBef>
                <a:spcPts val="0"/>
              </a:spcBef>
              <a:buNone/>
              <a:defRPr b="0" i="0" sz="900" u="none" cap="none" strike="noStrike">
                <a:solidFill>
                  <a:schemeClr val="dk2"/>
                </a:solidFill>
                <a:latin typeface="Arial"/>
                <a:ea typeface="Arial"/>
                <a:cs typeface="Arial"/>
                <a:sym typeface="Arial"/>
              </a:defRPr>
            </a:lvl6pPr>
            <a:lvl7pPr indent="0" lvl="6" marL="0" algn="r">
              <a:spcBef>
                <a:spcPts val="0"/>
              </a:spcBef>
              <a:buNone/>
              <a:defRPr b="0" i="0" sz="900" u="none" cap="none" strike="noStrike">
                <a:solidFill>
                  <a:schemeClr val="dk2"/>
                </a:solidFill>
                <a:latin typeface="Arial"/>
                <a:ea typeface="Arial"/>
                <a:cs typeface="Arial"/>
                <a:sym typeface="Arial"/>
              </a:defRPr>
            </a:lvl7pPr>
            <a:lvl8pPr indent="0" lvl="7" marL="0" algn="r">
              <a:spcBef>
                <a:spcPts val="0"/>
              </a:spcBef>
              <a:buNone/>
              <a:defRPr b="0" i="0" sz="900" u="none" cap="none" strike="noStrike">
                <a:solidFill>
                  <a:schemeClr val="dk2"/>
                </a:solidFill>
                <a:latin typeface="Arial"/>
                <a:ea typeface="Arial"/>
                <a:cs typeface="Arial"/>
                <a:sym typeface="Arial"/>
              </a:defRPr>
            </a:lvl8pPr>
            <a:lvl9pPr indent="0" lvl="8" marL="0" algn="r">
              <a:spcBef>
                <a:spcPts val="0"/>
              </a:spcBef>
              <a:buNone/>
              <a:defRPr b="0" i="0" sz="9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21"/>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2_Title and Content">
    <p:spTree>
      <p:nvGrpSpPr>
        <p:cNvPr id="28" name="Shape 28"/>
        <p:cNvGrpSpPr/>
        <p:nvPr/>
      </p:nvGrpSpPr>
      <p:grpSpPr>
        <a:xfrm>
          <a:off x="0" y="0"/>
          <a:ext cx="0" cy="0"/>
          <a:chOff x="0" y="0"/>
          <a:chExt cx="0" cy="0"/>
        </a:xfrm>
      </p:grpSpPr>
      <p:sp>
        <p:nvSpPr>
          <p:cNvPr id="29" name="Google Shape;29;p22"/>
          <p:cNvSpPr txBox="1"/>
          <p:nvPr>
            <p:ph type="title"/>
          </p:nvPr>
        </p:nvSpPr>
        <p:spPr>
          <a:xfrm>
            <a:off x="259280" y="640235"/>
            <a:ext cx="8625300" cy="4314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0"/>
              </a:spcBef>
              <a:spcAft>
                <a:spcPts val="0"/>
              </a:spcAft>
              <a:buClr>
                <a:srgbClr val="006F41"/>
              </a:buClr>
              <a:buSzPts val="2800"/>
              <a:buFont typeface="Arial"/>
              <a:buNone/>
              <a:defRPr b="1" i="0" sz="2800" u="none" cap="none" strike="noStrike">
                <a:solidFill>
                  <a:srgbClr val="006F41"/>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0" name="Google Shape;30;p22"/>
          <p:cNvSpPr txBox="1"/>
          <p:nvPr>
            <p:ph idx="1" type="body"/>
          </p:nvPr>
        </p:nvSpPr>
        <p:spPr>
          <a:xfrm>
            <a:off x="628650" y="1169194"/>
            <a:ext cx="3943200" cy="3263400"/>
          </a:xfrm>
          <a:prstGeom prst="rect">
            <a:avLst/>
          </a:prstGeom>
          <a:noFill/>
          <a:ln>
            <a:noFill/>
          </a:ln>
        </p:spPr>
        <p:txBody>
          <a:bodyPr anchorCtr="0" anchor="t" bIns="45700" lIns="91425" spcFirstLastPara="1" rIns="91425" wrap="square" tIns="45700">
            <a:noAutofit/>
          </a:bodyPr>
          <a:lstStyle>
            <a:lvl1pPr indent="-381000" lvl="0" marL="457200" marR="0" algn="l">
              <a:lnSpc>
                <a:spcPct val="90000"/>
              </a:lnSpc>
              <a:spcBef>
                <a:spcPts val="750"/>
              </a:spcBef>
              <a:spcAft>
                <a:spcPts val="0"/>
              </a:spcAft>
              <a:buClr>
                <a:srgbClr val="006F4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algn="l">
              <a:lnSpc>
                <a:spcPct val="90000"/>
              </a:lnSpc>
              <a:spcBef>
                <a:spcPts val="375"/>
              </a:spcBef>
              <a:spcAft>
                <a:spcPts val="0"/>
              </a:spcAft>
              <a:buClr>
                <a:srgbClr val="006F41"/>
              </a:buClr>
              <a:buSzPts val="2000"/>
              <a:buFont typeface="Arial"/>
              <a:buChar char="–"/>
              <a:defRPr b="0" i="0" sz="2000" u="none" cap="none" strike="noStrike">
                <a:solidFill>
                  <a:schemeClr val="dk1"/>
                </a:solidFill>
                <a:latin typeface="Arial"/>
                <a:ea typeface="Arial"/>
                <a:cs typeface="Arial"/>
                <a:sym typeface="Arial"/>
              </a:defRPr>
            </a:lvl2pPr>
            <a:lvl3pPr indent="-330200" lvl="2" marL="1371600" marR="0" algn="l">
              <a:lnSpc>
                <a:spcPct val="90000"/>
              </a:lnSpc>
              <a:spcBef>
                <a:spcPts val="375"/>
              </a:spcBef>
              <a:spcAft>
                <a:spcPts val="0"/>
              </a:spcAft>
              <a:buClr>
                <a:srgbClr val="006F41"/>
              </a:buClr>
              <a:buSzPts val="1600"/>
              <a:buFont typeface="Arial"/>
              <a:buChar char="•"/>
              <a:defRPr b="0" i="0" sz="1600" u="none" cap="none" strike="noStrike">
                <a:solidFill>
                  <a:schemeClr val="dk1"/>
                </a:solidFill>
                <a:latin typeface="Arial"/>
                <a:ea typeface="Arial"/>
                <a:cs typeface="Arial"/>
                <a:sym typeface="Arial"/>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31" name="Google Shape;31;p22"/>
          <p:cNvSpPr txBox="1"/>
          <p:nvPr>
            <p:ph idx="2" type="body"/>
          </p:nvPr>
        </p:nvSpPr>
        <p:spPr>
          <a:xfrm>
            <a:off x="4724400" y="1162136"/>
            <a:ext cx="3943200" cy="3263400"/>
          </a:xfrm>
          <a:prstGeom prst="rect">
            <a:avLst/>
          </a:prstGeom>
          <a:noFill/>
          <a:ln>
            <a:noFill/>
          </a:ln>
        </p:spPr>
        <p:txBody>
          <a:bodyPr anchorCtr="0" anchor="t" bIns="45700" lIns="91425" spcFirstLastPara="1" rIns="91425" wrap="square" tIns="45700">
            <a:noAutofit/>
          </a:bodyPr>
          <a:lstStyle>
            <a:lvl1pPr indent="-381000" lvl="0" marL="457200" marR="0" algn="l">
              <a:lnSpc>
                <a:spcPct val="90000"/>
              </a:lnSpc>
              <a:spcBef>
                <a:spcPts val="750"/>
              </a:spcBef>
              <a:spcAft>
                <a:spcPts val="0"/>
              </a:spcAft>
              <a:buClr>
                <a:srgbClr val="006F4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algn="l">
              <a:lnSpc>
                <a:spcPct val="90000"/>
              </a:lnSpc>
              <a:spcBef>
                <a:spcPts val="375"/>
              </a:spcBef>
              <a:spcAft>
                <a:spcPts val="0"/>
              </a:spcAft>
              <a:buClr>
                <a:srgbClr val="006F41"/>
              </a:buClr>
              <a:buSzPts val="2000"/>
              <a:buFont typeface="Arial"/>
              <a:buChar char="–"/>
              <a:defRPr b="0" i="0" sz="2000" u="none" cap="none" strike="noStrike">
                <a:solidFill>
                  <a:schemeClr val="dk1"/>
                </a:solidFill>
                <a:latin typeface="Arial"/>
                <a:ea typeface="Arial"/>
                <a:cs typeface="Arial"/>
                <a:sym typeface="Arial"/>
              </a:defRPr>
            </a:lvl2pPr>
            <a:lvl3pPr indent="-330200" lvl="2" marL="1371600" marR="0" algn="l">
              <a:lnSpc>
                <a:spcPct val="90000"/>
              </a:lnSpc>
              <a:spcBef>
                <a:spcPts val="375"/>
              </a:spcBef>
              <a:spcAft>
                <a:spcPts val="0"/>
              </a:spcAft>
              <a:buClr>
                <a:srgbClr val="006F41"/>
              </a:buClr>
              <a:buSzPts val="1600"/>
              <a:buFont typeface="Arial"/>
              <a:buChar char="•"/>
              <a:defRPr b="0" i="0" sz="1600" u="none" cap="none" strike="noStrike">
                <a:solidFill>
                  <a:schemeClr val="dk1"/>
                </a:solidFill>
                <a:latin typeface="Arial"/>
                <a:ea typeface="Arial"/>
                <a:cs typeface="Arial"/>
                <a:sym typeface="Arial"/>
              </a:defRPr>
            </a:lvl3pPr>
            <a:lvl4pPr indent="-314325" lvl="3" marL="1828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 name="Shape 32"/>
        <p:cNvGrpSpPr/>
        <p:nvPr/>
      </p:nvGrpSpPr>
      <p:grpSpPr>
        <a:xfrm>
          <a:off x="0" y="0"/>
          <a:ext cx="0" cy="0"/>
          <a:chOff x="0" y="0"/>
          <a:chExt cx="0" cy="0"/>
        </a:xfrm>
      </p:grpSpPr>
      <p:sp>
        <p:nvSpPr>
          <p:cNvPr id="33" name="Google Shape;33;p23"/>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23"/>
          <p:cNvSpPr txBox="1"/>
          <p:nvPr>
            <p:ph idx="1" type="body"/>
          </p:nvPr>
        </p:nvSpPr>
        <p:spPr>
          <a:xfrm>
            <a:off x="312963" y="1275757"/>
            <a:ext cx="8537121" cy="322986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SzPts val="1800"/>
              <a:buChar char="•"/>
              <a:defRPr/>
            </a:lvl1pPr>
            <a:lvl2pPr indent="-342900" lvl="1" marL="914400" algn="l">
              <a:lnSpc>
                <a:spcPct val="90000"/>
              </a:lnSpc>
              <a:spcBef>
                <a:spcPts val="375"/>
              </a:spcBef>
              <a:spcAft>
                <a:spcPts val="0"/>
              </a:spcAft>
              <a:buSzPts val="1800"/>
              <a:buChar char="•"/>
              <a:defRPr/>
            </a:lvl2pPr>
            <a:lvl3pPr indent="-342900" lvl="2" marL="1371600" algn="l">
              <a:lnSpc>
                <a:spcPct val="90000"/>
              </a:lnSpc>
              <a:spcBef>
                <a:spcPts val="375"/>
              </a:spcBef>
              <a:spcAft>
                <a:spcPts val="0"/>
              </a:spcAft>
              <a:buSzPts val="1800"/>
              <a:buChar char="•"/>
              <a:defRPr/>
            </a:lvl3pPr>
            <a:lvl4pPr indent="-342900" lvl="3" marL="1828800" algn="l">
              <a:lnSpc>
                <a:spcPct val="90000"/>
              </a:lnSpc>
              <a:spcBef>
                <a:spcPts val="375"/>
              </a:spcBef>
              <a:spcAft>
                <a:spcPts val="0"/>
              </a:spcAft>
              <a:buSzPts val="1800"/>
              <a:buChar char="•"/>
              <a:defRPr/>
            </a:lvl4pPr>
            <a:lvl5pPr indent="-342900" lvl="4" marL="2286000" algn="l">
              <a:lnSpc>
                <a:spcPct val="90000"/>
              </a:lnSpc>
              <a:spcBef>
                <a:spcPts val="375"/>
              </a:spcBef>
              <a:spcAft>
                <a:spcPts val="0"/>
              </a:spcAft>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5" name="Google Shape;35;p23"/>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900" u="none" cap="none" strike="noStrike">
                <a:solidFill>
                  <a:schemeClr val="dk2"/>
                </a:solidFill>
                <a:latin typeface="Arial"/>
                <a:ea typeface="Arial"/>
                <a:cs typeface="Arial"/>
                <a:sym typeface="Arial"/>
              </a:defRPr>
            </a:lvl1pPr>
            <a:lvl2pPr indent="0" lvl="1" marL="0" algn="r">
              <a:spcBef>
                <a:spcPts val="0"/>
              </a:spcBef>
              <a:buNone/>
              <a:defRPr b="0" i="0" sz="900" u="none" cap="none" strike="noStrike">
                <a:solidFill>
                  <a:schemeClr val="dk2"/>
                </a:solidFill>
                <a:latin typeface="Arial"/>
                <a:ea typeface="Arial"/>
                <a:cs typeface="Arial"/>
                <a:sym typeface="Arial"/>
              </a:defRPr>
            </a:lvl2pPr>
            <a:lvl3pPr indent="0" lvl="2" marL="0" algn="r">
              <a:spcBef>
                <a:spcPts val="0"/>
              </a:spcBef>
              <a:buNone/>
              <a:defRPr b="0" i="0" sz="900" u="none" cap="none" strike="noStrike">
                <a:solidFill>
                  <a:schemeClr val="dk2"/>
                </a:solidFill>
                <a:latin typeface="Arial"/>
                <a:ea typeface="Arial"/>
                <a:cs typeface="Arial"/>
                <a:sym typeface="Arial"/>
              </a:defRPr>
            </a:lvl3pPr>
            <a:lvl4pPr indent="0" lvl="3" marL="0" algn="r">
              <a:spcBef>
                <a:spcPts val="0"/>
              </a:spcBef>
              <a:buNone/>
              <a:defRPr b="0" i="0" sz="900" u="none" cap="none" strike="noStrike">
                <a:solidFill>
                  <a:schemeClr val="dk2"/>
                </a:solidFill>
                <a:latin typeface="Arial"/>
                <a:ea typeface="Arial"/>
                <a:cs typeface="Arial"/>
                <a:sym typeface="Arial"/>
              </a:defRPr>
            </a:lvl4pPr>
            <a:lvl5pPr indent="0" lvl="4" marL="0" algn="r">
              <a:spcBef>
                <a:spcPts val="0"/>
              </a:spcBef>
              <a:buNone/>
              <a:defRPr b="0" i="0" sz="900" u="none" cap="none" strike="noStrike">
                <a:solidFill>
                  <a:schemeClr val="dk2"/>
                </a:solidFill>
                <a:latin typeface="Arial"/>
                <a:ea typeface="Arial"/>
                <a:cs typeface="Arial"/>
                <a:sym typeface="Arial"/>
              </a:defRPr>
            </a:lvl5pPr>
            <a:lvl6pPr indent="0" lvl="5" marL="0" algn="r">
              <a:spcBef>
                <a:spcPts val="0"/>
              </a:spcBef>
              <a:buNone/>
              <a:defRPr b="0" i="0" sz="900" u="none" cap="none" strike="noStrike">
                <a:solidFill>
                  <a:schemeClr val="dk2"/>
                </a:solidFill>
                <a:latin typeface="Arial"/>
                <a:ea typeface="Arial"/>
                <a:cs typeface="Arial"/>
                <a:sym typeface="Arial"/>
              </a:defRPr>
            </a:lvl6pPr>
            <a:lvl7pPr indent="0" lvl="6" marL="0" algn="r">
              <a:spcBef>
                <a:spcPts val="0"/>
              </a:spcBef>
              <a:buNone/>
              <a:defRPr b="0" i="0" sz="900" u="none" cap="none" strike="noStrike">
                <a:solidFill>
                  <a:schemeClr val="dk2"/>
                </a:solidFill>
                <a:latin typeface="Arial"/>
                <a:ea typeface="Arial"/>
                <a:cs typeface="Arial"/>
                <a:sym typeface="Arial"/>
              </a:defRPr>
            </a:lvl7pPr>
            <a:lvl8pPr indent="0" lvl="7" marL="0" algn="r">
              <a:spcBef>
                <a:spcPts val="0"/>
              </a:spcBef>
              <a:buNone/>
              <a:defRPr b="0" i="0" sz="900" u="none" cap="none" strike="noStrike">
                <a:solidFill>
                  <a:schemeClr val="dk2"/>
                </a:solidFill>
                <a:latin typeface="Arial"/>
                <a:ea typeface="Arial"/>
                <a:cs typeface="Arial"/>
                <a:sym typeface="Arial"/>
              </a:defRPr>
            </a:lvl8pPr>
            <a:lvl9pPr indent="0" lvl="8" marL="0" algn="r">
              <a:spcBef>
                <a:spcPts val="0"/>
              </a:spcBef>
              <a:buNone/>
              <a:defRPr b="0" i="0" sz="9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6" name="Google Shape;36;p23"/>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p24"/>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
        <p:nvSpPr>
          <p:cNvPr id="39" name="Google Shape;39;p24"/>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algn="l">
              <a:lnSpc>
                <a:spcPct val="90000"/>
              </a:lnSpc>
              <a:spcBef>
                <a:spcPts val="0"/>
              </a:spcBef>
              <a:spcAft>
                <a:spcPts val="0"/>
              </a:spcAft>
              <a:buSzPts val="1400"/>
              <a:buChar char="●"/>
              <a:defRPr/>
            </a:lvl1pPr>
            <a:lvl2pPr indent="-317500" lvl="1" marL="914400" algn="l">
              <a:lnSpc>
                <a:spcPct val="90000"/>
              </a:lnSpc>
              <a:spcBef>
                <a:spcPts val="0"/>
              </a:spcBef>
              <a:spcAft>
                <a:spcPts val="0"/>
              </a:spcAft>
              <a:buSzPts val="1400"/>
              <a:buChar char="○"/>
              <a:defRPr/>
            </a:lvl2pPr>
            <a:lvl3pPr indent="-317500" lvl="2" marL="1371600" algn="l">
              <a:lnSpc>
                <a:spcPct val="90000"/>
              </a:lnSpc>
              <a:spcBef>
                <a:spcPts val="0"/>
              </a:spcBef>
              <a:spcAft>
                <a:spcPts val="0"/>
              </a:spcAft>
              <a:buSzPts val="1400"/>
              <a:buChar char="■"/>
              <a:defRPr/>
            </a:lvl3pPr>
            <a:lvl4pPr indent="-317500" lvl="3" marL="1828800" algn="l">
              <a:lnSpc>
                <a:spcPct val="90000"/>
              </a:lnSpc>
              <a:spcBef>
                <a:spcPts val="0"/>
              </a:spcBef>
              <a:spcAft>
                <a:spcPts val="0"/>
              </a:spcAft>
              <a:buSzPts val="1400"/>
              <a:buChar char="●"/>
              <a:defRPr/>
            </a:lvl4pPr>
            <a:lvl5pPr indent="-317500" lvl="4" marL="2286000" algn="l">
              <a:lnSpc>
                <a:spcPct val="90000"/>
              </a:lnSpc>
              <a:spcBef>
                <a:spcPts val="0"/>
              </a:spcBef>
              <a:spcAft>
                <a:spcPts val="0"/>
              </a:spcAft>
              <a:buSzPts val="1400"/>
              <a:buChar char="○"/>
              <a:defRPr/>
            </a:lvl5pPr>
            <a:lvl6pPr indent="-317500" lvl="5" marL="2743200" algn="l">
              <a:lnSpc>
                <a:spcPct val="90000"/>
              </a:lnSpc>
              <a:spcBef>
                <a:spcPts val="0"/>
              </a:spcBef>
              <a:spcAft>
                <a:spcPts val="0"/>
              </a:spcAft>
              <a:buClr>
                <a:schemeClr val="dk1"/>
              </a:buClr>
              <a:buSzPts val="1400"/>
              <a:buChar char="■"/>
              <a:defRPr/>
            </a:lvl6pPr>
            <a:lvl7pPr indent="-317500" lvl="6" marL="3200400" algn="l">
              <a:lnSpc>
                <a:spcPct val="90000"/>
              </a:lnSpc>
              <a:spcBef>
                <a:spcPts val="0"/>
              </a:spcBef>
              <a:spcAft>
                <a:spcPts val="0"/>
              </a:spcAft>
              <a:buClr>
                <a:schemeClr val="dk1"/>
              </a:buClr>
              <a:buSzPts val="1400"/>
              <a:buChar char="●"/>
              <a:defRPr/>
            </a:lvl7pPr>
            <a:lvl8pPr indent="-317500" lvl="7" marL="3657600" algn="l">
              <a:lnSpc>
                <a:spcPct val="90000"/>
              </a:lnSpc>
              <a:spcBef>
                <a:spcPts val="0"/>
              </a:spcBef>
              <a:spcAft>
                <a:spcPts val="0"/>
              </a:spcAft>
              <a:buClr>
                <a:schemeClr val="dk1"/>
              </a:buClr>
              <a:buSzPts val="1400"/>
              <a:buChar char="○"/>
              <a:defRPr/>
            </a:lvl8pPr>
            <a:lvl9pPr indent="-317500" lvl="8" marL="4114800" algn="l">
              <a:lnSpc>
                <a:spcPct val="90000"/>
              </a:lnSpc>
              <a:spcBef>
                <a:spcPts val="0"/>
              </a:spcBef>
              <a:spcAft>
                <a:spcPts val="0"/>
              </a:spcAft>
              <a:buClr>
                <a:schemeClr val="dk1"/>
              </a:buClr>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tudent Facing - no SA logo 1">
  <p:cSld name="Blank Student Facing - no SA logo 1">
    <p:spTree>
      <p:nvGrpSpPr>
        <p:cNvPr id="40" name="Shape 4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type="secHead">
  <p:cSld name="SECTION_HEADER">
    <p:spTree>
      <p:nvGrpSpPr>
        <p:cNvPr id="41" name="Shape 41"/>
        <p:cNvGrpSpPr/>
        <p:nvPr/>
      </p:nvGrpSpPr>
      <p:grpSpPr>
        <a:xfrm>
          <a:off x="0" y="0"/>
          <a:ext cx="0" cy="0"/>
          <a:chOff x="0" y="0"/>
          <a:chExt cx="0" cy="0"/>
        </a:xfrm>
      </p:grpSpPr>
      <p:sp>
        <p:nvSpPr>
          <p:cNvPr id="42" name="Google Shape;42;p26"/>
          <p:cNvSpPr txBox="1"/>
          <p:nvPr>
            <p:ph type="title"/>
          </p:nvPr>
        </p:nvSpPr>
        <p:spPr>
          <a:xfrm>
            <a:off x="393493" y="753900"/>
            <a:ext cx="6127229"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6"/>
          <p:cNvSpPr txBox="1"/>
          <p:nvPr>
            <p:ph idx="1" type="body"/>
          </p:nvPr>
        </p:nvSpPr>
        <p:spPr>
          <a:xfrm>
            <a:off x="393493" y="3141006"/>
            <a:ext cx="6127229"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SzPts val="1800"/>
              <a:buNone/>
              <a:defRPr b="1" sz="1800">
                <a:solidFill>
                  <a:schemeClr val="dk2"/>
                </a:solidFill>
              </a:defRPr>
            </a:lvl1pPr>
            <a:lvl2pPr indent="-228600" lvl="1" marL="914400" algn="l">
              <a:lnSpc>
                <a:spcPct val="90000"/>
              </a:lnSpc>
              <a:spcBef>
                <a:spcPts val="375"/>
              </a:spcBef>
              <a:spcAft>
                <a:spcPts val="0"/>
              </a:spcAft>
              <a:buSzPts val="1500"/>
              <a:buNone/>
              <a:defRPr sz="1500">
                <a:solidFill>
                  <a:srgbClr val="757575"/>
                </a:solidFill>
              </a:defRPr>
            </a:lvl2pPr>
            <a:lvl3pPr indent="-228600" lvl="2" marL="1371600" algn="l">
              <a:lnSpc>
                <a:spcPct val="90000"/>
              </a:lnSpc>
              <a:spcBef>
                <a:spcPts val="375"/>
              </a:spcBef>
              <a:spcAft>
                <a:spcPts val="0"/>
              </a:spcAft>
              <a:buSzPts val="1350"/>
              <a:buNone/>
              <a:defRPr sz="1350">
                <a:solidFill>
                  <a:srgbClr val="757575"/>
                </a:solidFill>
              </a:defRPr>
            </a:lvl3pPr>
            <a:lvl4pPr indent="-228600" lvl="3" marL="1828800" algn="l">
              <a:lnSpc>
                <a:spcPct val="90000"/>
              </a:lnSpc>
              <a:spcBef>
                <a:spcPts val="375"/>
              </a:spcBef>
              <a:spcAft>
                <a:spcPts val="0"/>
              </a:spcAft>
              <a:buSzPts val="1200"/>
              <a:buNone/>
              <a:defRPr sz="1200">
                <a:solidFill>
                  <a:srgbClr val="757575"/>
                </a:solidFill>
              </a:defRPr>
            </a:lvl4pPr>
            <a:lvl5pPr indent="-228600" lvl="4" marL="2286000" algn="l">
              <a:lnSpc>
                <a:spcPct val="90000"/>
              </a:lnSpc>
              <a:spcBef>
                <a:spcPts val="375"/>
              </a:spcBef>
              <a:spcAft>
                <a:spcPts val="0"/>
              </a:spcAft>
              <a:buSzPts val="1200"/>
              <a:buNone/>
              <a:defRPr sz="1200">
                <a:solidFill>
                  <a:srgbClr val="757575"/>
                </a:solidFill>
              </a:defRPr>
            </a:lvl5pPr>
            <a:lvl6pPr indent="-228600" lvl="5" marL="2743200" algn="l">
              <a:lnSpc>
                <a:spcPct val="90000"/>
              </a:lnSpc>
              <a:spcBef>
                <a:spcPts val="375"/>
              </a:spcBef>
              <a:spcAft>
                <a:spcPts val="0"/>
              </a:spcAft>
              <a:buClr>
                <a:srgbClr val="757575"/>
              </a:buClr>
              <a:buSzPts val="1200"/>
              <a:buNone/>
              <a:defRPr sz="1200">
                <a:solidFill>
                  <a:srgbClr val="757575"/>
                </a:solidFill>
              </a:defRPr>
            </a:lvl6pPr>
            <a:lvl7pPr indent="-228600" lvl="6" marL="3200400" algn="l">
              <a:lnSpc>
                <a:spcPct val="90000"/>
              </a:lnSpc>
              <a:spcBef>
                <a:spcPts val="375"/>
              </a:spcBef>
              <a:spcAft>
                <a:spcPts val="0"/>
              </a:spcAft>
              <a:buClr>
                <a:srgbClr val="757575"/>
              </a:buClr>
              <a:buSzPts val="1200"/>
              <a:buNone/>
              <a:defRPr sz="1200">
                <a:solidFill>
                  <a:srgbClr val="757575"/>
                </a:solidFill>
              </a:defRPr>
            </a:lvl7pPr>
            <a:lvl8pPr indent="-228600" lvl="7" marL="3657600" algn="l">
              <a:lnSpc>
                <a:spcPct val="90000"/>
              </a:lnSpc>
              <a:spcBef>
                <a:spcPts val="375"/>
              </a:spcBef>
              <a:spcAft>
                <a:spcPts val="0"/>
              </a:spcAft>
              <a:buClr>
                <a:srgbClr val="757575"/>
              </a:buClr>
              <a:buSzPts val="1200"/>
              <a:buNone/>
              <a:defRPr sz="1200">
                <a:solidFill>
                  <a:srgbClr val="757575"/>
                </a:solidFill>
              </a:defRPr>
            </a:lvl8pPr>
            <a:lvl9pPr indent="-228600" lvl="8" marL="4114800" algn="l">
              <a:lnSpc>
                <a:spcPct val="90000"/>
              </a:lnSpc>
              <a:spcBef>
                <a:spcPts val="375"/>
              </a:spcBef>
              <a:spcAft>
                <a:spcPts val="0"/>
              </a:spcAft>
              <a:buClr>
                <a:srgbClr val="757575"/>
              </a:buClr>
              <a:buSzPts val="1200"/>
              <a:buNone/>
              <a:defRPr sz="1200">
                <a:solidFill>
                  <a:srgbClr val="757575"/>
                </a:solidFill>
              </a:defRPr>
            </a:lvl9pPr>
          </a:lstStyle>
          <a:p/>
        </p:txBody>
      </p:sp>
      <p:pic>
        <p:nvPicPr>
          <p:cNvPr id="44" name="Google Shape;44;p26"/>
          <p:cNvPicPr preferRelativeResize="0"/>
          <p:nvPr/>
        </p:nvPicPr>
        <p:blipFill rotWithShape="1">
          <a:blip r:embed="rId2">
            <a:alphaModFix/>
          </a:blip>
          <a:srcRect b="0" l="-5769" r="0" t="0"/>
          <a:stretch/>
        </p:blipFill>
        <p:spPr>
          <a:xfrm>
            <a:off x="6638430" y="466165"/>
            <a:ext cx="2505569" cy="4260958"/>
          </a:xfrm>
          <a:prstGeom prst="rect">
            <a:avLst/>
          </a:prstGeom>
          <a:noFill/>
          <a:ln>
            <a:noFill/>
          </a:ln>
        </p:spPr>
      </p:pic>
      <p:sp>
        <p:nvSpPr>
          <p:cNvPr id="45" name="Google Shape;45;p26"/>
          <p:cNvSpPr txBox="1"/>
          <p:nvPr/>
        </p:nvSpPr>
        <p:spPr>
          <a:xfrm>
            <a:off x="10391361" y="-89453"/>
            <a:ext cx="184731"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050">
              <a:solidFill>
                <a:schemeClr val="dk1"/>
              </a:solidFill>
              <a:latin typeface="Arial"/>
              <a:ea typeface="Arial"/>
              <a:cs typeface="Arial"/>
              <a:sym typeface="Arial"/>
            </a:endParaRPr>
          </a:p>
        </p:txBody>
      </p:sp>
      <p:sp>
        <p:nvSpPr>
          <p:cNvPr id="46" name="Google Shape;46;p26"/>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900" u="none" cap="none" strike="noStrike">
                <a:solidFill>
                  <a:schemeClr val="dk2"/>
                </a:solidFill>
                <a:latin typeface="Arial"/>
                <a:ea typeface="Arial"/>
                <a:cs typeface="Arial"/>
                <a:sym typeface="Arial"/>
              </a:defRPr>
            </a:lvl1pPr>
            <a:lvl2pPr indent="0" lvl="1" marL="0" algn="r">
              <a:spcBef>
                <a:spcPts val="0"/>
              </a:spcBef>
              <a:buNone/>
              <a:defRPr b="0" i="0" sz="900" u="none" cap="none" strike="noStrike">
                <a:solidFill>
                  <a:schemeClr val="dk2"/>
                </a:solidFill>
                <a:latin typeface="Arial"/>
                <a:ea typeface="Arial"/>
                <a:cs typeface="Arial"/>
                <a:sym typeface="Arial"/>
              </a:defRPr>
            </a:lvl2pPr>
            <a:lvl3pPr indent="0" lvl="2" marL="0" algn="r">
              <a:spcBef>
                <a:spcPts val="0"/>
              </a:spcBef>
              <a:buNone/>
              <a:defRPr b="0" i="0" sz="900" u="none" cap="none" strike="noStrike">
                <a:solidFill>
                  <a:schemeClr val="dk2"/>
                </a:solidFill>
                <a:latin typeface="Arial"/>
                <a:ea typeface="Arial"/>
                <a:cs typeface="Arial"/>
                <a:sym typeface="Arial"/>
              </a:defRPr>
            </a:lvl3pPr>
            <a:lvl4pPr indent="0" lvl="3" marL="0" algn="r">
              <a:spcBef>
                <a:spcPts val="0"/>
              </a:spcBef>
              <a:buNone/>
              <a:defRPr b="0" i="0" sz="900" u="none" cap="none" strike="noStrike">
                <a:solidFill>
                  <a:schemeClr val="dk2"/>
                </a:solidFill>
                <a:latin typeface="Arial"/>
                <a:ea typeface="Arial"/>
                <a:cs typeface="Arial"/>
                <a:sym typeface="Arial"/>
              </a:defRPr>
            </a:lvl4pPr>
            <a:lvl5pPr indent="0" lvl="4" marL="0" algn="r">
              <a:spcBef>
                <a:spcPts val="0"/>
              </a:spcBef>
              <a:buNone/>
              <a:defRPr b="0" i="0" sz="900" u="none" cap="none" strike="noStrike">
                <a:solidFill>
                  <a:schemeClr val="dk2"/>
                </a:solidFill>
                <a:latin typeface="Arial"/>
                <a:ea typeface="Arial"/>
                <a:cs typeface="Arial"/>
                <a:sym typeface="Arial"/>
              </a:defRPr>
            </a:lvl5pPr>
            <a:lvl6pPr indent="0" lvl="5" marL="0" algn="r">
              <a:spcBef>
                <a:spcPts val="0"/>
              </a:spcBef>
              <a:buNone/>
              <a:defRPr b="0" i="0" sz="900" u="none" cap="none" strike="noStrike">
                <a:solidFill>
                  <a:schemeClr val="dk2"/>
                </a:solidFill>
                <a:latin typeface="Arial"/>
                <a:ea typeface="Arial"/>
                <a:cs typeface="Arial"/>
                <a:sym typeface="Arial"/>
              </a:defRPr>
            </a:lvl6pPr>
            <a:lvl7pPr indent="0" lvl="6" marL="0" algn="r">
              <a:spcBef>
                <a:spcPts val="0"/>
              </a:spcBef>
              <a:buNone/>
              <a:defRPr b="0" i="0" sz="900" u="none" cap="none" strike="noStrike">
                <a:solidFill>
                  <a:schemeClr val="dk2"/>
                </a:solidFill>
                <a:latin typeface="Arial"/>
                <a:ea typeface="Arial"/>
                <a:cs typeface="Arial"/>
                <a:sym typeface="Arial"/>
              </a:defRPr>
            </a:lvl7pPr>
            <a:lvl8pPr indent="0" lvl="7" marL="0" algn="r">
              <a:spcBef>
                <a:spcPts val="0"/>
              </a:spcBef>
              <a:buNone/>
              <a:defRPr b="0" i="0" sz="900" u="none" cap="none" strike="noStrike">
                <a:solidFill>
                  <a:schemeClr val="dk2"/>
                </a:solidFill>
                <a:latin typeface="Arial"/>
                <a:ea typeface="Arial"/>
                <a:cs typeface="Arial"/>
                <a:sym typeface="Arial"/>
              </a:defRPr>
            </a:lvl8pPr>
            <a:lvl9pPr indent="0" lvl="8" marL="0" algn="r">
              <a:spcBef>
                <a:spcPts val="0"/>
              </a:spcBef>
              <a:buNone/>
              <a:defRPr b="0" i="0" sz="9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7" name="Google Shape;47;p26"/>
          <p:cNvSpPr txBox="1"/>
          <p:nvPr>
            <p:ph idx="11" type="ftr"/>
          </p:nvPr>
        </p:nvSpPr>
        <p:spPr>
          <a:xfrm>
            <a:off x="3028950" y="481404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chemeClr val="accent2"/>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1_Closing Slide">
    <p:spTree>
      <p:nvGrpSpPr>
        <p:cNvPr id="48" name="Shape 48"/>
        <p:cNvGrpSpPr/>
        <p:nvPr/>
      </p:nvGrpSpPr>
      <p:grpSpPr>
        <a:xfrm>
          <a:off x="0" y="0"/>
          <a:ext cx="0" cy="0"/>
          <a:chOff x="0" y="0"/>
          <a:chExt cx="0" cy="0"/>
        </a:xfrm>
      </p:grpSpPr>
      <p:sp>
        <p:nvSpPr>
          <p:cNvPr id="49" name="Google Shape;49;p27"/>
          <p:cNvSpPr/>
          <p:nvPr/>
        </p:nvSpPr>
        <p:spPr>
          <a:xfrm>
            <a:off x="0" y="0"/>
            <a:ext cx="9025614" cy="3197333"/>
          </a:xfrm>
          <a:prstGeom prst="rect">
            <a:avLst/>
          </a:prstGeom>
          <a:solidFill>
            <a:srgbClr val="0E7A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50" name="Google Shape;50;p27"/>
          <p:cNvPicPr preferRelativeResize="0"/>
          <p:nvPr/>
        </p:nvPicPr>
        <p:blipFill rotWithShape="1">
          <a:blip r:embed="rId2">
            <a:alphaModFix/>
          </a:blip>
          <a:srcRect b="0" l="-13889" r="13889" t="0"/>
          <a:stretch/>
        </p:blipFill>
        <p:spPr>
          <a:xfrm>
            <a:off x="455840" y="0"/>
            <a:ext cx="8688160" cy="3197333"/>
          </a:xfrm>
          <a:prstGeom prst="rect">
            <a:avLst/>
          </a:prstGeom>
          <a:noFill/>
          <a:ln>
            <a:noFill/>
          </a:ln>
        </p:spPr>
      </p:pic>
      <p:sp>
        <p:nvSpPr>
          <p:cNvPr id="51" name="Google Shape;51;p27"/>
          <p:cNvSpPr txBox="1"/>
          <p:nvPr>
            <p:ph type="ctrTitle"/>
          </p:nvPr>
        </p:nvSpPr>
        <p:spPr>
          <a:xfrm>
            <a:off x="657225" y="1312586"/>
            <a:ext cx="7829550" cy="89535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green and black sign&#10;&#10;Description automatically generated" id="52" name="Google Shape;52;p27"/>
          <p:cNvPicPr preferRelativeResize="0"/>
          <p:nvPr/>
        </p:nvPicPr>
        <p:blipFill rotWithShape="1">
          <a:blip r:embed="rId3">
            <a:alphaModFix/>
          </a:blip>
          <a:srcRect b="0" l="0" r="0" t="0"/>
          <a:stretch/>
        </p:blipFill>
        <p:spPr>
          <a:xfrm>
            <a:off x="2576531" y="3455033"/>
            <a:ext cx="3990938" cy="1178277"/>
          </a:xfrm>
          <a:prstGeom prst="rect">
            <a:avLst/>
          </a:prstGeom>
          <a:noFill/>
          <a:ln>
            <a:noFill/>
          </a:ln>
        </p:spPr>
      </p:pic>
      <p:pic>
        <p:nvPicPr>
          <p:cNvPr descr="A picture containing text, sign&#10;&#10;AI-generated content may be incorrect." id="53" name="Google Shape;53;p27"/>
          <p:cNvPicPr preferRelativeResize="0"/>
          <p:nvPr/>
        </p:nvPicPr>
        <p:blipFill rotWithShape="1">
          <a:blip r:embed="rId4">
            <a:alphaModFix/>
          </a:blip>
          <a:srcRect b="0" l="0" r="0" t="0"/>
          <a:stretch/>
        </p:blipFill>
        <p:spPr>
          <a:xfrm>
            <a:off x="266218" y="4696130"/>
            <a:ext cx="606680" cy="285320"/>
          </a:xfrm>
          <a:prstGeom prst="rect">
            <a:avLst/>
          </a:prstGeom>
          <a:noFill/>
          <a:ln>
            <a:noFill/>
          </a:ln>
        </p:spPr>
      </p:pic>
      <p:sp>
        <p:nvSpPr>
          <p:cNvPr id="54" name="Google Shape;54;p27"/>
          <p:cNvSpPr txBox="1"/>
          <p:nvPr>
            <p:ph idx="1" type="subTitle"/>
          </p:nvPr>
        </p:nvSpPr>
        <p:spPr>
          <a:xfrm>
            <a:off x="688971" y="2395194"/>
            <a:ext cx="7766058" cy="333980"/>
          </a:xfrm>
          <a:prstGeom prst="rect">
            <a:avLst/>
          </a:prstGeom>
          <a:noFill/>
          <a:ln>
            <a:noFill/>
          </a:ln>
        </p:spPr>
        <p:txBody>
          <a:bodyPr anchorCtr="0" anchor="ctr" bIns="45700" lIns="0" spcFirstLastPara="1" rIns="91425" wrap="square" tIns="45700">
            <a:noAutofit/>
          </a:bodyPr>
          <a:lstStyle>
            <a:lvl1pPr lvl="0" algn="ctr">
              <a:lnSpc>
                <a:spcPct val="90000"/>
              </a:lnSpc>
              <a:spcBef>
                <a:spcPts val="750"/>
              </a:spcBef>
              <a:spcAft>
                <a:spcPts val="0"/>
              </a:spcAft>
              <a:buSzPts val="1800"/>
              <a:buNone/>
              <a:defRPr b="1" sz="1800">
                <a:solidFill>
                  <a:srgbClr val="AFFFDE"/>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p:cSld name="Closing Slide">
    <p:spTree>
      <p:nvGrpSpPr>
        <p:cNvPr id="55" name="Shape 55"/>
        <p:cNvGrpSpPr/>
        <p:nvPr/>
      </p:nvGrpSpPr>
      <p:grpSpPr>
        <a:xfrm>
          <a:off x="0" y="0"/>
          <a:ext cx="0" cy="0"/>
          <a:chOff x="0" y="0"/>
          <a:chExt cx="0" cy="0"/>
        </a:xfrm>
      </p:grpSpPr>
      <p:sp>
        <p:nvSpPr>
          <p:cNvPr id="56" name="Google Shape;56;p28"/>
          <p:cNvSpPr/>
          <p:nvPr/>
        </p:nvSpPr>
        <p:spPr>
          <a:xfrm>
            <a:off x="0" y="0"/>
            <a:ext cx="9025614" cy="3197333"/>
          </a:xfrm>
          <a:prstGeom prst="rect">
            <a:avLst/>
          </a:prstGeom>
          <a:solidFill>
            <a:srgbClr val="0E7A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7" name="Google Shape;57;p28"/>
          <p:cNvPicPr preferRelativeResize="0"/>
          <p:nvPr/>
        </p:nvPicPr>
        <p:blipFill rotWithShape="1">
          <a:blip r:embed="rId2">
            <a:alphaModFix/>
          </a:blip>
          <a:srcRect b="0" l="-13889" r="13889" t="0"/>
          <a:stretch/>
        </p:blipFill>
        <p:spPr>
          <a:xfrm>
            <a:off x="455840" y="0"/>
            <a:ext cx="8688160" cy="3197333"/>
          </a:xfrm>
          <a:prstGeom prst="rect">
            <a:avLst/>
          </a:prstGeom>
          <a:noFill/>
          <a:ln>
            <a:noFill/>
          </a:ln>
        </p:spPr>
      </p:pic>
      <p:sp>
        <p:nvSpPr>
          <p:cNvPr id="58" name="Google Shape;58;p28"/>
          <p:cNvSpPr txBox="1"/>
          <p:nvPr>
            <p:ph type="ctrTitle"/>
          </p:nvPr>
        </p:nvSpPr>
        <p:spPr>
          <a:xfrm>
            <a:off x="293916" y="1498324"/>
            <a:ext cx="8430359" cy="89535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A green and black sign&#10;&#10;Description automatically generated" id="59" name="Google Shape;59;p28"/>
          <p:cNvPicPr preferRelativeResize="0"/>
          <p:nvPr/>
        </p:nvPicPr>
        <p:blipFill rotWithShape="1">
          <a:blip r:embed="rId3">
            <a:alphaModFix/>
          </a:blip>
          <a:srcRect b="0" l="0" r="0" t="0"/>
          <a:stretch/>
        </p:blipFill>
        <p:spPr>
          <a:xfrm>
            <a:off x="2280132" y="3215351"/>
            <a:ext cx="4583736" cy="135329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theme" Target="../theme/theme1.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p:nvPr/>
        </p:nvSpPr>
        <p:spPr>
          <a:xfrm flipH="1" rot="10800000">
            <a:off x="0" y="4732973"/>
            <a:ext cx="9144000" cy="41052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11" name="Google Shape;11;p19"/>
          <p:cNvSpPr txBox="1"/>
          <p:nvPr>
            <p:ph type="title"/>
          </p:nvPr>
        </p:nvSpPr>
        <p:spPr>
          <a:xfrm>
            <a:off x="312963" y="637878"/>
            <a:ext cx="8537122" cy="40745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2100"/>
              <a:buFont typeface="Arial"/>
              <a:buNone/>
              <a:defRPr b="1" i="0" sz="2100" u="none" cap="none" strike="noStrik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9"/>
          <p:cNvSpPr txBox="1"/>
          <p:nvPr>
            <p:ph idx="1" type="body"/>
          </p:nvPr>
        </p:nvSpPr>
        <p:spPr>
          <a:xfrm>
            <a:off x="312963" y="1275757"/>
            <a:ext cx="8537121" cy="3229865"/>
          </a:xfrm>
          <a:prstGeom prst="rect">
            <a:avLst/>
          </a:prstGeom>
          <a:noFill/>
          <a:ln>
            <a:noFill/>
          </a:ln>
        </p:spPr>
        <p:txBody>
          <a:bodyPr anchorCtr="0" anchor="t" bIns="45700" lIns="91425" spcFirstLastPara="1" rIns="91425" wrap="square" tIns="45700">
            <a:normAutofit/>
          </a:bodyPr>
          <a:lstStyle>
            <a:lvl1pPr indent="-323850" lvl="0" marL="457200" marR="0" rtl="0" algn="l">
              <a:lnSpc>
                <a:spcPct val="90000"/>
              </a:lnSpc>
              <a:spcBef>
                <a:spcPts val="750"/>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1pPr>
            <a:lvl2pPr indent="-323850" lvl="1" marL="9144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3pPr>
            <a:lvl4pPr indent="-323850" lvl="3" marL="18288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lnSpc>
                <a:spcPct val="90000"/>
              </a:lnSpc>
              <a:spcBef>
                <a:spcPts val="375"/>
              </a:spcBef>
              <a:spcAft>
                <a:spcPts val="0"/>
              </a:spcAft>
              <a:buClr>
                <a:schemeClr val="accent1"/>
              </a:buClr>
              <a:buSzPts val="1500"/>
              <a:buFont typeface="Arial"/>
              <a:buChar char="•"/>
              <a:defRPr b="0" i="0" sz="150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13" name="Google Shape;13;p19"/>
          <p:cNvSpPr txBox="1"/>
          <p:nvPr>
            <p:ph idx="12" type="sldNum"/>
          </p:nvPr>
        </p:nvSpPr>
        <p:spPr>
          <a:xfrm>
            <a:off x="6792684" y="4818459"/>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dk2"/>
                </a:solidFill>
                <a:latin typeface="Arial"/>
                <a:ea typeface="Arial"/>
                <a:cs typeface="Arial"/>
                <a:sym typeface="Arial"/>
              </a:defRPr>
            </a:lvl1pPr>
            <a:lvl2pPr indent="0" lvl="1" marL="0" marR="0" rtl="0" algn="r">
              <a:spcBef>
                <a:spcPts val="0"/>
              </a:spcBef>
              <a:buNone/>
              <a:defRPr b="0" i="0" sz="900" u="none" cap="none" strike="noStrike">
                <a:solidFill>
                  <a:schemeClr val="dk2"/>
                </a:solidFill>
                <a:latin typeface="Arial"/>
                <a:ea typeface="Arial"/>
                <a:cs typeface="Arial"/>
                <a:sym typeface="Arial"/>
              </a:defRPr>
            </a:lvl2pPr>
            <a:lvl3pPr indent="0" lvl="2" marL="0" marR="0" rtl="0" algn="r">
              <a:spcBef>
                <a:spcPts val="0"/>
              </a:spcBef>
              <a:buNone/>
              <a:defRPr b="0" i="0" sz="900" u="none" cap="none" strike="noStrike">
                <a:solidFill>
                  <a:schemeClr val="dk2"/>
                </a:solidFill>
                <a:latin typeface="Arial"/>
                <a:ea typeface="Arial"/>
                <a:cs typeface="Arial"/>
                <a:sym typeface="Arial"/>
              </a:defRPr>
            </a:lvl3pPr>
            <a:lvl4pPr indent="0" lvl="3" marL="0" marR="0" rtl="0" algn="r">
              <a:spcBef>
                <a:spcPts val="0"/>
              </a:spcBef>
              <a:buNone/>
              <a:defRPr b="0" i="0" sz="900" u="none" cap="none" strike="noStrike">
                <a:solidFill>
                  <a:schemeClr val="dk2"/>
                </a:solidFill>
                <a:latin typeface="Arial"/>
                <a:ea typeface="Arial"/>
                <a:cs typeface="Arial"/>
                <a:sym typeface="Arial"/>
              </a:defRPr>
            </a:lvl4pPr>
            <a:lvl5pPr indent="0" lvl="4" marL="0" marR="0" rtl="0" algn="r">
              <a:spcBef>
                <a:spcPts val="0"/>
              </a:spcBef>
              <a:buNone/>
              <a:defRPr b="0" i="0" sz="900" u="none" cap="none" strike="noStrike">
                <a:solidFill>
                  <a:schemeClr val="dk2"/>
                </a:solidFill>
                <a:latin typeface="Arial"/>
                <a:ea typeface="Arial"/>
                <a:cs typeface="Arial"/>
                <a:sym typeface="Arial"/>
              </a:defRPr>
            </a:lvl5pPr>
            <a:lvl6pPr indent="0" lvl="5" marL="0" marR="0" rtl="0" algn="r">
              <a:spcBef>
                <a:spcPts val="0"/>
              </a:spcBef>
              <a:buNone/>
              <a:defRPr b="0" i="0" sz="900" u="none" cap="none" strike="noStrike">
                <a:solidFill>
                  <a:schemeClr val="dk2"/>
                </a:solidFill>
                <a:latin typeface="Arial"/>
                <a:ea typeface="Arial"/>
                <a:cs typeface="Arial"/>
                <a:sym typeface="Arial"/>
              </a:defRPr>
            </a:lvl6pPr>
            <a:lvl7pPr indent="0" lvl="6" marL="0" marR="0" rtl="0" algn="r">
              <a:spcBef>
                <a:spcPts val="0"/>
              </a:spcBef>
              <a:buNone/>
              <a:defRPr b="0" i="0" sz="900" u="none" cap="none" strike="noStrike">
                <a:solidFill>
                  <a:schemeClr val="dk2"/>
                </a:solidFill>
                <a:latin typeface="Arial"/>
                <a:ea typeface="Arial"/>
                <a:cs typeface="Arial"/>
                <a:sym typeface="Arial"/>
              </a:defRPr>
            </a:lvl7pPr>
            <a:lvl8pPr indent="0" lvl="7" marL="0" marR="0" rtl="0" algn="r">
              <a:spcBef>
                <a:spcPts val="0"/>
              </a:spcBef>
              <a:buNone/>
              <a:defRPr b="0" i="0" sz="900" u="none" cap="none" strike="noStrike">
                <a:solidFill>
                  <a:schemeClr val="dk2"/>
                </a:solidFill>
                <a:latin typeface="Arial"/>
                <a:ea typeface="Arial"/>
                <a:cs typeface="Arial"/>
                <a:sym typeface="Arial"/>
              </a:defRPr>
            </a:lvl8pPr>
            <a:lvl9pPr indent="0" lvl="8" marL="0" marR="0" rtl="0" algn="r">
              <a:spcBef>
                <a:spcPts val="0"/>
              </a:spcBef>
              <a:buNone/>
              <a:defRPr b="0" i="0" sz="9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14" name="Google Shape;14;p19"/>
          <p:cNvPicPr preferRelativeResize="0"/>
          <p:nvPr/>
        </p:nvPicPr>
        <p:blipFill rotWithShape="1">
          <a:blip r:embed="rId1">
            <a:alphaModFix/>
          </a:blip>
          <a:srcRect b="0" l="0" r="0" t="0"/>
          <a:stretch/>
        </p:blipFill>
        <p:spPr>
          <a:xfrm>
            <a:off x="0" y="0"/>
            <a:ext cx="9141714" cy="409472"/>
          </a:xfrm>
          <a:prstGeom prst="rect">
            <a:avLst/>
          </a:prstGeom>
          <a:noFill/>
          <a:ln>
            <a:noFill/>
          </a:ln>
        </p:spPr>
      </p:pic>
      <p:sp>
        <p:nvSpPr>
          <p:cNvPr id="15" name="Google Shape;15;p19"/>
          <p:cNvSpPr txBox="1"/>
          <p:nvPr/>
        </p:nvSpPr>
        <p:spPr>
          <a:xfrm>
            <a:off x="138640" y="4810865"/>
            <a:ext cx="860370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800" u="none" cap="none" strike="noStrike">
                <a:solidFill>
                  <a:srgbClr val="7F7F7F"/>
                </a:solidFill>
                <a:latin typeface="Arial"/>
                <a:ea typeface="Arial"/>
                <a:cs typeface="Arial"/>
                <a:sym typeface="Arial"/>
              </a:rPr>
              <a:t>ShakeAlert Ready Schools | 7.2026</a:t>
            </a:r>
            <a:endParaRPr b="0" i="0" sz="800" u="none" cap="none" strike="noStrike">
              <a:solidFill>
                <a:srgbClr val="7F7F7F"/>
              </a:solidFill>
              <a:latin typeface="Arial"/>
              <a:ea typeface="Arial"/>
              <a:cs typeface="Arial"/>
              <a:sym typeface="Arial"/>
            </a:endParaRPr>
          </a:p>
        </p:txBody>
      </p:sp>
      <p:pic>
        <p:nvPicPr>
          <p:cNvPr descr="A picture containing text, sign&#10;&#10;AI-generated content may be incorrect." id="16" name="Google Shape;16;p19"/>
          <p:cNvPicPr preferRelativeResize="0"/>
          <p:nvPr/>
        </p:nvPicPr>
        <p:blipFill rotWithShape="1">
          <a:blip r:embed="rId2">
            <a:alphaModFix/>
          </a:blip>
          <a:srcRect b="0" l="0" r="0" t="0"/>
          <a:stretch/>
        </p:blipFill>
        <p:spPr>
          <a:xfrm>
            <a:off x="7410483" y="4744991"/>
            <a:ext cx="821801" cy="386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3.png"/><Relationship Id="rId5" Type="http://schemas.openxmlformats.org/officeDocument/2006/relationships/image" Target="../media/image22.png"/><Relationship Id="rId6"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3.png"/><Relationship Id="rId5" Type="http://schemas.openxmlformats.org/officeDocument/2006/relationships/image" Target="../media/image20.png"/><Relationship Id="rId6" Type="http://schemas.openxmlformats.org/officeDocument/2006/relationships/image" Target="../media/image33.png"/><Relationship Id="rId7"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3.png"/><Relationship Id="rId5" Type="http://schemas.openxmlformats.org/officeDocument/2006/relationships/image" Target="../media/image29.png"/><Relationship Id="rId6" Type="http://schemas.openxmlformats.org/officeDocument/2006/relationships/image" Target="../media/image38.png"/><Relationship Id="rId7" Type="http://schemas.openxmlformats.org/officeDocument/2006/relationships/image" Target="../media/image40.png"/><Relationship Id="rId8"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http://www.shakealert.org/" TargetMode="External"/><Relationship Id="rId4" Type="http://schemas.openxmlformats.org/officeDocument/2006/relationships/hyperlink" Target="https://www.ready.gov/earthquakes" TargetMode="External"/><Relationship Id="rId9" Type="http://schemas.openxmlformats.org/officeDocument/2006/relationships/image" Target="../media/image41.png"/><Relationship Id="rId5" Type="http://schemas.openxmlformats.org/officeDocument/2006/relationships/hyperlink" Target="https://www.earthquakecountry.org/" TargetMode="External"/><Relationship Id="rId6" Type="http://schemas.openxmlformats.org/officeDocument/2006/relationships/hyperlink" Target="https://www.caloes.ca.gov/" TargetMode="External"/><Relationship Id="rId7" Type="http://schemas.openxmlformats.org/officeDocument/2006/relationships/hyperlink" Target="https://www.oregon.gov/oem/Pages/default.aspx" TargetMode="External"/><Relationship Id="rId8" Type="http://schemas.openxmlformats.org/officeDocument/2006/relationships/hyperlink" Target="https://mil.wa.gov/emergency-management-divisio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jp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
          <p:cNvSpPr txBox="1"/>
          <p:nvPr>
            <p:ph idx="1" type="subTitle"/>
          </p:nvPr>
        </p:nvSpPr>
        <p:spPr>
          <a:xfrm>
            <a:off x="582388" y="2845193"/>
            <a:ext cx="8430359" cy="51883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100"/>
              <a:buNone/>
            </a:pPr>
            <a:r>
              <a:rPr b="1" lang="en-US" sz="2100">
                <a:solidFill>
                  <a:schemeClr val="accent1"/>
                </a:solidFill>
                <a:latin typeface="Arial"/>
                <a:ea typeface="Arial"/>
                <a:cs typeface="Arial"/>
                <a:sym typeface="Arial"/>
              </a:rPr>
              <a:t>Teacher Professional Development for </a:t>
            </a:r>
            <a:br>
              <a:rPr b="1" lang="en-US" sz="2100">
                <a:solidFill>
                  <a:schemeClr val="accent1"/>
                </a:solidFill>
              </a:rPr>
            </a:br>
            <a:r>
              <a:rPr b="1" lang="en-US" sz="2100">
                <a:solidFill>
                  <a:schemeClr val="accent1"/>
                </a:solidFill>
                <a:latin typeface="Arial"/>
                <a:ea typeface="Arial"/>
                <a:cs typeface="Arial"/>
                <a:sym typeface="Arial"/>
              </a:rPr>
              <a:t>K-12 Lessons</a:t>
            </a:r>
            <a:endParaRPr/>
          </a:p>
        </p:txBody>
      </p:sp>
      <p:sp>
        <p:nvSpPr>
          <p:cNvPr id="92" name="Google Shape;92;p1"/>
          <p:cNvSpPr txBox="1"/>
          <p:nvPr>
            <p:ph type="ctrTitle"/>
          </p:nvPr>
        </p:nvSpPr>
        <p:spPr>
          <a:xfrm>
            <a:off x="582388" y="2265774"/>
            <a:ext cx="8430359" cy="57942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Arial"/>
              <a:buNone/>
            </a:pPr>
            <a:r>
              <a:rPr lang="en-US" sz="2800">
                <a:solidFill>
                  <a:schemeClr val="dk2"/>
                </a:solidFill>
                <a:latin typeface="Arial"/>
                <a:ea typeface="Arial"/>
                <a:cs typeface="Arial"/>
                <a:sym typeface="Arial"/>
              </a:rPr>
              <a:t>ShakeAlert</a:t>
            </a:r>
            <a:r>
              <a:rPr baseline="30000" lang="en-US" sz="2800">
                <a:solidFill>
                  <a:schemeClr val="dk2"/>
                </a:solidFill>
                <a:latin typeface="Arial"/>
                <a:ea typeface="Arial"/>
                <a:cs typeface="Arial"/>
                <a:sym typeface="Arial"/>
              </a:rPr>
              <a:t>®</a:t>
            </a:r>
            <a:r>
              <a:rPr lang="en-US" sz="2800">
                <a:solidFill>
                  <a:schemeClr val="dk2"/>
                </a:solidFill>
                <a:latin typeface="Arial"/>
                <a:ea typeface="Arial"/>
                <a:cs typeface="Arial"/>
                <a:sym typeface="Arial"/>
              </a:rPr>
              <a:t> Earthquake Early Warning </a:t>
            </a:r>
            <a:endParaRPr sz="2800">
              <a:solidFill>
                <a:schemeClr val="dk2"/>
              </a:solidFill>
            </a:endParaRPr>
          </a:p>
        </p:txBody>
      </p:sp>
      <p:sp>
        <p:nvSpPr>
          <p:cNvPr id="93" name="Google Shape;93;p1"/>
          <p:cNvSpPr txBox="1"/>
          <p:nvPr/>
        </p:nvSpPr>
        <p:spPr>
          <a:xfrm>
            <a:off x="582387" y="3775590"/>
            <a:ext cx="8430359" cy="6370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1800"/>
              <a:buFont typeface="Arial"/>
              <a:buNone/>
            </a:pPr>
            <a:r>
              <a:rPr b="1" i="0" lang="en-US" sz="1800" u="none" cap="none" strike="noStrike">
                <a:solidFill>
                  <a:schemeClr val="dk2"/>
                </a:solidFill>
                <a:latin typeface="Arial"/>
                <a:ea typeface="Arial"/>
                <a:cs typeface="Arial"/>
                <a:sym typeface="Arial"/>
              </a:rPr>
              <a:t>OBJECTIVE</a:t>
            </a:r>
            <a:r>
              <a:rPr b="0" i="0" lang="en-US" sz="1800" u="none" cap="none" strike="noStrike">
                <a:solidFill>
                  <a:schemeClr val="dk2"/>
                </a:solidFill>
                <a:latin typeface="Arial"/>
                <a:ea typeface="Arial"/>
                <a:cs typeface="Arial"/>
                <a:sym typeface="Arial"/>
              </a:rPr>
              <a:t>: Prepare teachers to use ShakeAlert educational materials to conduct a ShakeAlert-powered Great ShakeOut drill.</a:t>
            </a:r>
            <a:endParaRPr/>
          </a:p>
        </p:txBody>
      </p:sp>
      <p:pic>
        <p:nvPicPr>
          <p:cNvPr descr="A picture containing text, sign&#10;&#10;AI-generated content may be incorrect." id="94" name="Google Shape;94;p1"/>
          <p:cNvPicPr preferRelativeResize="0"/>
          <p:nvPr/>
        </p:nvPicPr>
        <p:blipFill rotWithShape="1">
          <a:blip r:embed="rId3">
            <a:alphaModFix/>
          </a:blip>
          <a:srcRect b="0" l="0" r="0" t="0"/>
          <a:stretch/>
        </p:blipFill>
        <p:spPr>
          <a:xfrm>
            <a:off x="7902474" y="4612941"/>
            <a:ext cx="821801" cy="3864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10"/>
          <p:cNvPicPr preferRelativeResize="0"/>
          <p:nvPr/>
        </p:nvPicPr>
        <p:blipFill rotWithShape="1">
          <a:blip r:embed="rId3">
            <a:alphaModFix/>
          </a:blip>
          <a:srcRect b="0" l="0" r="0" t="0"/>
          <a:stretch/>
        </p:blipFill>
        <p:spPr>
          <a:xfrm>
            <a:off x="2820312" y="119124"/>
            <a:ext cx="5960037" cy="4540175"/>
          </a:xfrm>
          <a:prstGeom prst="rect">
            <a:avLst/>
          </a:prstGeom>
          <a:noFill/>
          <a:ln>
            <a:noFill/>
          </a:ln>
        </p:spPr>
      </p:pic>
      <p:sp>
        <p:nvSpPr>
          <p:cNvPr id="184" name="Google Shape;184;p10"/>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
        <p:nvSpPr>
          <p:cNvPr id="185" name="Google Shape;185;p10"/>
          <p:cNvSpPr txBox="1"/>
          <p:nvPr/>
        </p:nvSpPr>
        <p:spPr>
          <a:xfrm>
            <a:off x="857780" y="4443906"/>
            <a:ext cx="2457600" cy="215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USGS</a:t>
            </a:r>
            <a:endParaRPr/>
          </a:p>
        </p:txBody>
      </p:sp>
      <p:sp>
        <p:nvSpPr>
          <p:cNvPr id="186" name="Google Shape;186;p10"/>
          <p:cNvSpPr txBox="1"/>
          <p:nvPr>
            <p:ph type="title"/>
          </p:nvPr>
        </p:nvSpPr>
        <p:spPr>
          <a:xfrm>
            <a:off x="-3" y="713395"/>
            <a:ext cx="2841000" cy="12129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Clr>
                <a:schemeClr val="accent1"/>
              </a:buClr>
              <a:buSzPts val="2800"/>
              <a:buFont typeface="Arial"/>
              <a:buNone/>
            </a:pPr>
            <a:r>
              <a:rPr lang="en-US" sz="2800"/>
              <a:t>Situational Awareness is Key Wherever You Are! </a:t>
            </a: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1"/>
          <p:cNvSpPr txBox="1"/>
          <p:nvPr>
            <p:ph type="title"/>
          </p:nvPr>
        </p:nvSpPr>
        <p:spPr>
          <a:xfrm>
            <a:off x="199900" y="572825"/>
            <a:ext cx="8645700" cy="4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2400"/>
              <a:buFont typeface="Arial"/>
              <a:buNone/>
            </a:pPr>
            <a:r>
              <a:rPr lang="en-US" sz="2800"/>
              <a:t>Engage Parents and Guardians</a:t>
            </a:r>
            <a:endParaRPr sz="2800"/>
          </a:p>
          <a:p>
            <a:pPr indent="0" lvl="0" marL="0" rtl="0" algn="ctr">
              <a:lnSpc>
                <a:spcPct val="90000"/>
              </a:lnSpc>
              <a:spcBef>
                <a:spcPts val="0"/>
              </a:spcBef>
              <a:spcAft>
                <a:spcPts val="0"/>
              </a:spcAft>
              <a:buClr>
                <a:schemeClr val="accent1"/>
              </a:buClr>
              <a:buSzPts val="2100"/>
              <a:buFont typeface="Arial"/>
              <a:buNone/>
            </a:pPr>
            <a:r>
              <a:t/>
            </a:r>
            <a:endParaRPr sz="2800"/>
          </a:p>
        </p:txBody>
      </p:sp>
      <p:grpSp>
        <p:nvGrpSpPr>
          <p:cNvPr id="193" name="Google Shape;193;p11"/>
          <p:cNvGrpSpPr/>
          <p:nvPr/>
        </p:nvGrpSpPr>
        <p:grpSpPr>
          <a:xfrm>
            <a:off x="455710" y="1397021"/>
            <a:ext cx="3175513" cy="3387773"/>
            <a:chOff x="455710" y="1397021"/>
            <a:chExt cx="3175513" cy="3387773"/>
          </a:xfrm>
        </p:grpSpPr>
        <p:pic>
          <p:nvPicPr>
            <p:cNvPr id="194" name="Google Shape;194;p11"/>
            <p:cNvPicPr preferRelativeResize="0"/>
            <p:nvPr/>
          </p:nvPicPr>
          <p:blipFill rotWithShape="1">
            <a:blip r:embed="rId3">
              <a:alphaModFix/>
            </a:blip>
            <a:srcRect b="5220" l="0" r="0" t="0"/>
            <a:stretch/>
          </p:blipFill>
          <p:spPr>
            <a:xfrm>
              <a:off x="455710" y="1397021"/>
              <a:ext cx="3175513" cy="3109070"/>
            </a:xfrm>
            <a:prstGeom prst="roundRect">
              <a:avLst>
                <a:gd fmla="val 4787" name="adj"/>
              </a:avLst>
            </a:prstGeom>
            <a:noFill/>
            <a:ln cap="flat" cmpd="sng" w="9525">
              <a:solidFill>
                <a:srgbClr val="44546A"/>
              </a:solidFill>
              <a:prstDash val="solid"/>
              <a:round/>
              <a:headEnd len="sm" w="sm" type="none"/>
              <a:tailEnd len="sm" w="sm" type="none"/>
            </a:ln>
          </p:spPr>
        </p:pic>
        <p:sp>
          <p:nvSpPr>
            <p:cNvPr id="195" name="Google Shape;195;p11"/>
            <p:cNvSpPr txBox="1"/>
            <p:nvPr/>
          </p:nvSpPr>
          <p:spPr>
            <a:xfrm>
              <a:off x="566358" y="4569350"/>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USGS</a:t>
              </a:r>
              <a:endParaRPr/>
            </a:p>
          </p:txBody>
        </p:sp>
      </p:grpSp>
      <p:grpSp>
        <p:nvGrpSpPr>
          <p:cNvPr id="196" name="Google Shape;196;p11"/>
          <p:cNvGrpSpPr/>
          <p:nvPr/>
        </p:nvGrpSpPr>
        <p:grpSpPr>
          <a:xfrm>
            <a:off x="4116861" y="1732508"/>
            <a:ext cx="4571429" cy="2646108"/>
            <a:chOff x="4116861" y="1732508"/>
            <a:chExt cx="4571429" cy="2646108"/>
          </a:xfrm>
        </p:grpSpPr>
        <p:pic>
          <p:nvPicPr>
            <p:cNvPr id="197" name="Google Shape;197;p11"/>
            <p:cNvPicPr preferRelativeResize="0"/>
            <p:nvPr/>
          </p:nvPicPr>
          <p:blipFill rotWithShape="1">
            <a:blip r:embed="rId4">
              <a:alphaModFix/>
            </a:blip>
            <a:srcRect b="0" l="0" r="0" t="0"/>
            <a:stretch/>
          </p:blipFill>
          <p:spPr>
            <a:xfrm>
              <a:off x="4116861" y="1732508"/>
              <a:ext cx="4571429" cy="2438095"/>
            </a:xfrm>
            <a:prstGeom prst="roundRect">
              <a:avLst>
                <a:gd fmla="val 4787" name="adj"/>
              </a:avLst>
            </a:prstGeom>
            <a:noFill/>
            <a:ln cap="flat" cmpd="sng" w="9525">
              <a:solidFill>
                <a:srgbClr val="44546A"/>
              </a:solidFill>
              <a:prstDash val="solid"/>
              <a:round/>
              <a:headEnd len="sm" w="sm" type="none"/>
              <a:tailEnd len="sm" w="sm" type="none"/>
            </a:ln>
          </p:spPr>
        </p:pic>
        <p:sp>
          <p:nvSpPr>
            <p:cNvPr id="198" name="Google Shape;198;p11"/>
            <p:cNvSpPr txBox="1"/>
            <p:nvPr/>
          </p:nvSpPr>
          <p:spPr>
            <a:xfrm>
              <a:off x="4925467" y="4163172"/>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Ready.gov</a:t>
              </a:r>
              <a:endParaRPr/>
            </a:p>
          </p:txBody>
        </p:sp>
      </p:grpSp>
      <p:sp>
        <p:nvSpPr>
          <p:cNvPr id="199" name="Google Shape;199;p11"/>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grpSp>
        <p:nvGrpSpPr>
          <p:cNvPr id="205" name="Google Shape;205;p12"/>
          <p:cNvGrpSpPr/>
          <p:nvPr/>
        </p:nvGrpSpPr>
        <p:grpSpPr>
          <a:xfrm>
            <a:off x="505322" y="899102"/>
            <a:ext cx="5993653" cy="3345295"/>
            <a:chOff x="559547" y="970175"/>
            <a:chExt cx="5993653" cy="3345295"/>
          </a:xfrm>
        </p:grpSpPr>
        <p:pic>
          <p:nvPicPr>
            <p:cNvPr id="206" name="Google Shape;206;p12"/>
            <p:cNvPicPr preferRelativeResize="0"/>
            <p:nvPr/>
          </p:nvPicPr>
          <p:blipFill rotWithShape="1">
            <a:blip r:embed="rId3">
              <a:alphaModFix/>
            </a:blip>
            <a:srcRect b="0" l="0" r="0" t="0"/>
            <a:stretch/>
          </p:blipFill>
          <p:spPr>
            <a:xfrm>
              <a:off x="559547" y="970175"/>
              <a:ext cx="5993653" cy="3345295"/>
            </a:xfrm>
            <a:prstGeom prst="roundRect">
              <a:avLst>
                <a:gd fmla="val 1755" name="adj"/>
              </a:avLst>
            </a:prstGeom>
            <a:noFill/>
            <a:ln cap="flat" cmpd="sng" w="1905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07" name="Google Shape;207;p12"/>
            <p:cNvPicPr preferRelativeResize="0"/>
            <p:nvPr/>
          </p:nvPicPr>
          <p:blipFill rotWithShape="1">
            <a:blip r:embed="rId4">
              <a:alphaModFix/>
            </a:blip>
            <a:srcRect b="0" l="0" r="0" t="0"/>
            <a:stretch/>
          </p:blipFill>
          <p:spPr>
            <a:xfrm>
              <a:off x="6189134" y="4157138"/>
              <a:ext cx="186116" cy="109478"/>
            </a:xfrm>
            <a:prstGeom prst="rect">
              <a:avLst/>
            </a:prstGeom>
            <a:noFill/>
            <a:ln>
              <a:noFill/>
            </a:ln>
          </p:spPr>
        </p:pic>
      </p:grpSp>
      <p:grpSp>
        <p:nvGrpSpPr>
          <p:cNvPr id="208" name="Google Shape;208;p12"/>
          <p:cNvGrpSpPr/>
          <p:nvPr/>
        </p:nvGrpSpPr>
        <p:grpSpPr>
          <a:xfrm>
            <a:off x="1575173" y="1096915"/>
            <a:ext cx="5993653" cy="3347674"/>
            <a:chOff x="1575173" y="1183496"/>
            <a:chExt cx="5993653" cy="3347674"/>
          </a:xfrm>
        </p:grpSpPr>
        <p:pic>
          <p:nvPicPr>
            <p:cNvPr id="209" name="Google Shape;209;p12"/>
            <p:cNvPicPr preferRelativeResize="0"/>
            <p:nvPr/>
          </p:nvPicPr>
          <p:blipFill rotWithShape="1">
            <a:blip r:embed="rId5">
              <a:alphaModFix/>
            </a:blip>
            <a:srcRect b="0" l="0" r="0" t="0"/>
            <a:stretch/>
          </p:blipFill>
          <p:spPr>
            <a:xfrm>
              <a:off x="1575173" y="1183496"/>
              <a:ext cx="5993653" cy="3347674"/>
            </a:xfrm>
            <a:prstGeom prst="roundRect">
              <a:avLst>
                <a:gd fmla="val 1755" name="adj"/>
              </a:avLst>
            </a:prstGeom>
            <a:noFill/>
            <a:ln cap="flat" cmpd="sng" w="1905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10" name="Google Shape;210;p12"/>
            <p:cNvPicPr preferRelativeResize="0"/>
            <p:nvPr/>
          </p:nvPicPr>
          <p:blipFill rotWithShape="1">
            <a:blip r:embed="rId4">
              <a:alphaModFix/>
            </a:blip>
            <a:srcRect b="0" l="0" r="0" t="0"/>
            <a:stretch/>
          </p:blipFill>
          <p:spPr>
            <a:xfrm>
              <a:off x="7189260" y="4348240"/>
              <a:ext cx="186116" cy="109478"/>
            </a:xfrm>
            <a:prstGeom prst="rect">
              <a:avLst/>
            </a:prstGeom>
            <a:noFill/>
            <a:ln>
              <a:noFill/>
            </a:ln>
          </p:spPr>
        </p:pic>
      </p:grpSp>
      <p:sp>
        <p:nvSpPr>
          <p:cNvPr id="211" name="Google Shape;211;p12"/>
          <p:cNvSpPr txBox="1"/>
          <p:nvPr>
            <p:ph type="title"/>
          </p:nvPr>
        </p:nvSpPr>
        <p:spPr>
          <a:xfrm>
            <a:off x="2438550" y="538775"/>
            <a:ext cx="4273500" cy="4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2400"/>
              <a:buFont typeface="Arial"/>
              <a:buNone/>
            </a:pPr>
            <a:r>
              <a:rPr lang="en-US" sz="2400"/>
              <a:t>Before the Lesson</a:t>
            </a:r>
            <a:endParaRPr sz="2400"/>
          </a:p>
          <a:p>
            <a:pPr indent="0" lvl="0" marL="0" rtl="0" algn="ctr">
              <a:lnSpc>
                <a:spcPct val="90000"/>
              </a:lnSpc>
              <a:spcBef>
                <a:spcPts val="0"/>
              </a:spcBef>
              <a:spcAft>
                <a:spcPts val="0"/>
              </a:spcAft>
              <a:buClr>
                <a:schemeClr val="accent1"/>
              </a:buClr>
              <a:buSzPts val="2100"/>
              <a:buFont typeface="Arial"/>
              <a:buNone/>
            </a:pPr>
            <a:r>
              <a:t/>
            </a:r>
            <a:endParaRPr/>
          </a:p>
          <a:p>
            <a:pPr indent="0" lvl="0" marL="0" rtl="0" algn="ctr">
              <a:lnSpc>
                <a:spcPct val="90000"/>
              </a:lnSpc>
              <a:spcBef>
                <a:spcPts val="0"/>
              </a:spcBef>
              <a:spcAft>
                <a:spcPts val="0"/>
              </a:spcAft>
              <a:buClr>
                <a:schemeClr val="accent1"/>
              </a:buClr>
              <a:buSzPts val="2100"/>
              <a:buFont typeface="Arial"/>
              <a:buNone/>
            </a:pPr>
            <a:r>
              <a:t/>
            </a:r>
            <a:endParaRPr/>
          </a:p>
        </p:txBody>
      </p:sp>
      <p:grpSp>
        <p:nvGrpSpPr>
          <p:cNvPr id="212" name="Google Shape;212;p12"/>
          <p:cNvGrpSpPr/>
          <p:nvPr/>
        </p:nvGrpSpPr>
        <p:grpSpPr>
          <a:xfrm>
            <a:off x="2609794" y="1330502"/>
            <a:ext cx="6028883" cy="3345295"/>
            <a:chOff x="2555569" y="1401575"/>
            <a:chExt cx="6028883" cy="3345295"/>
          </a:xfrm>
        </p:grpSpPr>
        <p:pic>
          <p:nvPicPr>
            <p:cNvPr id="213" name="Google Shape;213;p12"/>
            <p:cNvPicPr preferRelativeResize="0"/>
            <p:nvPr/>
          </p:nvPicPr>
          <p:blipFill rotWithShape="1">
            <a:blip r:embed="rId6">
              <a:alphaModFix/>
            </a:blip>
            <a:srcRect b="0" l="0" r="0" t="0"/>
            <a:stretch/>
          </p:blipFill>
          <p:spPr>
            <a:xfrm>
              <a:off x="2555569" y="1401575"/>
              <a:ext cx="6028883" cy="3345295"/>
            </a:xfrm>
            <a:prstGeom prst="roundRect">
              <a:avLst>
                <a:gd fmla="val 1755" name="adj"/>
              </a:avLst>
            </a:prstGeom>
            <a:noFill/>
            <a:ln cap="flat" cmpd="sng" w="1905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14" name="Google Shape;214;p12"/>
            <p:cNvPicPr preferRelativeResize="0"/>
            <p:nvPr/>
          </p:nvPicPr>
          <p:blipFill rotWithShape="1">
            <a:blip r:embed="rId4">
              <a:alphaModFix/>
            </a:blip>
            <a:srcRect b="0" l="0" r="0" t="0"/>
            <a:stretch/>
          </p:blipFill>
          <p:spPr>
            <a:xfrm>
              <a:off x="8241772" y="4569270"/>
              <a:ext cx="186116" cy="109478"/>
            </a:xfrm>
            <a:prstGeom prst="rect">
              <a:avLst/>
            </a:prstGeom>
            <a:noFill/>
            <a:ln>
              <a:noFill/>
            </a:ln>
          </p:spPr>
        </p:pic>
      </p:grpSp>
      <p:sp>
        <p:nvSpPr>
          <p:cNvPr id="215" name="Google Shape;215;p12"/>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grpSp>
        <p:nvGrpSpPr>
          <p:cNvPr id="221" name="Google Shape;221;p13"/>
          <p:cNvGrpSpPr/>
          <p:nvPr/>
        </p:nvGrpSpPr>
        <p:grpSpPr>
          <a:xfrm>
            <a:off x="338295" y="997016"/>
            <a:ext cx="5284054" cy="2960109"/>
            <a:chOff x="338295" y="997016"/>
            <a:chExt cx="5284054" cy="2960109"/>
          </a:xfrm>
        </p:grpSpPr>
        <p:pic>
          <p:nvPicPr>
            <p:cNvPr id="222" name="Google Shape;222;p13"/>
            <p:cNvPicPr preferRelativeResize="0"/>
            <p:nvPr/>
          </p:nvPicPr>
          <p:blipFill rotWithShape="1">
            <a:blip r:embed="rId3">
              <a:alphaModFix/>
            </a:blip>
            <a:srcRect b="0" l="0" r="0" t="0"/>
            <a:stretch/>
          </p:blipFill>
          <p:spPr>
            <a:xfrm>
              <a:off x="338295" y="997016"/>
              <a:ext cx="5284054" cy="2960109"/>
            </a:xfrm>
            <a:prstGeom prst="roundRect">
              <a:avLst>
                <a:gd fmla="val 2473" name="adj"/>
              </a:avLst>
            </a:prstGeom>
            <a:noFill/>
            <a:ln cap="flat" cmpd="sng" w="1270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23" name="Google Shape;223;p13"/>
            <p:cNvPicPr preferRelativeResize="0"/>
            <p:nvPr/>
          </p:nvPicPr>
          <p:blipFill rotWithShape="1">
            <a:blip r:embed="rId4">
              <a:alphaModFix/>
            </a:blip>
            <a:srcRect b="0" l="0" r="0" t="0"/>
            <a:stretch/>
          </p:blipFill>
          <p:spPr>
            <a:xfrm>
              <a:off x="5245295" y="3798059"/>
              <a:ext cx="186116" cy="109478"/>
            </a:xfrm>
            <a:prstGeom prst="rect">
              <a:avLst/>
            </a:prstGeom>
            <a:noFill/>
            <a:ln>
              <a:noFill/>
            </a:ln>
          </p:spPr>
        </p:pic>
      </p:grpSp>
      <p:grpSp>
        <p:nvGrpSpPr>
          <p:cNvPr id="224" name="Google Shape;224;p13"/>
          <p:cNvGrpSpPr/>
          <p:nvPr/>
        </p:nvGrpSpPr>
        <p:grpSpPr>
          <a:xfrm>
            <a:off x="1199121" y="1235963"/>
            <a:ext cx="5246006" cy="2960109"/>
            <a:chOff x="2999346" y="1703990"/>
            <a:chExt cx="5246006" cy="2960109"/>
          </a:xfrm>
        </p:grpSpPr>
        <p:pic>
          <p:nvPicPr>
            <p:cNvPr id="225" name="Google Shape;225;p13"/>
            <p:cNvPicPr preferRelativeResize="0"/>
            <p:nvPr/>
          </p:nvPicPr>
          <p:blipFill rotWithShape="1">
            <a:blip r:embed="rId5">
              <a:alphaModFix/>
            </a:blip>
            <a:srcRect b="0" l="0" r="0" t="0"/>
            <a:stretch/>
          </p:blipFill>
          <p:spPr>
            <a:xfrm>
              <a:off x="2999346" y="1703990"/>
              <a:ext cx="5246006" cy="2960109"/>
            </a:xfrm>
            <a:prstGeom prst="roundRect">
              <a:avLst>
                <a:gd fmla="val 2473" name="adj"/>
              </a:avLst>
            </a:prstGeom>
            <a:noFill/>
            <a:ln cap="flat" cmpd="sng" w="1270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26" name="Google Shape;226;p13"/>
            <p:cNvPicPr preferRelativeResize="0"/>
            <p:nvPr/>
          </p:nvPicPr>
          <p:blipFill rotWithShape="1">
            <a:blip r:embed="rId4">
              <a:alphaModFix/>
            </a:blip>
            <a:srcRect b="0" l="0" r="0" t="0"/>
            <a:stretch/>
          </p:blipFill>
          <p:spPr>
            <a:xfrm>
              <a:off x="7898748" y="4490849"/>
              <a:ext cx="186116" cy="109478"/>
            </a:xfrm>
            <a:prstGeom prst="rect">
              <a:avLst/>
            </a:prstGeom>
            <a:noFill/>
            <a:ln>
              <a:noFill/>
            </a:ln>
          </p:spPr>
        </p:pic>
      </p:grpSp>
      <p:grpSp>
        <p:nvGrpSpPr>
          <p:cNvPr id="227" name="Google Shape;227;p13"/>
          <p:cNvGrpSpPr/>
          <p:nvPr/>
        </p:nvGrpSpPr>
        <p:grpSpPr>
          <a:xfrm>
            <a:off x="2341362" y="1461552"/>
            <a:ext cx="5284054" cy="2912419"/>
            <a:chOff x="2198164" y="2081725"/>
            <a:chExt cx="5284054" cy="2912419"/>
          </a:xfrm>
        </p:grpSpPr>
        <p:pic>
          <p:nvPicPr>
            <p:cNvPr id="228" name="Google Shape;228;p13"/>
            <p:cNvPicPr preferRelativeResize="0"/>
            <p:nvPr/>
          </p:nvPicPr>
          <p:blipFill rotWithShape="1">
            <a:blip r:embed="rId6">
              <a:alphaModFix/>
            </a:blip>
            <a:srcRect b="0" l="0" r="0" t="0"/>
            <a:stretch/>
          </p:blipFill>
          <p:spPr>
            <a:xfrm>
              <a:off x="2198164" y="2081725"/>
              <a:ext cx="5284054" cy="2912419"/>
            </a:xfrm>
            <a:prstGeom prst="roundRect">
              <a:avLst>
                <a:gd fmla="val 2473" name="adj"/>
              </a:avLst>
            </a:prstGeom>
            <a:noFill/>
            <a:ln cap="flat" cmpd="sng" w="1270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29" name="Google Shape;229;p13"/>
            <p:cNvPicPr preferRelativeResize="0"/>
            <p:nvPr/>
          </p:nvPicPr>
          <p:blipFill rotWithShape="1">
            <a:blip r:embed="rId4">
              <a:alphaModFix/>
            </a:blip>
            <a:srcRect b="0" l="0" r="0" t="0"/>
            <a:stretch/>
          </p:blipFill>
          <p:spPr>
            <a:xfrm>
              <a:off x="7139454" y="4846733"/>
              <a:ext cx="186116" cy="109478"/>
            </a:xfrm>
            <a:prstGeom prst="rect">
              <a:avLst/>
            </a:prstGeom>
            <a:noFill/>
            <a:ln>
              <a:noFill/>
            </a:ln>
          </p:spPr>
        </p:pic>
      </p:grpSp>
      <p:sp>
        <p:nvSpPr>
          <p:cNvPr id="230" name="Google Shape;230;p13"/>
          <p:cNvSpPr txBox="1"/>
          <p:nvPr>
            <p:ph type="title"/>
          </p:nvPr>
        </p:nvSpPr>
        <p:spPr>
          <a:xfrm>
            <a:off x="207450" y="470025"/>
            <a:ext cx="8729100" cy="4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2400"/>
              <a:buFont typeface="Arial"/>
              <a:buNone/>
            </a:pPr>
            <a:r>
              <a:rPr lang="en-US" sz="2400"/>
              <a:t>Lessons are Grade-Appropriate &amp; Standards-Aligned</a:t>
            </a:r>
            <a:endParaRPr sz="2400"/>
          </a:p>
          <a:p>
            <a:pPr indent="0" lvl="0" marL="0" rtl="0" algn="ctr">
              <a:lnSpc>
                <a:spcPct val="90000"/>
              </a:lnSpc>
              <a:spcBef>
                <a:spcPts val="0"/>
              </a:spcBef>
              <a:spcAft>
                <a:spcPts val="0"/>
              </a:spcAft>
              <a:buClr>
                <a:schemeClr val="accent1"/>
              </a:buClr>
              <a:buSzPts val="2700"/>
              <a:buFont typeface="Arial"/>
              <a:buNone/>
            </a:pPr>
            <a:r>
              <a:t/>
            </a:r>
            <a:endParaRPr sz="2700"/>
          </a:p>
          <a:p>
            <a:pPr indent="0" lvl="0" marL="0" rtl="0" algn="ctr">
              <a:lnSpc>
                <a:spcPct val="90000"/>
              </a:lnSpc>
              <a:spcBef>
                <a:spcPts val="0"/>
              </a:spcBef>
              <a:spcAft>
                <a:spcPts val="0"/>
              </a:spcAft>
              <a:buClr>
                <a:schemeClr val="accent1"/>
              </a:buClr>
              <a:buSzPts val="2700"/>
              <a:buFont typeface="Arial"/>
              <a:buNone/>
            </a:pPr>
            <a:r>
              <a:t/>
            </a:r>
            <a:endParaRPr sz="2700"/>
          </a:p>
        </p:txBody>
      </p:sp>
      <p:grpSp>
        <p:nvGrpSpPr>
          <p:cNvPr id="231" name="Google Shape;231;p13"/>
          <p:cNvGrpSpPr/>
          <p:nvPr/>
        </p:nvGrpSpPr>
        <p:grpSpPr>
          <a:xfrm>
            <a:off x="3509470" y="1652809"/>
            <a:ext cx="5296235" cy="2951891"/>
            <a:chOff x="3467610" y="1652809"/>
            <a:chExt cx="5296235" cy="2951891"/>
          </a:xfrm>
        </p:grpSpPr>
        <p:pic>
          <p:nvPicPr>
            <p:cNvPr id="232" name="Google Shape;232;p13"/>
            <p:cNvPicPr preferRelativeResize="0"/>
            <p:nvPr/>
          </p:nvPicPr>
          <p:blipFill rotWithShape="1">
            <a:blip r:embed="rId7">
              <a:alphaModFix/>
            </a:blip>
            <a:srcRect b="0" l="0" r="0" t="0"/>
            <a:stretch/>
          </p:blipFill>
          <p:spPr>
            <a:xfrm>
              <a:off x="3467610" y="1652809"/>
              <a:ext cx="5296235" cy="2951891"/>
            </a:xfrm>
            <a:prstGeom prst="roundRect">
              <a:avLst>
                <a:gd fmla="val 2379" name="adj"/>
              </a:avLst>
            </a:prstGeom>
            <a:noFill/>
            <a:ln cap="flat" cmpd="sng" w="1270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descr="A picture containing text, sign&#10;&#10;AI-generated content may be incorrect." id="233" name="Google Shape;233;p13"/>
            <p:cNvPicPr preferRelativeResize="0"/>
            <p:nvPr/>
          </p:nvPicPr>
          <p:blipFill rotWithShape="1">
            <a:blip r:embed="rId4">
              <a:alphaModFix/>
            </a:blip>
            <a:srcRect b="0" l="0" r="0" t="0"/>
            <a:stretch/>
          </p:blipFill>
          <p:spPr>
            <a:xfrm>
              <a:off x="8417985" y="4460047"/>
              <a:ext cx="186116" cy="109478"/>
            </a:xfrm>
            <a:prstGeom prst="rect">
              <a:avLst/>
            </a:prstGeom>
            <a:noFill/>
            <a:ln>
              <a:noFill/>
            </a:ln>
          </p:spPr>
        </p:pic>
      </p:grpSp>
      <p:sp>
        <p:nvSpPr>
          <p:cNvPr id="234" name="Google Shape;234;p13"/>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4"/>
          <p:cNvSpPr txBox="1"/>
          <p:nvPr>
            <p:ph type="title"/>
          </p:nvPr>
        </p:nvSpPr>
        <p:spPr>
          <a:xfrm>
            <a:off x="2324425" y="558800"/>
            <a:ext cx="4526100" cy="4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2400"/>
              <a:buFont typeface="Arial"/>
              <a:buNone/>
            </a:pPr>
            <a:r>
              <a:rPr lang="en-US" sz="2400"/>
              <a:t>Each Lesson Also Includes …</a:t>
            </a:r>
            <a:endParaRPr sz="2400"/>
          </a:p>
          <a:p>
            <a:pPr indent="0" lvl="0" marL="0" rtl="0" algn="ctr">
              <a:lnSpc>
                <a:spcPct val="90000"/>
              </a:lnSpc>
              <a:spcBef>
                <a:spcPts val="0"/>
              </a:spcBef>
              <a:spcAft>
                <a:spcPts val="0"/>
              </a:spcAft>
              <a:buClr>
                <a:schemeClr val="accent1"/>
              </a:buClr>
              <a:buSzPts val="2100"/>
              <a:buFont typeface="Arial"/>
              <a:buNone/>
            </a:pPr>
            <a:r>
              <a:t/>
            </a:r>
            <a:endParaRPr/>
          </a:p>
          <a:p>
            <a:pPr indent="0" lvl="0" marL="0" rtl="0" algn="ctr">
              <a:lnSpc>
                <a:spcPct val="90000"/>
              </a:lnSpc>
              <a:spcBef>
                <a:spcPts val="0"/>
              </a:spcBef>
              <a:spcAft>
                <a:spcPts val="0"/>
              </a:spcAft>
              <a:buClr>
                <a:schemeClr val="accent1"/>
              </a:buClr>
              <a:buSzPts val="2100"/>
              <a:buFont typeface="Arial"/>
              <a:buNone/>
            </a:pPr>
            <a:r>
              <a:t/>
            </a:r>
            <a:endParaRPr/>
          </a:p>
        </p:txBody>
      </p:sp>
      <p:grpSp>
        <p:nvGrpSpPr>
          <p:cNvPr id="241" name="Google Shape;241;p14"/>
          <p:cNvGrpSpPr/>
          <p:nvPr/>
        </p:nvGrpSpPr>
        <p:grpSpPr>
          <a:xfrm>
            <a:off x="194884" y="1168394"/>
            <a:ext cx="2833621" cy="1566132"/>
            <a:chOff x="273312" y="634550"/>
            <a:chExt cx="2833621" cy="1566132"/>
          </a:xfrm>
        </p:grpSpPr>
        <p:pic>
          <p:nvPicPr>
            <p:cNvPr id="242" name="Google Shape;242;p14"/>
            <p:cNvPicPr preferRelativeResize="0"/>
            <p:nvPr/>
          </p:nvPicPr>
          <p:blipFill rotWithShape="1">
            <a:blip r:embed="rId3">
              <a:alphaModFix/>
            </a:blip>
            <a:srcRect b="0" l="0" r="0" t="0"/>
            <a:stretch/>
          </p:blipFill>
          <p:spPr>
            <a:xfrm>
              <a:off x="273312" y="634550"/>
              <a:ext cx="2833621" cy="1566132"/>
            </a:xfrm>
            <a:prstGeom prst="roundRect">
              <a:avLst>
                <a:gd fmla="val 2798" name="adj"/>
              </a:avLst>
            </a:prstGeom>
            <a:noFill/>
            <a:ln cap="flat" cmpd="sng" w="19050">
              <a:solidFill>
                <a:srgbClr val="44546A"/>
              </a:solidFill>
              <a:prstDash val="solid"/>
              <a:round/>
              <a:headEnd len="sm" w="sm" type="none"/>
              <a:tailEnd len="sm" w="sm" type="none"/>
            </a:ln>
          </p:spPr>
        </p:pic>
        <p:sp>
          <p:nvSpPr>
            <p:cNvPr id="243" name="Google Shape;243;p14"/>
            <p:cNvSpPr txBox="1"/>
            <p:nvPr/>
          </p:nvSpPr>
          <p:spPr>
            <a:xfrm>
              <a:off x="572723" y="1913238"/>
              <a:ext cx="2092500" cy="277800"/>
            </a:xfrm>
            <a:prstGeom prst="rect">
              <a:avLst/>
            </a:prstGeom>
            <a:solidFill>
              <a:srgbClr val="00492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feedback survey</a:t>
              </a:r>
              <a:endParaRPr b="1" i="0" sz="1800" u="none" cap="none" strike="noStrike">
                <a:solidFill>
                  <a:schemeClr val="lt1"/>
                </a:solidFill>
                <a:latin typeface="Arial"/>
                <a:ea typeface="Arial"/>
                <a:cs typeface="Arial"/>
                <a:sym typeface="Arial"/>
              </a:endParaRPr>
            </a:p>
          </p:txBody>
        </p:sp>
      </p:grpSp>
      <p:grpSp>
        <p:nvGrpSpPr>
          <p:cNvPr id="244" name="Google Shape;244;p14"/>
          <p:cNvGrpSpPr/>
          <p:nvPr/>
        </p:nvGrpSpPr>
        <p:grpSpPr>
          <a:xfrm>
            <a:off x="3170664" y="1168394"/>
            <a:ext cx="2840699" cy="1587860"/>
            <a:chOff x="3170132" y="1147201"/>
            <a:chExt cx="2840699" cy="1587860"/>
          </a:xfrm>
        </p:grpSpPr>
        <p:pic>
          <p:nvPicPr>
            <p:cNvPr id="245" name="Google Shape;245;p14"/>
            <p:cNvPicPr preferRelativeResize="0"/>
            <p:nvPr/>
          </p:nvPicPr>
          <p:blipFill rotWithShape="1">
            <a:blip r:embed="rId4">
              <a:alphaModFix/>
            </a:blip>
            <a:srcRect b="0" l="0" r="0" t="0"/>
            <a:stretch/>
          </p:blipFill>
          <p:spPr>
            <a:xfrm>
              <a:off x="3170132" y="1147201"/>
              <a:ext cx="2840699" cy="1587860"/>
            </a:xfrm>
            <a:prstGeom prst="roundRect">
              <a:avLst>
                <a:gd fmla="val 3401" name="adj"/>
              </a:avLst>
            </a:prstGeom>
            <a:noFill/>
            <a:ln cap="flat" cmpd="sng" w="19050">
              <a:solidFill>
                <a:srgbClr val="44546A"/>
              </a:solidFill>
              <a:prstDash val="solid"/>
              <a:round/>
              <a:headEnd len="sm" w="sm" type="none"/>
              <a:tailEnd len="sm" w="sm" type="none"/>
            </a:ln>
          </p:spPr>
        </p:pic>
        <p:sp>
          <p:nvSpPr>
            <p:cNvPr id="246" name="Google Shape;246;p14"/>
            <p:cNvSpPr/>
            <p:nvPr/>
          </p:nvSpPr>
          <p:spPr>
            <a:xfrm>
              <a:off x="3415180" y="2447082"/>
              <a:ext cx="2382993" cy="277800"/>
            </a:xfrm>
            <a:prstGeom prst="roundRect">
              <a:avLst>
                <a:gd fmla="val 16667" name="adj"/>
              </a:avLst>
            </a:prstGeom>
            <a:solidFill>
              <a:srgbClr val="00492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content standards</a:t>
              </a:r>
              <a:endParaRPr b="1" i="0" sz="1800" u="none" cap="none" strike="noStrike">
                <a:solidFill>
                  <a:schemeClr val="lt1"/>
                </a:solidFill>
                <a:latin typeface="Arial"/>
                <a:ea typeface="Arial"/>
                <a:cs typeface="Arial"/>
                <a:sym typeface="Arial"/>
              </a:endParaRPr>
            </a:p>
          </p:txBody>
        </p:sp>
      </p:grpSp>
      <p:grpSp>
        <p:nvGrpSpPr>
          <p:cNvPr id="247" name="Google Shape;247;p14"/>
          <p:cNvGrpSpPr/>
          <p:nvPr/>
        </p:nvGrpSpPr>
        <p:grpSpPr>
          <a:xfrm>
            <a:off x="6174473" y="1170905"/>
            <a:ext cx="2867450" cy="1594203"/>
            <a:chOff x="6174473" y="1170905"/>
            <a:chExt cx="2867450" cy="1594203"/>
          </a:xfrm>
        </p:grpSpPr>
        <p:pic>
          <p:nvPicPr>
            <p:cNvPr id="248" name="Google Shape;248;p14"/>
            <p:cNvPicPr preferRelativeResize="0"/>
            <p:nvPr/>
          </p:nvPicPr>
          <p:blipFill rotWithShape="1">
            <a:blip r:embed="rId5">
              <a:alphaModFix/>
            </a:blip>
            <a:srcRect b="0" l="0" r="0" t="0"/>
            <a:stretch/>
          </p:blipFill>
          <p:spPr>
            <a:xfrm>
              <a:off x="6174473" y="1170905"/>
              <a:ext cx="2867450" cy="1594203"/>
            </a:xfrm>
            <a:prstGeom prst="roundRect">
              <a:avLst>
                <a:gd fmla="val 4004" name="adj"/>
              </a:avLst>
            </a:prstGeom>
            <a:noFill/>
            <a:ln cap="flat" cmpd="sng" w="19050">
              <a:solidFill>
                <a:srgbClr val="44546A"/>
              </a:solidFill>
              <a:prstDash val="solid"/>
              <a:round/>
              <a:headEnd len="sm" w="sm" type="none"/>
              <a:tailEnd len="sm" w="sm" type="none"/>
            </a:ln>
          </p:spPr>
        </p:pic>
        <p:sp>
          <p:nvSpPr>
            <p:cNvPr id="249" name="Google Shape;249;p14"/>
            <p:cNvSpPr/>
            <p:nvPr/>
          </p:nvSpPr>
          <p:spPr>
            <a:xfrm>
              <a:off x="6331580" y="2432850"/>
              <a:ext cx="2547233" cy="277800"/>
            </a:xfrm>
            <a:prstGeom prst="roundRect">
              <a:avLst>
                <a:gd fmla="val 16667" name="adj"/>
              </a:avLst>
            </a:prstGeom>
            <a:solidFill>
              <a:srgbClr val="00492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600"/>
                <a:buFont typeface="Arial"/>
                <a:buNone/>
              </a:pPr>
              <a:r>
                <a:rPr b="1" i="0" lang="en-US" sz="1600" u="none" cap="none" strike="noStrike">
                  <a:solidFill>
                    <a:schemeClr val="lt1"/>
                  </a:solidFill>
                  <a:latin typeface="Arial"/>
                  <a:ea typeface="Arial"/>
                  <a:cs typeface="Arial"/>
                  <a:sym typeface="Arial"/>
                </a:rPr>
                <a:t>background on hazards</a:t>
              </a:r>
              <a:endParaRPr b="1" i="0" sz="1600" u="none" cap="none" strike="noStrike">
                <a:solidFill>
                  <a:schemeClr val="lt1"/>
                </a:solidFill>
                <a:latin typeface="Arial"/>
                <a:ea typeface="Arial"/>
                <a:cs typeface="Arial"/>
                <a:sym typeface="Arial"/>
              </a:endParaRPr>
            </a:p>
          </p:txBody>
        </p:sp>
      </p:grpSp>
      <p:grpSp>
        <p:nvGrpSpPr>
          <p:cNvPr id="250" name="Google Shape;250;p14"/>
          <p:cNvGrpSpPr/>
          <p:nvPr/>
        </p:nvGrpSpPr>
        <p:grpSpPr>
          <a:xfrm>
            <a:off x="194884" y="2942819"/>
            <a:ext cx="2852597" cy="1566132"/>
            <a:chOff x="194884" y="2942819"/>
            <a:chExt cx="2852597" cy="1566132"/>
          </a:xfrm>
        </p:grpSpPr>
        <p:pic>
          <p:nvPicPr>
            <p:cNvPr id="251" name="Google Shape;251;p14"/>
            <p:cNvPicPr preferRelativeResize="0"/>
            <p:nvPr/>
          </p:nvPicPr>
          <p:blipFill rotWithShape="1">
            <a:blip r:embed="rId6">
              <a:alphaModFix/>
            </a:blip>
            <a:srcRect b="0" l="0" r="0" t="0"/>
            <a:stretch/>
          </p:blipFill>
          <p:spPr>
            <a:xfrm>
              <a:off x="194884" y="2942819"/>
              <a:ext cx="2852597" cy="1566132"/>
            </a:xfrm>
            <a:prstGeom prst="roundRect">
              <a:avLst>
                <a:gd fmla="val 3401" name="adj"/>
              </a:avLst>
            </a:prstGeom>
            <a:noFill/>
            <a:ln cap="flat" cmpd="sng" w="19050">
              <a:solidFill>
                <a:srgbClr val="44546A"/>
              </a:solidFill>
              <a:prstDash val="solid"/>
              <a:round/>
              <a:headEnd len="sm" w="sm" type="none"/>
              <a:tailEnd len="sm" w="sm" type="none"/>
            </a:ln>
          </p:spPr>
        </p:pic>
        <p:sp>
          <p:nvSpPr>
            <p:cNvPr id="252" name="Google Shape;252;p14"/>
            <p:cNvSpPr/>
            <p:nvPr/>
          </p:nvSpPr>
          <p:spPr>
            <a:xfrm>
              <a:off x="536500" y="4185450"/>
              <a:ext cx="2092500" cy="277800"/>
            </a:xfrm>
            <a:prstGeom prst="roundRect">
              <a:avLst>
                <a:gd fmla="val 16667" name="adj"/>
              </a:avLst>
            </a:prstGeom>
            <a:solidFill>
              <a:srgbClr val="00492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how EEW works</a:t>
              </a:r>
              <a:endParaRPr b="1" i="0" sz="1800" u="none" cap="none" strike="noStrike">
                <a:solidFill>
                  <a:schemeClr val="lt1"/>
                </a:solidFill>
                <a:latin typeface="Arial"/>
                <a:ea typeface="Arial"/>
                <a:cs typeface="Arial"/>
                <a:sym typeface="Arial"/>
              </a:endParaRPr>
            </a:p>
          </p:txBody>
        </p:sp>
      </p:grpSp>
      <p:grpSp>
        <p:nvGrpSpPr>
          <p:cNvPr id="253" name="Google Shape;253;p14"/>
          <p:cNvGrpSpPr/>
          <p:nvPr/>
        </p:nvGrpSpPr>
        <p:grpSpPr>
          <a:xfrm>
            <a:off x="3186858" y="2942819"/>
            <a:ext cx="2840699" cy="1575455"/>
            <a:chOff x="3186858" y="2942819"/>
            <a:chExt cx="2840699" cy="1575455"/>
          </a:xfrm>
        </p:grpSpPr>
        <p:pic>
          <p:nvPicPr>
            <p:cNvPr id="254" name="Google Shape;254;p14"/>
            <p:cNvPicPr preferRelativeResize="0"/>
            <p:nvPr/>
          </p:nvPicPr>
          <p:blipFill rotWithShape="1">
            <a:blip r:embed="rId7">
              <a:alphaModFix/>
            </a:blip>
            <a:srcRect b="0" l="0" r="0" t="0"/>
            <a:stretch/>
          </p:blipFill>
          <p:spPr>
            <a:xfrm>
              <a:off x="3186858" y="2942819"/>
              <a:ext cx="2840699" cy="1575455"/>
            </a:xfrm>
            <a:prstGeom prst="roundRect">
              <a:avLst>
                <a:gd fmla="val 3401" name="adj"/>
              </a:avLst>
            </a:prstGeom>
            <a:noFill/>
            <a:ln cap="flat" cmpd="sng" w="19050">
              <a:solidFill>
                <a:srgbClr val="44546A"/>
              </a:solidFill>
              <a:prstDash val="solid"/>
              <a:round/>
              <a:headEnd len="sm" w="sm" type="none"/>
              <a:tailEnd len="sm" w="sm" type="none"/>
            </a:ln>
          </p:spPr>
        </p:pic>
        <p:sp>
          <p:nvSpPr>
            <p:cNvPr id="255" name="Google Shape;255;p14"/>
            <p:cNvSpPr/>
            <p:nvPr/>
          </p:nvSpPr>
          <p:spPr>
            <a:xfrm>
              <a:off x="3470799" y="4185450"/>
              <a:ext cx="2203379" cy="277800"/>
            </a:xfrm>
            <a:prstGeom prst="roundRect">
              <a:avLst>
                <a:gd fmla="val 16667" name="adj"/>
              </a:avLst>
            </a:prstGeom>
            <a:solidFill>
              <a:srgbClr val="00492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rationale for drills</a:t>
              </a:r>
              <a:endParaRPr b="1" i="0" sz="1800" u="none" cap="none" strike="noStrike">
                <a:solidFill>
                  <a:schemeClr val="lt1"/>
                </a:solidFill>
                <a:latin typeface="Arial"/>
                <a:ea typeface="Arial"/>
                <a:cs typeface="Arial"/>
                <a:sym typeface="Arial"/>
              </a:endParaRPr>
            </a:p>
          </p:txBody>
        </p:sp>
      </p:grpSp>
      <p:grpSp>
        <p:nvGrpSpPr>
          <p:cNvPr id="256" name="Google Shape;256;p14"/>
          <p:cNvGrpSpPr/>
          <p:nvPr/>
        </p:nvGrpSpPr>
        <p:grpSpPr>
          <a:xfrm>
            <a:off x="6177515" y="2942819"/>
            <a:ext cx="2855362" cy="1587860"/>
            <a:chOff x="6177515" y="2942819"/>
            <a:chExt cx="2855362" cy="1587860"/>
          </a:xfrm>
        </p:grpSpPr>
        <p:pic>
          <p:nvPicPr>
            <p:cNvPr id="257" name="Google Shape;257;p14"/>
            <p:cNvPicPr preferRelativeResize="0"/>
            <p:nvPr/>
          </p:nvPicPr>
          <p:blipFill rotWithShape="1">
            <a:blip r:embed="rId8">
              <a:alphaModFix/>
            </a:blip>
            <a:srcRect b="0" l="0" r="0" t="0"/>
            <a:stretch/>
          </p:blipFill>
          <p:spPr>
            <a:xfrm>
              <a:off x="6177515" y="2942819"/>
              <a:ext cx="2855362" cy="1587860"/>
            </a:xfrm>
            <a:prstGeom prst="roundRect">
              <a:avLst>
                <a:gd fmla="val 3401" name="adj"/>
              </a:avLst>
            </a:prstGeom>
            <a:noFill/>
            <a:ln cap="flat" cmpd="sng" w="19050">
              <a:solidFill>
                <a:srgbClr val="44546A"/>
              </a:solidFill>
              <a:prstDash val="solid"/>
              <a:round/>
              <a:headEnd len="sm" w="sm" type="none"/>
              <a:tailEnd len="sm" w="sm" type="none"/>
            </a:ln>
          </p:spPr>
        </p:pic>
        <p:sp>
          <p:nvSpPr>
            <p:cNvPr id="258" name="Google Shape;258;p14"/>
            <p:cNvSpPr/>
            <p:nvPr/>
          </p:nvSpPr>
          <p:spPr>
            <a:xfrm>
              <a:off x="6331581" y="4185450"/>
              <a:ext cx="2547232" cy="277800"/>
            </a:xfrm>
            <a:prstGeom prst="roundRect">
              <a:avLst>
                <a:gd fmla="val 16667" name="adj"/>
              </a:avLst>
            </a:prstGeom>
            <a:solidFill>
              <a:srgbClr val="00492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800"/>
                <a:buFont typeface="Arial"/>
                <a:buNone/>
              </a:pPr>
              <a:r>
                <a:rPr b="1" i="0" lang="en-US" sz="1800" u="none" cap="none" strike="noStrike">
                  <a:solidFill>
                    <a:schemeClr val="lt1"/>
                  </a:solidFill>
                  <a:latin typeface="Arial"/>
                  <a:ea typeface="Arial"/>
                  <a:cs typeface="Arial"/>
                  <a:sym typeface="Arial"/>
                </a:rPr>
                <a:t>additional resources</a:t>
              </a:r>
              <a:endParaRPr b="1" i="0" sz="1800" u="none" cap="none" strike="noStrike">
                <a:solidFill>
                  <a:schemeClr val="lt1"/>
                </a:solidFill>
                <a:latin typeface="Arial"/>
                <a:ea typeface="Arial"/>
                <a:cs typeface="Arial"/>
                <a:sym typeface="Arial"/>
              </a:endParaRPr>
            </a:p>
          </p:txBody>
        </p:sp>
      </p:grpSp>
      <p:sp>
        <p:nvSpPr>
          <p:cNvPr id="259" name="Google Shape;259;p14"/>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5"/>
          <p:cNvSpPr txBox="1"/>
          <p:nvPr/>
        </p:nvSpPr>
        <p:spPr>
          <a:xfrm>
            <a:off x="360626" y="553224"/>
            <a:ext cx="8618690" cy="53348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6F41"/>
              </a:buClr>
              <a:buSzPts val="2800"/>
              <a:buFont typeface="Arial"/>
              <a:buNone/>
            </a:pPr>
            <a:r>
              <a:rPr b="1" i="0" lang="en-US" sz="2400" u="none" cap="none" strike="noStrike">
                <a:solidFill>
                  <a:srgbClr val="006F41"/>
                </a:solidFill>
                <a:latin typeface="Arial"/>
                <a:ea typeface="Arial"/>
                <a:cs typeface="Arial"/>
                <a:sym typeface="Arial"/>
              </a:rPr>
              <a:t>Review Your Grade-level Lesson</a:t>
            </a:r>
            <a:endParaRPr/>
          </a:p>
          <a:p>
            <a:pPr indent="0" lvl="0" marL="0" marR="0" rtl="0" algn="ctr">
              <a:lnSpc>
                <a:spcPct val="90000"/>
              </a:lnSpc>
              <a:spcBef>
                <a:spcPts val="0"/>
              </a:spcBef>
              <a:spcAft>
                <a:spcPts val="0"/>
              </a:spcAft>
              <a:buClr>
                <a:srgbClr val="006F41"/>
              </a:buClr>
              <a:buSzPts val="2800"/>
              <a:buFont typeface="Arial"/>
              <a:buNone/>
            </a:pPr>
            <a:r>
              <a:t/>
            </a:r>
            <a:endParaRPr b="1" i="0" sz="800" u="none" cap="none" strike="noStrike">
              <a:solidFill>
                <a:srgbClr val="006F41"/>
              </a:solidFill>
              <a:latin typeface="Arial"/>
              <a:ea typeface="Arial"/>
              <a:cs typeface="Arial"/>
              <a:sym typeface="Arial"/>
            </a:endParaRPr>
          </a:p>
        </p:txBody>
      </p:sp>
      <p:grpSp>
        <p:nvGrpSpPr>
          <p:cNvPr id="266" name="Google Shape;266;p15"/>
          <p:cNvGrpSpPr/>
          <p:nvPr/>
        </p:nvGrpSpPr>
        <p:grpSpPr>
          <a:xfrm>
            <a:off x="6130910" y="2950022"/>
            <a:ext cx="2804289" cy="1593658"/>
            <a:chOff x="6130910" y="2950022"/>
            <a:chExt cx="2804289" cy="1593658"/>
          </a:xfrm>
        </p:grpSpPr>
        <p:pic>
          <p:nvPicPr>
            <p:cNvPr id="267" name="Google Shape;267;p15"/>
            <p:cNvPicPr preferRelativeResize="0"/>
            <p:nvPr/>
          </p:nvPicPr>
          <p:blipFill rotWithShape="1">
            <a:blip r:embed="rId3">
              <a:alphaModFix/>
            </a:blip>
            <a:srcRect b="0" l="0" r="0" t="0"/>
            <a:stretch/>
          </p:blipFill>
          <p:spPr>
            <a:xfrm>
              <a:off x="6130910" y="2950022"/>
              <a:ext cx="2804289" cy="1593658"/>
            </a:xfrm>
            <a:prstGeom prst="roundRect">
              <a:avLst>
                <a:gd fmla="val 2798" name="adj"/>
              </a:avLst>
            </a:prstGeom>
            <a:noFill/>
            <a:ln cap="flat" cmpd="sng" w="19050">
              <a:solidFill>
                <a:srgbClr val="44546A"/>
              </a:solidFill>
              <a:prstDash val="solid"/>
              <a:round/>
              <a:headEnd len="sm" w="sm" type="none"/>
              <a:tailEnd len="sm" w="sm" type="none"/>
            </a:ln>
          </p:spPr>
        </p:pic>
        <p:pic>
          <p:nvPicPr>
            <p:cNvPr descr="A picture containing text, sign&#10;&#10;AI-generated content may be incorrect." id="268" name="Google Shape;268;p15"/>
            <p:cNvPicPr preferRelativeResize="0"/>
            <p:nvPr/>
          </p:nvPicPr>
          <p:blipFill rotWithShape="1">
            <a:blip r:embed="rId4">
              <a:alphaModFix/>
            </a:blip>
            <a:srcRect b="0" l="0" r="0" t="0"/>
            <a:stretch/>
          </p:blipFill>
          <p:spPr>
            <a:xfrm>
              <a:off x="8595360" y="4325509"/>
              <a:ext cx="279990" cy="141183"/>
            </a:xfrm>
            <a:prstGeom prst="rect">
              <a:avLst/>
            </a:prstGeom>
            <a:noFill/>
            <a:ln>
              <a:noFill/>
            </a:ln>
          </p:spPr>
        </p:pic>
      </p:grpSp>
      <p:grpSp>
        <p:nvGrpSpPr>
          <p:cNvPr id="269" name="Google Shape;269;p15"/>
          <p:cNvGrpSpPr/>
          <p:nvPr/>
        </p:nvGrpSpPr>
        <p:grpSpPr>
          <a:xfrm>
            <a:off x="4571999" y="1229879"/>
            <a:ext cx="2804289" cy="1572857"/>
            <a:chOff x="4571999" y="1229879"/>
            <a:chExt cx="2804289" cy="1572857"/>
          </a:xfrm>
        </p:grpSpPr>
        <p:pic>
          <p:nvPicPr>
            <p:cNvPr id="270" name="Google Shape;270;p15"/>
            <p:cNvPicPr preferRelativeResize="0"/>
            <p:nvPr/>
          </p:nvPicPr>
          <p:blipFill rotWithShape="1">
            <a:blip r:embed="rId5">
              <a:alphaModFix/>
            </a:blip>
            <a:srcRect b="0" l="0" r="0" t="0"/>
            <a:stretch/>
          </p:blipFill>
          <p:spPr>
            <a:xfrm>
              <a:off x="4571999" y="1229879"/>
              <a:ext cx="2804289" cy="1572857"/>
            </a:xfrm>
            <a:prstGeom prst="roundRect">
              <a:avLst>
                <a:gd fmla="val 2798" name="adj"/>
              </a:avLst>
            </a:prstGeom>
            <a:noFill/>
            <a:ln cap="flat" cmpd="sng" w="19050">
              <a:solidFill>
                <a:srgbClr val="44546A"/>
              </a:solidFill>
              <a:prstDash val="solid"/>
              <a:round/>
              <a:headEnd len="sm" w="sm" type="none"/>
              <a:tailEnd len="sm" w="sm" type="none"/>
            </a:ln>
          </p:spPr>
        </p:pic>
        <p:pic>
          <p:nvPicPr>
            <p:cNvPr descr="A picture containing text, sign&#10;&#10;AI-generated content may be incorrect." id="271" name="Google Shape;271;p15"/>
            <p:cNvPicPr preferRelativeResize="0"/>
            <p:nvPr/>
          </p:nvPicPr>
          <p:blipFill rotWithShape="1">
            <a:blip r:embed="rId4">
              <a:alphaModFix/>
            </a:blip>
            <a:srcRect b="0" l="0" r="0" t="0"/>
            <a:stretch/>
          </p:blipFill>
          <p:spPr>
            <a:xfrm>
              <a:off x="7006425" y="2571750"/>
              <a:ext cx="279990" cy="141183"/>
            </a:xfrm>
            <a:prstGeom prst="rect">
              <a:avLst/>
            </a:prstGeom>
            <a:noFill/>
            <a:ln>
              <a:noFill/>
            </a:ln>
          </p:spPr>
        </p:pic>
      </p:grpSp>
      <p:grpSp>
        <p:nvGrpSpPr>
          <p:cNvPr id="272" name="Google Shape;272;p15"/>
          <p:cNvGrpSpPr/>
          <p:nvPr/>
        </p:nvGrpSpPr>
        <p:grpSpPr>
          <a:xfrm>
            <a:off x="1610943" y="1241275"/>
            <a:ext cx="2804289" cy="1567638"/>
            <a:chOff x="1610943" y="1241275"/>
            <a:chExt cx="2804289" cy="1567638"/>
          </a:xfrm>
        </p:grpSpPr>
        <p:pic>
          <p:nvPicPr>
            <p:cNvPr id="273" name="Google Shape;273;p15"/>
            <p:cNvPicPr preferRelativeResize="0"/>
            <p:nvPr/>
          </p:nvPicPr>
          <p:blipFill rotWithShape="1">
            <a:blip r:embed="rId6">
              <a:alphaModFix/>
            </a:blip>
            <a:srcRect b="0" l="0" r="0" t="0"/>
            <a:stretch/>
          </p:blipFill>
          <p:spPr>
            <a:xfrm>
              <a:off x="1610943" y="1241275"/>
              <a:ext cx="2804289" cy="1567638"/>
            </a:xfrm>
            <a:prstGeom prst="roundRect">
              <a:avLst>
                <a:gd fmla="val 2798" name="adj"/>
              </a:avLst>
            </a:prstGeom>
            <a:noFill/>
            <a:ln cap="flat" cmpd="sng" w="19050">
              <a:solidFill>
                <a:srgbClr val="44546A"/>
              </a:solidFill>
              <a:prstDash val="solid"/>
              <a:round/>
              <a:headEnd len="sm" w="sm" type="none"/>
              <a:tailEnd len="sm" w="sm" type="none"/>
            </a:ln>
          </p:spPr>
        </p:pic>
        <p:pic>
          <p:nvPicPr>
            <p:cNvPr descr="A picture containing text, sign&#10;&#10;AI-generated content may be incorrect." id="274" name="Google Shape;274;p15"/>
            <p:cNvPicPr preferRelativeResize="0"/>
            <p:nvPr/>
          </p:nvPicPr>
          <p:blipFill rotWithShape="1">
            <a:blip r:embed="rId4">
              <a:alphaModFix/>
            </a:blip>
            <a:srcRect b="0" l="0" r="0" t="0"/>
            <a:stretch/>
          </p:blipFill>
          <p:spPr>
            <a:xfrm>
              <a:off x="4022214" y="2559333"/>
              <a:ext cx="279990" cy="141183"/>
            </a:xfrm>
            <a:prstGeom prst="rect">
              <a:avLst/>
            </a:prstGeom>
            <a:noFill/>
            <a:ln>
              <a:noFill/>
            </a:ln>
          </p:spPr>
        </p:pic>
      </p:grpSp>
      <p:grpSp>
        <p:nvGrpSpPr>
          <p:cNvPr id="275" name="Google Shape;275;p15"/>
          <p:cNvGrpSpPr/>
          <p:nvPr/>
        </p:nvGrpSpPr>
        <p:grpSpPr>
          <a:xfrm>
            <a:off x="3169854" y="2954140"/>
            <a:ext cx="2804290" cy="1576976"/>
            <a:chOff x="3169854" y="2954140"/>
            <a:chExt cx="2804290" cy="1576976"/>
          </a:xfrm>
        </p:grpSpPr>
        <p:pic>
          <p:nvPicPr>
            <p:cNvPr id="276" name="Google Shape;276;p15"/>
            <p:cNvPicPr preferRelativeResize="0"/>
            <p:nvPr/>
          </p:nvPicPr>
          <p:blipFill rotWithShape="1">
            <a:blip r:embed="rId7">
              <a:alphaModFix/>
            </a:blip>
            <a:srcRect b="0" l="0" r="0" t="0"/>
            <a:stretch/>
          </p:blipFill>
          <p:spPr>
            <a:xfrm>
              <a:off x="3169854" y="2954140"/>
              <a:ext cx="2804290" cy="1576976"/>
            </a:xfrm>
            <a:prstGeom prst="roundRect">
              <a:avLst>
                <a:gd fmla="val 2798" name="adj"/>
              </a:avLst>
            </a:prstGeom>
            <a:noFill/>
            <a:ln cap="flat" cmpd="sng" w="19050">
              <a:solidFill>
                <a:srgbClr val="44546A"/>
              </a:solidFill>
              <a:prstDash val="solid"/>
              <a:round/>
              <a:headEnd len="sm" w="sm" type="none"/>
              <a:tailEnd len="sm" w="sm" type="none"/>
            </a:ln>
          </p:spPr>
        </p:pic>
        <p:pic>
          <p:nvPicPr>
            <p:cNvPr descr="A picture containing text, sign&#10;&#10;AI-generated content may be incorrect." id="277" name="Google Shape;277;p15"/>
            <p:cNvPicPr preferRelativeResize="0"/>
            <p:nvPr/>
          </p:nvPicPr>
          <p:blipFill rotWithShape="1">
            <a:blip r:embed="rId4">
              <a:alphaModFix/>
            </a:blip>
            <a:srcRect b="0" l="0" r="0" t="0"/>
            <a:stretch/>
          </p:blipFill>
          <p:spPr>
            <a:xfrm>
              <a:off x="5605871" y="4325509"/>
              <a:ext cx="279990" cy="141183"/>
            </a:xfrm>
            <a:prstGeom prst="rect">
              <a:avLst/>
            </a:prstGeom>
            <a:noFill/>
            <a:ln>
              <a:noFill/>
            </a:ln>
          </p:spPr>
        </p:pic>
      </p:grpSp>
      <p:grpSp>
        <p:nvGrpSpPr>
          <p:cNvPr id="278" name="Google Shape;278;p15"/>
          <p:cNvGrpSpPr/>
          <p:nvPr/>
        </p:nvGrpSpPr>
        <p:grpSpPr>
          <a:xfrm>
            <a:off x="208799" y="2963477"/>
            <a:ext cx="2804289" cy="1571634"/>
            <a:chOff x="208799" y="2963477"/>
            <a:chExt cx="2804289" cy="1571634"/>
          </a:xfrm>
        </p:grpSpPr>
        <p:pic>
          <p:nvPicPr>
            <p:cNvPr id="279" name="Google Shape;279;p15"/>
            <p:cNvPicPr preferRelativeResize="0"/>
            <p:nvPr/>
          </p:nvPicPr>
          <p:blipFill rotWithShape="1">
            <a:blip r:embed="rId8">
              <a:alphaModFix/>
            </a:blip>
            <a:srcRect b="0" l="0" r="0" t="0"/>
            <a:stretch/>
          </p:blipFill>
          <p:spPr>
            <a:xfrm>
              <a:off x="208799" y="2963477"/>
              <a:ext cx="2804289" cy="1571634"/>
            </a:xfrm>
            <a:prstGeom prst="roundRect">
              <a:avLst>
                <a:gd fmla="val 2798" name="adj"/>
              </a:avLst>
            </a:prstGeom>
            <a:noFill/>
            <a:ln cap="flat" cmpd="sng" w="19050">
              <a:solidFill>
                <a:srgbClr val="44546A"/>
              </a:solidFill>
              <a:prstDash val="solid"/>
              <a:round/>
              <a:headEnd len="sm" w="sm" type="none"/>
              <a:tailEnd len="sm" w="sm" type="none"/>
            </a:ln>
          </p:spPr>
        </p:pic>
        <p:pic>
          <p:nvPicPr>
            <p:cNvPr descr="A picture containing text, sign&#10;&#10;AI-generated content may be incorrect." id="280" name="Google Shape;280;p15"/>
            <p:cNvPicPr preferRelativeResize="0"/>
            <p:nvPr/>
          </p:nvPicPr>
          <p:blipFill rotWithShape="1">
            <a:blip r:embed="rId4">
              <a:alphaModFix/>
            </a:blip>
            <a:srcRect b="0" l="0" r="0" t="0"/>
            <a:stretch/>
          </p:blipFill>
          <p:spPr>
            <a:xfrm>
              <a:off x="2671486" y="4325508"/>
              <a:ext cx="279990" cy="141183"/>
            </a:xfrm>
            <a:prstGeom prst="rect">
              <a:avLst/>
            </a:prstGeom>
            <a:noFill/>
            <a:ln>
              <a:noFill/>
            </a:ln>
          </p:spPr>
        </p:pic>
      </p:grpSp>
      <p:sp>
        <p:nvSpPr>
          <p:cNvPr id="281" name="Google Shape;281;p15"/>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6"/>
          <p:cNvSpPr txBox="1"/>
          <p:nvPr>
            <p:ph type="title"/>
          </p:nvPr>
        </p:nvSpPr>
        <p:spPr>
          <a:xfrm>
            <a:off x="99000" y="590175"/>
            <a:ext cx="8946000" cy="4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2400"/>
              <a:buFont typeface="Arial"/>
              <a:buNone/>
            </a:pPr>
            <a:r>
              <a:rPr lang="en-US" sz="2400"/>
              <a:t>Leverage ShakeAlert.org to Enhance STEAM Education! </a:t>
            </a:r>
            <a:endParaRPr sz="2400"/>
          </a:p>
        </p:txBody>
      </p:sp>
      <p:grpSp>
        <p:nvGrpSpPr>
          <p:cNvPr id="288" name="Google Shape;288;p16"/>
          <p:cNvGrpSpPr/>
          <p:nvPr/>
        </p:nvGrpSpPr>
        <p:grpSpPr>
          <a:xfrm>
            <a:off x="1699895" y="1134704"/>
            <a:ext cx="5744210" cy="3525871"/>
            <a:chOff x="1699895" y="1134704"/>
            <a:chExt cx="5744210" cy="3525871"/>
          </a:xfrm>
        </p:grpSpPr>
        <p:sp>
          <p:nvSpPr>
            <p:cNvPr id="289" name="Google Shape;289;p16"/>
            <p:cNvSpPr txBox="1"/>
            <p:nvPr/>
          </p:nvSpPr>
          <p:spPr>
            <a:xfrm>
              <a:off x="2243550" y="4446075"/>
              <a:ext cx="4656900" cy="2145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800"/>
                <a:buFont typeface="Arial"/>
                <a:buNone/>
              </a:pPr>
              <a:r>
                <a:rPr b="0" i="1" lang="en-US" sz="800" u="none" cap="none" strike="noStrike">
                  <a:solidFill>
                    <a:schemeClr val="dk1"/>
                  </a:solidFill>
                  <a:latin typeface="Arial"/>
                  <a:ea typeface="Arial"/>
                  <a:cs typeface="Arial"/>
                  <a:sym typeface="Arial"/>
                </a:rPr>
                <a:t>Image courtesy of ShakeAlert</a:t>
              </a:r>
              <a:endParaRPr b="0" i="1" sz="800" u="none" cap="none" strike="noStrike">
                <a:solidFill>
                  <a:schemeClr val="dk1"/>
                </a:solidFill>
                <a:latin typeface="Arial"/>
                <a:ea typeface="Arial"/>
                <a:cs typeface="Arial"/>
                <a:sym typeface="Arial"/>
              </a:endParaRPr>
            </a:p>
          </p:txBody>
        </p:sp>
        <p:pic>
          <p:nvPicPr>
            <p:cNvPr id="290" name="Google Shape;290;p16"/>
            <p:cNvPicPr preferRelativeResize="0"/>
            <p:nvPr/>
          </p:nvPicPr>
          <p:blipFill rotWithShape="1">
            <a:blip r:embed="rId3">
              <a:alphaModFix/>
            </a:blip>
            <a:srcRect b="0" l="0" r="0" t="11034"/>
            <a:stretch/>
          </p:blipFill>
          <p:spPr>
            <a:xfrm>
              <a:off x="1699895" y="1134704"/>
              <a:ext cx="5744210" cy="3311371"/>
            </a:xfrm>
            <a:prstGeom prst="roundRect">
              <a:avLst>
                <a:gd fmla="val 3188" name="adj"/>
              </a:avLst>
            </a:prstGeom>
            <a:noFill/>
            <a:ln cap="flat" cmpd="sng" w="12700">
              <a:solidFill>
                <a:srgbClr val="44546A"/>
              </a:solidFill>
              <a:prstDash val="solid"/>
              <a:round/>
              <a:headEnd len="sm" w="sm" type="none"/>
              <a:tailEnd len="sm" w="sm" type="none"/>
            </a:ln>
          </p:spPr>
        </p:pic>
      </p:grpSp>
      <p:sp>
        <p:nvSpPr>
          <p:cNvPr id="291" name="Google Shape;291;p16"/>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7"/>
          <p:cNvSpPr txBox="1"/>
          <p:nvPr/>
        </p:nvSpPr>
        <p:spPr>
          <a:xfrm>
            <a:off x="393493" y="1245476"/>
            <a:ext cx="5775382" cy="309311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300"/>
              </a:spcBef>
              <a:spcAft>
                <a:spcPts val="0"/>
              </a:spcAft>
              <a:buClr>
                <a:srgbClr val="006F41"/>
              </a:buClr>
              <a:buSzPts val="1616"/>
              <a:buFont typeface="Arial"/>
              <a:buChar char="•"/>
            </a:pPr>
            <a:r>
              <a:rPr b="0" i="0" lang="en-US" sz="1600" u="none" cap="none" strike="noStrike">
                <a:solidFill>
                  <a:srgbClr val="000000"/>
                </a:solidFill>
                <a:latin typeface="Arial"/>
                <a:ea typeface="Arial"/>
                <a:cs typeface="Arial"/>
                <a:sym typeface="Arial"/>
              </a:rPr>
              <a:t>USGS ShakeAlert </a:t>
            </a:r>
            <a:r>
              <a:rPr b="0" i="0" lang="en-US" sz="1600" u="sng" cap="none" strike="noStrike">
                <a:solidFill>
                  <a:srgbClr val="0D27C0"/>
                </a:solidFill>
                <a:latin typeface="Arial"/>
                <a:ea typeface="Arial"/>
                <a:cs typeface="Arial"/>
                <a:sym typeface="Arial"/>
                <a:hlinkClick r:id="rId3">
                  <a:extLst>
                    <a:ext uri="{A12FA001-AC4F-418D-AE19-62706E023703}">
                      <ahyp:hlinkClr val="tx"/>
                    </a:ext>
                  </a:extLst>
                </a:hlinkClick>
              </a:rPr>
              <a:t>www.ShakeAlert.org</a:t>
            </a:r>
            <a:endParaRPr b="0" i="0" sz="1600" u="none" cap="none" strike="noStrike">
              <a:solidFill>
                <a:srgbClr val="0D27C0"/>
              </a:solidFill>
              <a:latin typeface="Arial"/>
              <a:ea typeface="Arial"/>
              <a:cs typeface="Arial"/>
              <a:sym typeface="Arial"/>
            </a:endParaRPr>
          </a:p>
          <a:p>
            <a:pPr indent="-285750" lvl="0" marL="285750" marR="0" rtl="0" algn="l">
              <a:lnSpc>
                <a:spcPct val="100000"/>
              </a:lnSpc>
              <a:spcBef>
                <a:spcPts val="1200"/>
              </a:spcBef>
              <a:spcAft>
                <a:spcPts val="0"/>
              </a:spcAft>
              <a:buClr>
                <a:srgbClr val="006F41"/>
              </a:buClr>
              <a:buSzPts val="1616"/>
              <a:buFont typeface="Arial"/>
              <a:buChar char="•"/>
            </a:pPr>
            <a:r>
              <a:rPr b="0" i="0" lang="en-US" sz="1600" u="none" cap="none" strike="noStrike">
                <a:solidFill>
                  <a:srgbClr val="000000"/>
                </a:solidFill>
                <a:latin typeface="Arial"/>
                <a:ea typeface="Arial"/>
                <a:cs typeface="Arial"/>
                <a:sym typeface="Arial"/>
              </a:rPr>
              <a:t>Ready.gov  </a:t>
            </a:r>
            <a:r>
              <a:rPr b="0" i="0" lang="en-US" sz="1600" u="sng" cap="none" strike="noStrike">
                <a:solidFill>
                  <a:srgbClr val="0D27C0"/>
                </a:solidFill>
                <a:latin typeface="Arial"/>
                <a:ea typeface="Arial"/>
                <a:cs typeface="Arial"/>
                <a:sym typeface="Arial"/>
                <a:hlinkClick r:id="rId4">
                  <a:extLst>
                    <a:ext uri="{A12FA001-AC4F-418D-AE19-62706E023703}">
                      <ahyp:hlinkClr val="tx"/>
                    </a:ext>
                  </a:extLst>
                </a:hlinkClick>
              </a:rPr>
              <a:t>https://www.ready.gov/earthquakes</a:t>
            </a:r>
            <a:r>
              <a:rPr b="0" i="0" lang="en-US"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6F41"/>
              </a:buClr>
              <a:buSzPts val="1616"/>
              <a:buFont typeface="Arial"/>
              <a:buChar char="•"/>
            </a:pPr>
            <a:r>
              <a:rPr b="0" i="0" lang="en-US" sz="1600" u="none" cap="none" strike="noStrike">
                <a:solidFill>
                  <a:srgbClr val="000000"/>
                </a:solidFill>
                <a:latin typeface="Arial"/>
                <a:ea typeface="Arial"/>
                <a:cs typeface="Arial"/>
                <a:sym typeface="Arial"/>
              </a:rPr>
              <a:t>Earthquake Country Alliance  </a:t>
            </a:r>
            <a:r>
              <a:rPr b="0" i="0" lang="en-US" sz="1600" u="sng" cap="none" strike="noStrike">
                <a:solidFill>
                  <a:srgbClr val="0D27C0"/>
                </a:solidFill>
                <a:latin typeface="Arial"/>
                <a:ea typeface="Arial"/>
                <a:cs typeface="Arial"/>
                <a:sym typeface="Arial"/>
                <a:hlinkClick r:id="rId5">
                  <a:extLst>
                    <a:ext uri="{A12FA001-AC4F-418D-AE19-62706E023703}">
                      <ahyp:hlinkClr val="tx"/>
                    </a:ext>
                  </a:extLst>
                </a:hlinkClick>
              </a:rPr>
              <a:t>https://www.earthquakecountry.org/</a:t>
            </a:r>
            <a:r>
              <a:rPr b="0" i="0" lang="en-US"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6F41"/>
              </a:buClr>
              <a:buSzPts val="1616"/>
              <a:buFont typeface="Arial"/>
              <a:buChar char="•"/>
            </a:pPr>
            <a:r>
              <a:rPr b="0" i="0" lang="en-US" sz="1600" u="none" cap="none" strike="noStrike">
                <a:solidFill>
                  <a:srgbClr val="000000"/>
                </a:solidFill>
                <a:latin typeface="Arial"/>
                <a:ea typeface="Arial"/>
                <a:cs typeface="Arial"/>
                <a:sym typeface="Arial"/>
              </a:rPr>
              <a:t>California Governor's Office of Emergency Services  </a:t>
            </a:r>
            <a:r>
              <a:rPr b="0" i="0" lang="en-US" sz="1600" u="sng" cap="none" strike="noStrike">
                <a:solidFill>
                  <a:srgbClr val="0D27C0"/>
                </a:solidFill>
                <a:latin typeface="Arial"/>
                <a:ea typeface="Arial"/>
                <a:cs typeface="Arial"/>
                <a:sym typeface="Arial"/>
                <a:hlinkClick r:id="rId6">
                  <a:extLst>
                    <a:ext uri="{A12FA001-AC4F-418D-AE19-62706E023703}">
                      <ahyp:hlinkClr val="tx"/>
                    </a:ext>
                  </a:extLst>
                </a:hlinkClick>
              </a:rPr>
              <a:t>https://www.caloes.ca.gov/</a:t>
            </a:r>
            <a:endParaRPr b="0" i="0" sz="1600" u="none" cap="none" strike="noStrike">
              <a:solidFill>
                <a:srgbClr val="0D27C0"/>
              </a:solidFill>
              <a:latin typeface="Arial"/>
              <a:ea typeface="Arial"/>
              <a:cs typeface="Arial"/>
              <a:sym typeface="Arial"/>
            </a:endParaRPr>
          </a:p>
          <a:p>
            <a:pPr indent="-285750" lvl="0" marL="285750" marR="0" rtl="0" algn="l">
              <a:lnSpc>
                <a:spcPct val="100000"/>
              </a:lnSpc>
              <a:spcBef>
                <a:spcPts val="600"/>
              </a:spcBef>
              <a:spcAft>
                <a:spcPts val="0"/>
              </a:spcAft>
              <a:buClr>
                <a:srgbClr val="006F41"/>
              </a:buClr>
              <a:buSzPts val="1616"/>
              <a:buFont typeface="Arial"/>
              <a:buChar char="•"/>
            </a:pPr>
            <a:r>
              <a:rPr b="0" i="0" lang="en-US" sz="1600" u="none" cap="none" strike="noStrike">
                <a:solidFill>
                  <a:srgbClr val="000000"/>
                </a:solidFill>
                <a:latin typeface="Arial"/>
                <a:ea typeface="Arial"/>
                <a:cs typeface="Arial"/>
                <a:sym typeface="Arial"/>
              </a:rPr>
              <a:t>Oregon Department of Emergency Management  </a:t>
            </a:r>
            <a:r>
              <a:rPr b="0" i="0" lang="en-US" sz="1600" u="sng" cap="none" strike="noStrike">
                <a:solidFill>
                  <a:srgbClr val="0563C1"/>
                </a:solidFill>
                <a:latin typeface="Arial"/>
                <a:ea typeface="Arial"/>
                <a:cs typeface="Arial"/>
                <a:sym typeface="Arial"/>
                <a:hlinkClick r:id="rId7">
                  <a:extLst>
                    <a:ext uri="{A12FA001-AC4F-418D-AE19-62706E023703}">
                      <ahyp:hlinkClr val="tx"/>
                    </a:ext>
                  </a:extLst>
                </a:hlinkClick>
              </a:rPr>
              <a:t>https://www.oregon.gov/oem/Pages/default.aspx</a:t>
            </a:r>
            <a:r>
              <a:rPr b="0" i="0" lang="en-US"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300"/>
              </a:spcAft>
              <a:buClr>
                <a:srgbClr val="006F41"/>
              </a:buClr>
              <a:buSzPts val="1616"/>
              <a:buFont typeface="Arial"/>
              <a:buChar char="•"/>
            </a:pPr>
            <a:r>
              <a:rPr b="0" i="0" lang="en-US" sz="1600" u="none" cap="none" strike="noStrike">
                <a:solidFill>
                  <a:srgbClr val="000000"/>
                </a:solidFill>
                <a:latin typeface="Arial"/>
                <a:ea typeface="Arial"/>
                <a:cs typeface="Arial"/>
                <a:sym typeface="Arial"/>
              </a:rPr>
              <a:t>Washington Emergency Management Division  </a:t>
            </a:r>
            <a:r>
              <a:rPr b="0" i="0" lang="en-US" sz="1600" u="sng" cap="none" strike="noStrike">
                <a:solidFill>
                  <a:srgbClr val="0563C1"/>
                </a:solidFill>
                <a:latin typeface="Arial"/>
                <a:ea typeface="Arial"/>
                <a:cs typeface="Arial"/>
                <a:sym typeface="Arial"/>
                <a:hlinkClick r:id="rId8">
                  <a:extLst>
                    <a:ext uri="{A12FA001-AC4F-418D-AE19-62706E023703}">
                      <ahyp:hlinkClr val="tx"/>
                    </a:ext>
                  </a:extLst>
                </a:hlinkClick>
              </a:rPr>
              <a:t>https://mil.wa.gov/emergency-management-division</a:t>
            </a:r>
            <a:r>
              <a:rPr b="0" i="0" lang="en-US"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p:txBody>
      </p:sp>
      <p:sp>
        <p:nvSpPr>
          <p:cNvPr id="297" name="Google Shape;297;p17"/>
          <p:cNvSpPr txBox="1"/>
          <p:nvPr>
            <p:ph type="title"/>
          </p:nvPr>
        </p:nvSpPr>
        <p:spPr>
          <a:xfrm>
            <a:off x="393493" y="666410"/>
            <a:ext cx="7190648" cy="46073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6F41"/>
              </a:buClr>
              <a:buSzPts val="2800"/>
              <a:buFont typeface="Arial"/>
              <a:buNone/>
            </a:pPr>
            <a:r>
              <a:rPr lang="en-US" sz="2800"/>
              <a:t>For More Information</a:t>
            </a:r>
            <a:endParaRPr sz="2800"/>
          </a:p>
        </p:txBody>
      </p:sp>
      <p:sp>
        <p:nvSpPr>
          <p:cNvPr id="298" name="Google Shape;298;p17"/>
          <p:cNvSpPr txBox="1"/>
          <p:nvPr/>
        </p:nvSpPr>
        <p:spPr>
          <a:xfrm>
            <a:off x="4732196" y="1289544"/>
            <a:ext cx="2505143" cy="431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6F41"/>
              </a:buClr>
              <a:buSzPts val="2400"/>
              <a:buFont typeface="Arial"/>
              <a:buNone/>
            </a:pPr>
            <a:r>
              <a:rPr b="0" i="0" lang="en-US" sz="1800" u="none" cap="none" strike="noStrike">
                <a:solidFill>
                  <a:srgbClr val="000000"/>
                </a:solidFill>
                <a:latin typeface="Arial"/>
                <a:ea typeface="Arial"/>
                <a:cs typeface="Arial"/>
                <a:sym typeface="Arial"/>
              </a:rPr>
              <a:t>@USGS_ShakeAlert</a:t>
            </a:r>
            <a:endParaRPr b="0" i="0" sz="1800" u="none" cap="none" strike="noStrike">
              <a:solidFill>
                <a:srgbClr val="000000"/>
              </a:solidFill>
              <a:latin typeface="Arial"/>
              <a:ea typeface="Arial"/>
              <a:cs typeface="Arial"/>
              <a:sym typeface="Arial"/>
            </a:endParaRPr>
          </a:p>
        </p:txBody>
      </p:sp>
      <p:pic>
        <p:nvPicPr>
          <p:cNvPr id="299" name="Google Shape;299;p17"/>
          <p:cNvPicPr preferRelativeResize="0"/>
          <p:nvPr/>
        </p:nvPicPr>
        <p:blipFill rotWithShape="1">
          <a:blip r:embed="rId9">
            <a:alphaModFix/>
          </a:blip>
          <a:srcRect b="0" l="0" r="0" t="0"/>
          <a:stretch/>
        </p:blipFill>
        <p:spPr>
          <a:xfrm>
            <a:off x="4424515" y="1302244"/>
            <a:ext cx="307681" cy="307681"/>
          </a:xfrm>
          <a:prstGeom prst="ellipse">
            <a:avLst/>
          </a:prstGeom>
          <a:noFill/>
          <a:ln>
            <a:noFill/>
          </a:ln>
        </p:spPr>
      </p:pic>
      <p:sp>
        <p:nvSpPr>
          <p:cNvPr id="300" name="Google Shape;300;p17"/>
          <p:cNvSpPr txBox="1"/>
          <p:nvPr/>
        </p:nvSpPr>
        <p:spPr>
          <a:xfrm>
            <a:off x="7016665" y="4810865"/>
            <a:ext cx="2057400" cy="27384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rgbClr val="000000"/>
                </a:solidFill>
                <a:latin typeface="Arial"/>
                <a:ea typeface="Arial"/>
                <a:cs typeface="Arial"/>
                <a:sym typeface="Arial"/>
              </a:rPr>
              <a:t>‹#›</a:t>
            </a:fld>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8"/>
          <p:cNvSpPr txBox="1"/>
          <p:nvPr>
            <p:ph type="ctrTitle"/>
          </p:nvPr>
        </p:nvSpPr>
        <p:spPr>
          <a:xfrm>
            <a:off x="356821" y="1447524"/>
            <a:ext cx="8430300" cy="8955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3300"/>
              <a:buFont typeface="Arial"/>
              <a:buNone/>
            </a:pPr>
            <a:r>
              <a:rPr lang="en-US" sz="5100"/>
              <a:t>Thank you</a:t>
            </a:r>
            <a:endParaRPr b="0" sz="5100"/>
          </a:p>
        </p:txBody>
      </p:sp>
      <p:pic>
        <p:nvPicPr>
          <p:cNvPr id="306" name="Google Shape;306;p18" title="ShakeAlert.org_General-Educational-Resources_URL.png"/>
          <p:cNvPicPr preferRelativeResize="0"/>
          <p:nvPr/>
        </p:nvPicPr>
        <p:blipFill rotWithShape="1">
          <a:blip r:embed="rId3">
            <a:alphaModFix/>
          </a:blip>
          <a:srcRect b="1660" l="0" r="0" t="-1660"/>
          <a:stretch/>
        </p:blipFill>
        <p:spPr>
          <a:xfrm>
            <a:off x="7891775" y="3630375"/>
            <a:ext cx="895350" cy="11568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8" name="Shape 98"/>
        <p:cNvGrpSpPr/>
        <p:nvPr/>
      </p:nvGrpSpPr>
      <p:grpSpPr>
        <a:xfrm>
          <a:off x="0" y="0"/>
          <a:ext cx="0" cy="0"/>
          <a:chOff x="0" y="0"/>
          <a:chExt cx="0" cy="0"/>
        </a:xfrm>
      </p:grpSpPr>
      <p:sp>
        <p:nvSpPr>
          <p:cNvPr id="99" name="Google Shape;99;p2"/>
          <p:cNvSpPr/>
          <p:nvPr/>
        </p:nvSpPr>
        <p:spPr>
          <a:xfrm>
            <a:off x="243502" y="679450"/>
            <a:ext cx="2747100" cy="3840000"/>
          </a:xfrm>
          <a:prstGeom prst="roundRect">
            <a:avLst>
              <a:gd fmla="val 4812" name="adj"/>
            </a:avLst>
          </a:prstGeom>
          <a:solidFill>
            <a:schemeClr val="accent1">
              <a:alpha val="8627"/>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0" name="Google Shape;100;p2"/>
          <p:cNvSpPr txBox="1"/>
          <p:nvPr>
            <p:ph idx="4294967295" type="body"/>
          </p:nvPr>
        </p:nvSpPr>
        <p:spPr>
          <a:xfrm>
            <a:off x="497010" y="2346656"/>
            <a:ext cx="2266950" cy="2211388"/>
          </a:xfrm>
          <a:prstGeom prst="rect">
            <a:avLst/>
          </a:prstGeom>
          <a:noFill/>
          <a:ln>
            <a:noFill/>
          </a:ln>
        </p:spPr>
        <p:txBody>
          <a:bodyPr anchorCtr="0" anchor="t" bIns="45700" lIns="91425" spcFirstLastPara="1" rIns="91425" wrap="square" tIns="45700">
            <a:noAutofit/>
          </a:bodyPr>
          <a:lstStyle/>
          <a:p>
            <a:pPr indent="0" lvl="0" marL="12700" rtl="0" algn="l">
              <a:lnSpc>
                <a:spcPct val="90000"/>
              </a:lnSpc>
              <a:spcBef>
                <a:spcPts val="0"/>
              </a:spcBef>
              <a:spcAft>
                <a:spcPts val="0"/>
              </a:spcAft>
              <a:buClr>
                <a:srgbClr val="006F41"/>
              </a:buClr>
              <a:buSzPts val="2400"/>
              <a:buNone/>
            </a:pPr>
            <a:r>
              <a:rPr lang="en-US" sz="2000">
                <a:solidFill>
                  <a:schemeClr val="dk2"/>
                </a:solidFill>
              </a:rPr>
              <a:t>Areas in red have a </a:t>
            </a:r>
            <a:r>
              <a:rPr b="1" lang="en-US" sz="2000">
                <a:solidFill>
                  <a:schemeClr val="dk2"/>
                </a:solidFill>
              </a:rPr>
              <a:t>more than 75% chance of a damaging earthquake </a:t>
            </a:r>
            <a:r>
              <a:rPr lang="en-US" sz="2000">
                <a:solidFill>
                  <a:schemeClr val="dk2"/>
                </a:solidFill>
              </a:rPr>
              <a:t>in the next 100 years.</a:t>
            </a:r>
            <a:endParaRPr sz="2000">
              <a:solidFill>
                <a:schemeClr val="dk2"/>
              </a:solidFill>
            </a:endParaRPr>
          </a:p>
        </p:txBody>
      </p:sp>
      <p:sp>
        <p:nvSpPr>
          <p:cNvPr id="101" name="Google Shape;101;p2"/>
          <p:cNvSpPr txBox="1"/>
          <p:nvPr/>
        </p:nvSpPr>
        <p:spPr>
          <a:xfrm>
            <a:off x="497010" y="996248"/>
            <a:ext cx="2266286" cy="1371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6F41"/>
              </a:buClr>
              <a:buSzPts val="2800"/>
              <a:buFont typeface="Arial"/>
              <a:buNone/>
            </a:pPr>
            <a:r>
              <a:rPr b="1" i="0" lang="en-US" sz="2800" u="none" cap="none" strike="noStrike">
                <a:solidFill>
                  <a:schemeClr val="accent1"/>
                </a:solidFill>
                <a:latin typeface="Arial"/>
                <a:ea typeface="Arial"/>
                <a:cs typeface="Arial"/>
                <a:sym typeface="Arial"/>
              </a:rPr>
              <a:t>You Live in </a:t>
            </a:r>
            <a:br>
              <a:rPr b="1" i="0" lang="en-US" sz="2800" u="none" cap="none" strike="noStrike">
                <a:solidFill>
                  <a:schemeClr val="accent1"/>
                </a:solidFill>
                <a:latin typeface="Arial"/>
                <a:ea typeface="Arial"/>
                <a:cs typeface="Arial"/>
                <a:sym typeface="Arial"/>
              </a:rPr>
            </a:br>
            <a:r>
              <a:rPr b="1" i="0" lang="en-US" sz="2800" u="none" cap="none" strike="noStrike">
                <a:solidFill>
                  <a:schemeClr val="accent1"/>
                </a:solidFill>
                <a:latin typeface="Arial"/>
                <a:ea typeface="Arial"/>
                <a:cs typeface="Arial"/>
                <a:sym typeface="Arial"/>
              </a:rPr>
              <a:t>Earthquake Country!</a:t>
            </a:r>
            <a:endParaRPr b="1" i="0" sz="2800" u="none" cap="none" strike="noStrike">
              <a:solidFill>
                <a:schemeClr val="accent1"/>
              </a:solidFill>
              <a:latin typeface="Arial"/>
              <a:ea typeface="Arial"/>
              <a:cs typeface="Arial"/>
              <a:sym typeface="Arial"/>
            </a:endParaRPr>
          </a:p>
        </p:txBody>
      </p:sp>
      <p:sp>
        <p:nvSpPr>
          <p:cNvPr id="102" name="Google Shape;102;p2"/>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grpSp>
        <p:nvGrpSpPr>
          <p:cNvPr id="103" name="Google Shape;103;p2"/>
          <p:cNvGrpSpPr/>
          <p:nvPr/>
        </p:nvGrpSpPr>
        <p:grpSpPr>
          <a:xfrm>
            <a:off x="3657474" y="679450"/>
            <a:ext cx="4902200" cy="3939621"/>
            <a:chOff x="3657474" y="679450"/>
            <a:chExt cx="4902200" cy="3939621"/>
          </a:xfrm>
        </p:grpSpPr>
        <p:pic>
          <p:nvPicPr>
            <p:cNvPr descr="Heat map of the United States showing California coast with a 75% to 95% chance of a damaging earthquake in the next 100 years." id="104" name="Google Shape;104;p2"/>
            <p:cNvPicPr preferRelativeResize="0"/>
            <p:nvPr/>
          </p:nvPicPr>
          <p:blipFill rotWithShape="1">
            <a:blip r:embed="rId3">
              <a:alphaModFix/>
            </a:blip>
            <a:srcRect b="0" l="0" r="0" t="0"/>
            <a:stretch/>
          </p:blipFill>
          <p:spPr>
            <a:xfrm>
              <a:off x="3657474" y="679450"/>
              <a:ext cx="4902200" cy="3784600"/>
            </a:xfrm>
            <a:prstGeom prst="rect">
              <a:avLst/>
            </a:prstGeom>
            <a:noFill/>
            <a:ln>
              <a:noFill/>
            </a:ln>
          </p:spPr>
        </p:pic>
        <p:sp>
          <p:nvSpPr>
            <p:cNvPr id="105" name="Google Shape;105;p2"/>
            <p:cNvSpPr txBox="1"/>
            <p:nvPr/>
          </p:nvSpPr>
          <p:spPr>
            <a:xfrm>
              <a:off x="4735024" y="4403627"/>
              <a:ext cx="2747100"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USGS</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9" name="Shape 109"/>
        <p:cNvGrpSpPr/>
        <p:nvPr/>
      </p:nvGrpSpPr>
      <p:grpSpPr>
        <a:xfrm>
          <a:off x="0" y="0"/>
          <a:ext cx="0" cy="0"/>
          <a:chOff x="0" y="0"/>
          <a:chExt cx="0" cy="0"/>
        </a:xfrm>
      </p:grpSpPr>
      <p:grpSp>
        <p:nvGrpSpPr>
          <p:cNvPr id="110" name="Google Shape;110;p3"/>
          <p:cNvGrpSpPr/>
          <p:nvPr/>
        </p:nvGrpSpPr>
        <p:grpSpPr>
          <a:xfrm>
            <a:off x="281163" y="491287"/>
            <a:ext cx="8581673" cy="4268648"/>
            <a:chOff x="281163" y="491287"/>
            <a:chExt cx="8581673" cy="4268648"/>
          </a:xfrm>
        </p:grpSpPr>
        <p:pic>
          <p:nvPicPr>
            <p:cNvPr id="111" name="Google Shape;111;p3" title="ShakeAlert-Ready-Schools_EEW_Basics_Schools_Landscape_05.2025.png"/>
            <p:cNvPicPr preferRelativeResize="0"/>
            <p:nvPr/>
          </p:nvPicPr>
          <p:blipFill rotWithShape="1">
            <a:blip r:embed="rId3">
              <a:alphaModFix/>
            </a:blip>
            <a:srcRect b="0" l="0" r="0" t="0"/>
            <a:stretch/>
          </p:blipFill>
          <p:spPr>
            <a:xfrm>
              <a:off x="281163" y="491287"/>
              <a:ext cx="8581673" cy="4160926"/>
            </a:xfrm>
            <a:prstGeom prst="rect">
              <a:avLst/>
            </a:prstGeom>
            <a:noFill/>
            <a:ln>
              <a:noFill/>
            </a:ln>
          </p:spPr>
        </p:pic>
        <p:sp>
          <p:nvSpPr>
            <p:cNvPr id="112" name="Google Shape;112;p3"/>
            <p:cNvSpPr txBox="1"/>
            <p:nvPr/>
          </p:nvSpPr>
          <p:spPr>
            <a:xfrm>
              <a:off x="3094891" y="4544491"/>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USGS</a:t>
              </a:r>
              <a:endParaRPr/>
            </a:p>
          </p:txBody>
        </p:sp>
      </p:grpSp>
      <p:sp>
        <p:nvSpPr>
          <p:cNvPr id="113" name="Google Shape;113;p3"/>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7" name="Shape 117"/>
        <p:cNvGrpSpPr/>
        <p:nvPr/>
      </p:nvGrpSpPr>
      <p:grpSpPr>
        <a:xfrm>
          <a:off x="0" y="0"/>
          <a:ext cx="0" cy="0"/>
          <a:chOff x="0" y="0"/>
          <a:chExt cx="0" cy="0"/>
        </a:xfrm>
      </p:grpSpPr>
      <p:sp>
        <p:nvSpPr>
          <p:cNvPr id="118" name="Google Shape;118;p4"/>
          <p:cNvSpPr txBox="1"/>
          <p:nvPr>
            <p:ph type="title"/>
          </p:nvPr>
        </p:nvSpPr>
        <p:spPr>
          <a:xfrm>
            <a:off x="100850" y="1028675"/>
            <a:ext cx="3424500" cy="11484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006F41"/>
              </a:buClr>
              <a:buSzPts val="2800"/>
              <a:buFont typeface="Arial"/>
              <a:buNone/>
            </a:pPr>
            <a:r>
              <a:rPr lang="en-US">
                <a:solidFill>
                  <a:schemeClr val="accent1"/>
                </a:solidFill>
              </a:rPr>
              <a:t>How Does ShakeAlert</a:t>
            </a:r>
            <a:r>
              <a:rPr baseline="30000" lang="en-US" sz="2000">
                <a:solidFill>
                  <a:schemeClr val="accent1"/>
                </a:solidFill>
              </a:rPr>
              <a:t>Ⓡ</a:t>
            </a:r>
            <a:r>
              <a:rPr lang="en-US">
                <a:solidFill>
                  <a:schemeClr val="accent1"/>
                </a:solidFill>
              </a:rPr>
              <a:t> Earthquake Early Warning Work?</a:t>
            </a:r>
            <a:endParaRPr>
              <a:solidFill>
                <a:schemeClr val="accent1"/>
              </a:solidFill>
            </a:endParaRPr>
          </a:p>
          <a:p>
            <a:pPr indent="0" lvl="0" marL="0" rtl="0" algn="ctr">
              <a:lnSpc>
                <a:spcPct val="90000"/>
              </a:lnSpc>
              <a:spcBef>
                <a:spcPts val="0"/>
              </a:spcBef>
              <a:spcAft>
                <a:spcPts val="0"/>
              </a:spcAft>
              <a:buClr>
                <a:srgbClr val="006F41"/>
              </a:buClr>
              <a:buSzPts val="2800"/>
              <a:buFont typeface="Arial"/>
              <a:buNone/>
            </a:pPr>
            <a:r>
              <a:t/>
            </a:r>
            <a:endParaRPr sz="2400">
              <a:solidFill>
                <a:srgbClr val="014721"/>
              </a:solidFill>
            </a:endParaRPr>
          </a:p>
          <a:p>
            <a:pPr indent="0" lvl="0" marL="0" rtl="0" algn="l">
              <a:lnSpc>
                <a:spcPct val="90000"/>
              </a:lnSpc>
              <a:spcBef>
                <a:spcPts val="0"/>
              </a:spcBef>
              <a:spcAft>
                <a:spcPts val="0"/>
              </a:spcAft>
              <a:buClr>
                <a:srgbClr val="006F41"/>
              </a:buClr>
              <a:buSzPts val="2800"/>
              <a:buFont typeface="Arial"/>
              <a:buNone/>
            </a:pPr>
            <a:r>
              <a:t/>
            </a:r>
            <a:endParaRPr b="0" sz="2100">
              <a:solidFill>
                <a:srgbClr val="014721"/>
              </a:solidFill>
            </a:endParaRPr>
          </a:p>
          <a:p>
            <a:pPr indent="0" lvl="0" marL="0" rtl="0" algn="l">
              <a:lnSpc>
                <a:spcPct val="90000"/>
              </a:lnSpc>
              <a:spcBef>
                <a:spcPts val="0"/>
              </a:spcBef>
              <a:spcAft>
                <a:spcPts val="0"/>
              </a:spcAft>
              <a:buClr>
                <a:srgbClr val="006F41"/>
              </a:buClr>
              <a:buSzPts val="2800"/>
              <a:buFont typeface="Arial"/>
              <a:buNone/>
            </a:pPr>
            <a:r>
              <a:t/>
            </a:r>
            <a:endParaRPr b="0" sz="2100">
              <a:solidFill>
                <a:srgbClr val="014721"/>
              </a:solidFill>
            </a:endParaRPr>
          </a:p>
          <a:p>
            <a:pPr indent="0" lvl="0" marL="0" rtl="0" algn="l">
              <a:lnSpc>
                <a:spcPct val="90000"/>
              </a:lnSpc>
              <a:spcBef>
                <a:spcPts val="0"/>
              </a:spcBef>
              <a:spcAft>
                <a:spcPts val="0"/>
              </a:spcAft>
              <a:buClr>
                <a:srgbClr val="006F41"/>
              </a:buClr>
              <a:buSzPts val="2800"/>
              <a:buFont typeface="Arial"/>
              <a:buNone/>
            </a:pPr>
            <a:r>
              <a:t/>
            </a:r>
            <a:endParaRPr b="0" sz="2100">
              <a:solidFill>
                <a:srgbClr val="014721"/>
              </a:solidFill>
            </a:endParaRPr>
          </a:p>
          <a:p>
            <a:pPr indent="0" lvl="0" marL="0" rtl="0" algn="l">
              <a:lnSpc>
                <a:spcPct val="90000"/>
              </a:lnSpc>
              <a:spcBef>
                <a:spcPts val="0"/>
              </a:spcBef>
              <a:spcAft>
                <a:spcPts val="0"/>
              </a:spcAft>
              <a:buClr>
                <a:srgbClr val="006F41"/>
              </a:buClr>
              <a:buSzPts val="2800"/>
              <a:buFont typeface="Arial"/>
              <a:buNone/>
            </a:pPr>
            <a:r>
              <a:t/>
            </a:r>
            <a:endParaRPr b="0" sz="2400">
              <a:solidFill>
                <a:srgbClr val="014721"/>
              </a:solidFill>
            </a:endParaRPr>
          </a:p>
          <a:p>
            <a:pPr indent="0" lvl="0" marL="0" rtl="0" algn="l">
              <a:lnSpc>
                <a:spcPct val="90000"/>
              </a:lnSpc>
              <a:spcBef>
                <a:spcPts val="0"/>
              </a:spcBef>
              <a:spcAft>
                <a:spcPts val="0"/>
              </a:spcAft>
              <a:buClr>
                <a:srgbClr val="006F41"/>
              </a:buClr>
              <a:buSzPts val="2800"/>
              <a:buFont typeface="Arial"/>
              <a:buNone/>
            </a:pPr>
            <a:r>
              <a:rPr b="0" lang="en-US" sz="1400">
                <a:solidFill>
                  <a:srgbClr val="014721"/>
                </a:solidFill>
              </a:rPr>
              <a:t> </a:t>
            </a:r>
            <a:endParaRPr b="0" sz="1400">
              <a:solidFill>
                <a:srgbClr val="014721"/>
              </a:solidFill>
            </a:endParaRPr>
          </a:p>
          <a:p>
            <a:pPr indent="0" lvl="0" marL="0" rtl="0" algn="ctr">
              <a:lnSpc>
                <a:spcPct val="90000"/>
              </a:lnSpc>
              <a:spcBef>
                <a:spcPts val="0"/>
              </a:spcBef>
              <a:spcAft>
                <a:spcPts val="0"/>
              </a:spcAft>
              <a:buClr>
                <a:srgbClr val="006F41"/>
              </a:buClr>
              <a:buSzPts val="2800"/>
              <a:buFont typeface="Arial"/>
              <a:buNone/>
            </a:pPr>
            <a:r>
              <a:t/>
            </a:r>
            <a:endParaRPr sz="2400">
              <a:solidFill>
                <a:srgbClr val="014721"/>
              </a:solidFill>
            </a:endParaRPr>
          </a:p>
          <a:p>
            <a:pPr indent="0" lvl="0" marL="0" rtl="0" algn="ctr">
              <a:lnSpc>
                <a:spcPct val="90000"/>
              </a:lnSpc>
              <a:spcBef>
                <a:spcPts val="0"/>
              </a:spcBef>
              <a:spcAft>
                <a:spcPts val="0"/>
              </a:spcAft>
              <a:buClr>
                <a:srgbClr val="006F41"/>
              </a:buClr>
              <a:buSzPts val="2800"/>
              <a:buFont typeface="Arial"/>
              <a:buNone/>
            </a:pPr>
            <a:r>
              <a:rPr lang="en-US">
                <a:solidFill>
                  <a:srgbClr val="014721"/>
                </a:solidFill>
              </a:rPr>
              <a:t> </a:t>
            </a:r>
            <a:endParaRPr>
              <a:solidFill>
                <a:srgbClr val="014721"/>
              </a:solidFill>
            </a:endParaRPr>
          </a:p>
        </p:txBody>
      </p:sp>
      <p:pic>
        <p:nvPicPr>
          <p:cNvPr id="119" name="Google Shape;119;p4" title="Using GPS to Enhance the ShakeAlert® Earthquake Early Warning System | Overview"/>
          <p:cNvPicPr preferRelativeResize="0"/>
          <p:nvPr/>
        </p:nvPicPr>
        <p:blipFill rotWithShape="1">
          <a:blip r:embed="rId3">
            <a:alphaModFix/>
          </a:blip>
          <a:srcRect b="0" l="0" r="0" t="0"/>
          <a:stretch/>
        </p:blipFill>
        <p:spPr>
          <a:xfrm>
            <a:off x="3609474" y="472756"/>
            <a:ext cx="5437151" cy="4077863"/>
          </a:xfrm>
          <a:prstGeom prst="roundRect">
            <a:avLst>
              <a:gd fmla="val 4209" name="adj"/>
            </a:avLst>
          </a:prstGeom>
          <a:noFill/>
          <a:ln>
            <a:noFill/>
          </a:ln>
        </p:spPr>
      </p:pic>
      <p:sp>
        <p:nvSpPr>
          <p:cNvPr id="120" name="Google Shape;120;p4"/>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
        <p:nvSpPr>
          <p:cNvPr id="121" name="Google Shape;121;p4"/>
          <p:cNvSpPr txBox="1"/>
          <p:nvPr/>
        </p:nvSpPr>
        <p:spPr>
          <a:xfrm>
            <a:off x="4850941" y="4550619"/>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Video courtesy of Earthscope Consortium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nvSpPr>
        <p:spPr>
          <a:xfrm>
            <a:off x="177055" y="599135"/>
            <a:ext cx="8340600" cy="431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accent1"/>
              </a:buClr>
              <a:buSzPts val="3200"/>
              <a:buFont typeface="Arial"/>
              <a:buNone/>
            </a:pPr>
            <a:r>
              <a:rPr b="1" i="0" lang="en-US" sz="2800" u="none" cap="none" strike="noStrike">
                <a:solidFill>
                  <a:schemeClr val="accent1"/>
                </a:solidFill>
                <a:latin typeface="Arial"/>
                <a:ea typeface="Arial"/>
                <a:cs typeface="Arial"/>
                <a:sym typeface="Arial"/>
              </a:rPr>
              <a:t>Prepare Your Students</a:t>
            </a:r>
            <a:endParaRPr b="1" i="0" sz="2800" u="none" cap="none" strike="noStrike">
              <a:solidFill>
                <a:schemeClr val="accent1"/>
              </a:solidFill>
              <a:latin typeface="Arial"/>
              <a:ea typeface="Arial"/>
              <a:cs typeface="Arial"/>
              <a:sym typeface="Arial"/>
            </a:endParaRPr>
          </a:p>
          <a:p>
            <a:pPr indent="0" lvl="0" marL="0" marR="0" rtl="0" algn="l">
              <a:lnSpc>
                <a:spcPct val="90000"/>
              </a:lnSpc>
              <a:spcBef>
                <a:spcPts val="0"/>
              </a:spcBef>
              <a:spcAft>
                <a:spcPts val="0"/>
              </a:spcAft>
              <a:buClr>
                <a:schemeClr val="accent1"/>
              </a:buClr>
              <a:buSzPts val="3200"/>
              <a:buFont typeface="Arial"/>
              <a:buNone/>
            </a:pPr>
            <a:r>
              <a:t/>
            </a:r>
            <a:endParaRPr b="1" i="0" sz="2800" u="none" cap="none" strike="noStrike">
              <a:solidFill>
                <a:srgbClr val="004922"/>
              </a:solidFill>
              <a:latin typeface="Arial"/>
              <a:ea typeface="Arial"/>
              <a:cs typeface="Arial"/>
              <a:sym typeface="Arial"/>
            </a:endParaRPr>
          </a:p>
          <a:p>
            <a:pPr indent="0" lvl="0" marL="0" marR="0" rtl="0" algn="l">
              <a:lnSpc>
                <a:spcPct val="90000"/>
              </a:lnSpc>
              <a:spcBef>
                <a:spcPts val="0"/>
              </a:spcBef>
              <a:spcAft>
                <a:spcPts val="0"/>
              </a:spcAft>
              <a:buClr>
                <a:schemeClr val="accent1"/>
              </a:buClr>
              <a:buSzPts val="3200"/>
              <a:buFont typeface="Arial"/>
              <a:buNone/>
            </a:pPr>
            <a:r>
              <a:t/>
            </a:r>
            <a:endParaRPr b="1" i="0" sz="2800" u="none" cap="none" strike="noStrike">
              <a:solidFill>
                <a:srgbClr val="004922"/>
              </a:solidFill>
              <a:latin typeface="Arial"/>
              <a:ea typeface="Arial"/>
              <a:cs typeface="Arial"/>
              <a:sym typeface="Arial"/>
            </a:endParaRPr>
          </a:p>
        </p:txBody>
      </p:sp>
      <p:grpSp>
        <p:nvGrpSpPr>
          <p:cNvPr id="128" name="Google Shape;128;p5"/>
          <p:cNvGrpSpPr/>
          <p:nvPr/>
        </p:nvGrpSpPr>
        <p:grpSpPr>
          <a:xfrm>
            <a:off x="305480" y="1494875"/>
            <a:ext cx="3724370" cy="2808219"/>
            <a:chOff x="305480" y="1494875"/>
            <a:chExt cx="3724370" cy="2808219"/>
          </a:xfrm>
        </p:grpSpPr>
        <p:pic>
          <p:nvPicPr>
            <p:cNvPr id="129" name="Google Shape;129;p5"/>
            <p:cNvPicPr preferRelativeResize="0"/>
            <p:nvPr/>
          </p:nvPicPr>
          <p:blipFill rotWithShape="1">
            <a:blip r:embed="rId3">
              <a:alphaModFix/>
            </a:blip>
            <a:srcRect b="0" l="0" r="0" t="0"/>
            <a:stretch/>
          </p:blipFill>
          <p:spPr>
            <a:xfrm rot="1">
              <a:off x="305480" y="1494876"/>
              <a:ext cx="3724369" cy="2592773"/>
            </a:xfrm>
            <a:prstGeom prst="roundRect">
              <a:avLst>
                <a:gd fmla="val 4787" name="adj"/>
              </a:avLst>
            </a:prstGeom>
            <a:noFill/>
            <a:ln cap="flat" cmpd="sng" w="9525">
              <a:solidFill>
                <a:srgbClr val="44546A"/>
              </a:solidFill>
              <a:prstDash val="solid"/>
              <a:round/>
              <a:headEnd len="sm" w="sm" type="none"/>
              <a:tailEnd len="sm" w="sm" type="none"/>
            </a:ln>
          </p:spPr>
        </p:pic>
        <p:sp>
          <p:nvSpPr>
            <p:cNvPr id="130" name="Google Shape;130;p5"/>
            <p:cNvSpPr txBox="1"/>
            <p:nvPr/>
          </p:nvSpPr>
          <p:spPr>
            <a:xfrm>
              <a:off x="690556" y="4087650"/>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ShakeOut</a:t>
              </a:r>
              <a:endParaRPr/>
            </a:p>
          </p:txBody>
        </p:sp>
      </p:grpSp>
      <p:grpSp>
        <p:nvGrpSpPr>
          <p:cNvPr id="131" name="Google Shape;131;p5"/>
          <p:cNvGrpSpPr/>
          <p:nvPr/>
        </p:nvGrpSpPr>
        <p:grpSpPr>
          <a:xfrm>
            <a:off x="4379850" y="1457731"/>
            <a:ext cx="4362450" cy="2845363"/>
            <a:chOff x="4379850" y="1457731"/>
            <a:chExt cx="4362450" cy="2845363"/>
          </a:xfrm>
        </p:grpSpPr>
        <p:pic>
          <p:nvPicPr>
            <p:cNvPr id="132" name="Google Shape;132;p5"/>
            <p:cNvPicPr preferRelativeResize="0"/>
            <p:nvPr/>
          </p:nvPicPr>
          <p:blipFill rotWithShape="1">
            <a:blip r:embed="rId4">
              <a:alphaModFix/>
            </a:blip>
            <a:srcRect b="0" l="0" r="0" t="0"/>
            <a:stretch/>
          </p:blipFill>
          <p:spPr>
            <a:xfrm>
              <a:off x="4379850" y="1457731"/>
              <a:ext cx="4362450" cy="2629919"/>
            </a:xfrm>
            <a:prstGeom prst="roundRect">
              <a:avLst>
                <a:gd fmla="val 4787" name="adj"/>
              </a:avLst>
            </a:prstGeom>
            <a:noFill/>
            <a:ln cap="flat" cmpd="sng" w="9525">
              <a:solidFill>
                <a:srgbClr val="44546A"/>
              </a:solidFill>
              <a:prstDash val="solid"/>
              <a:round/>
              <a:headEnd len="sm" w="sm" type="none"/>
              <a:tailEnd len="sm" w="sm" type="none"/>
            </a:ln>
          </p:spPr>
        </p:pic>
        <p:sp>
          <p:nvSpPr>
            <p:cNvPr id="133" name="Google Shape;133;p5"/>
            <p:cNvSpPr txBox="1"/>
            <p:nvPr/>
          </p:nvSpPr>
          <p:spPr>
            <a:xfrm>
              <a:off x="5083967" y="4087650"/>
              <a:ext cx="2954215"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USGS</a:t>
              </a:r>
              <a:endParaRPr/>
            </a:p>
          </p:txBody>
        </p:sp>
        <p:pic>
          <p:nvPicPr>
            <p:cNvPr descr="A picture containing text, sign&#10;&#10;AI-generated content may be incorrect." id="134" name="Google Shape;134;p5"/>
            <p:cNvPicPr preferRelativeResize="0"/>
            <p:nvPr/>
          </p:nvPicPr>
          <p:blipFill rotWithShape="1">
            <a:blip r:embed="rId5">
              <a:alphaModFix/>
            </a:blip>
            <a:srcRect b="0" l="0" r="0" t="0"/>
            <a:stretch/>
          </p:blipFill>
          <p:spPr>
            <a:xfrm>
              <a:off x="8124092" y="3868614"/>
              <a:ext cx="324990" cy="178329"/>
            </a:xfrm>
            <a:prstGeom prst="rect">
              <a:avLst/>
            </a:prstGeom>
            <a:noFill/>
            <a:ln>
              <a:noFill/>
            </a:ln>
          </p:spPr>
        </p:pic>
      </p:grpSp>
      <p:sp>
        <p:nvSpPr>
          <p:cNvPr id="135" name="Google Shape;135;p5"/>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401700" y="587050"/>
            <a:ext cx="8340600" cy="4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3200"/>
              <a:buFont typeface="Arial"/>
              <a:buNone/>
            </a:pPr>
            <a:r>
              <a:rPr lang="en-US" sz="3200"/>
              <a:t>Lesson Goals</a:t>
            </a:r>
            <a:endParaRPr sz="3200"/>
          </a:p>
          <a:p>
            <a:pPr indent="0" lvl="0" marL="0" rtl="0" algn="ctr">
              <a:lnSpc>
                <a:spcPct val="90000"/>
              </a:lnSpc>
              <a:spcBef>
                <a:spcPts val="0"/>
              </a:spcBef>
              <a:spcAft>
                <a:spcPts val="0"/>
              </a:spcAft>
              <a:buClr>
                <a:schemeClr val="accent1"/>
              </a:buClr>
              <a:buSzPts val="3200"/>
              <a:buFont typeface="Arial"/>
              <a:buNone/>
            </a:pPr>
            <a:r>
              <a:t/>
            </a:r>
            <a:endParaRPr sz="3200">
              <a:solidFill>
                <a:srgbClr val="004922"/>
              </a:solidFill>
            </a:endParaRPr>
          </a:p>
          <a:p>
            <a:pPr indent="0" lvl="0" marL="0" rtl="0" algn="ctr">
              <a:lnSpc>
                <a:spcPct val="90000"/>
              </a:lnSpc>
              <a:spcBef>
                <a:spcPts val="0"/>
              </a:spcBef>
              <a:spcAft>
                <a:spcPts val="0"/>
              </a:spcAft>
              <a:buClr>
                <a:schemeClr val="accent1"/>
              </a:buClr>
              <a:buSzPts val="3200"/>
              <a:buFont typeface="Arial"/>
              <a:buNone/>
            </a:pPr>
            <a:r>
              <a:t/>
            </a:r>
            <a:endParaRPr sz="3200">
              <a:solidFill>
                <a:srgbClr val="004922"/>
              </a:solidFill>
            </a:endParaRPr>
          </a:p>
        </p:txBody>
      </p:sp>
      <p:pic>
        <p:nvPicPr>
          <p:cNvPr id="142" name="Google Shape;142;p6" title="DCHO_Infographic (JPG for Social Media).jpg"/>
          <p:cNvPicPr preferRelativeResize="0"/>
          <p:nvPr/>
        </p:nvPicPr>
        <p:blipFill rotWithShape="1">
          <a:blip r:embed="rId3">
            <a:alphaModFix/>
          </a:blip>
          <a:srcRect b="0" l="0" r="0" t="0"/>
          <a:stretch/>
        </p:blipFill>
        <p:spPr>
          <a:xfrm>
            <a:off x="185260" y="1321725"/>
            <a:ext cx="4151501" cy="3075126"/>
          </a:xfrm>
          <a:prstGeom prst="roundRect">
            <a:avLst>
              <a:gd fmla="val 1017" name="adj"/>
            </a:avLst>
          </a:prstGeom>
          <a:noFill/>
          <a:ln cap="flat" cmpd="sng" w="19050">
            <a:solidFill>
              <a:srgbClr val="44546A"/>
            </a:solidFill>
            <a:prstDash val="solid"/>
            <a:round/>
            <a:headEnd len="sm" w="sm" type="none"/>
            <a:tailEnd len="sm" w="sm" type="none"/>
          </a:ln>
        </p:spPr>
      </p:pic>
      <p:pic>
        <p:nvPicPr>
          <p:cNvPr id="143" name="Google Shape;143;p6"/>
          <p:cNvPicPr preferRelativeResize="0"/>
          <p:nvPr/>
        </p:nvPicPr>
        <p:blipFill rotWithShape="1">
          <a:blip r:embed="rId4">
            <a:alphaModFix/>
          </a:blip>
          <a:srcRect b="0" l="0" r="0" t="0"/>
          <a:stretch/>
        </p:blipFill>
        <p:spPr>
          <a:xfrm>
            <a:off x="4829525" y="1321725"/>
            <a:ext cx="4197449" cy="2263546"/>
          </a:xfrm>
          <a:prstGeom prst="roundRect">
            <a:avLst>
              <a:gd fmla="val 2634" name="adj"/>
            </a:avLst>
          </a:prstGeom>
          <a:noFill/>
          <a:ln cap="flat" cmpd="sng" w="1905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id="144" name="Google Shape;144;p6"/>
          <p:cNvPicPr preferRelativeResize="0"/>
          <p:nvPr/>
        </p:nvPicPr>
        <p:blipFill rotWithShape="1">
          <a:blip r:embed="rId5">
            <a:alphaModFix/>
          </a:blip>
          <a:srcRect b="0" l="0" r="0" t="0"/>
          <a:stretch/>
        </p:blipFill>
        <p:spPr>
          <a:xfrm>
            <a:off x="4647924" y="1616325"/>
            <a:ext cx="4297775" cy="2361475"/>
          </a:xfrm>
          <a:prstGeom prst="roundRect">
            <a:avLst>
              <a:gd fmla="val 2402" name="adj"/>
            </a:avLst>
          </a:prstGeom>
          <a:noFill/>
          <a:ln cap="flat" cmpd="sng" w="1905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pic>
        <p:nvPicPr>
          <p:cNvPr id="145" name="Google Shape;145;p6"/>
          <p:cNvPicPr preferRelativeResize="0"/>
          <p:nvPr/>
        </p:nvPicPr>
        <p:blipFill rotWithShape="1">
          <a:blip r:embed="rId6">
            <a:alphaModFix/>
          </a:blip>
          <a:srcRect b="0" l="0" r="0" t="0"/>
          <a:stretch/>
        </p:blipFill>
        <p:spPr>
          <a:xfrm>
            <a:off x="4492374" y="1930375"/>
            <a:ext cx="4379051" cy="2466463"/>
          </a:xfrm>
          <a:prstGeom prst="roundRect">
            <a:avLst>
              <a:gd fmla="val 2618" name="adj"/>
            </a:avLst>
          </a:prstGeom>
          <a:noFill/>
          <a:ln cap="flat" cmpd="sng" w="19050">
            <a:solidFill>
              <a:srgbClr val="44546A"/>
            </a:solidFill>
            <a:prstDash val="solid"/>
            <a:round/>
            <a:headEnd len="sm" w="sm" type="none"/>
            <a:tailEnd len="sm" w="sm" type="none"/>
          </a:ln>
          <a:effectLst>
            <a:outerShdw blurRad="50800" rotWithShape="0" algn="bl" dir="18900000" dist="38100">
              <a:srgbClr val="000000">
                <a:alpha val="40000"/>
              </a:srgbClr>
            </a:outerShdw>
          </a:effectLst>
        </p:spPr>
      </p:pic>
      <p:sp>
        <p:nvSpPr>
          <p:cNvPr id="146" name="Google Shape;146;p6"/>
          <p:cNvSpPr txBox="1"/>
          <p:nvPr/>
        </p:nvSpPr>
        <p:spPr>
          <a:xfrm>
            <a:off x="3419199" y="4495444"/>
            <a:ext cx="2457450"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Images courtesy of USGS</a:t>
            </a:r>
            <a:endParaRPr/>
          </a:p>
        </p:txBody>
      </p:sp>
      <p:sp>
        <p:nvSpPr>
          <p:cNvPr id="147" name="Google Shape;147;p6"/>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7" title="INFOGRAPHIC_Modified Protective Actions (JPG for Social Media).jpg"/>
          <p:cNvPicPr preferRelativeResize="0"/>
          <p:nvPr/>
        </p:nvPicPr>
        <p:blipFill rotWithShape="1">
          <a:blip r:embed="rId3">
            <a:alphaModFix/>
          </a:blip>
          <a:srcRect b="40469" l="3915" r="6075" t="23619"/>
          <a:stretch/>
        </p:blipFill>
        <p:spPr>
          <a:xfrm>
            <a:off x="216700" y="1949800"/>
            <a:ext cx="4246202" cy="2628577"/>
          </a:xfrm>
          <a:prstGeom prst="rect">
            <a:avLst/>
          </a:prstGeom>
          <a:noFill/>
          <a:ln>
            <a:noFill/>
          </a:ln>
        </p:spPr>
      </p:pic>
      <p:pic>
        <p:nvPicPr>
          <p:cNvPr id="154" name="Google Shape;154;p7" title="INFOGRAPHIC_Modified Protective Actions (JPG for Social Media).jpg"/>
          <p:cNvPicPr preferRelativeResize="0"/>
          <p:nvPr/>
        </p:nvPicPr>
        <p:blipFill rotWithShape="1">
          <a:blip r:embed="rId3">
            <a:alphaModFix/>
          </a:blip>
          <a:srcRect b="3456" l="2315" r="5806" t="60311"/>
          <a:stretch/>
        </p:blipFill>
        <p:spPr>
          <a:xfrm>
            <a:off x="4692450" y="2053825"/>
            <a:ext cx="4173876" cy="2553851"/>
          </a:xfrm>
          <a:prstGeom prst="rect">
            <a:avLst/>
          </a:prstGeom>
          <a:noFill/>
          <a:ln>
            <a:noFill/>
          </a:ln>
        </p:spPr>
      </p:pic>
      <p:pic>
        <p:nvPicPr>
          <p:cNvPr id="155" name="Google Shape;155;p7" title="INFOGRAPHIC_Modified Protective Actions (JPG for Social Media).jpg"/>
          <p:cNvPicPr preferRelativeResize="0"/>
          <p:nvPr/>
        </p:nvPicPr>
        <p:blipFill rotWithShape="1">
          <a:blip r:embed="rId3">
            <a:alphaModFix/>
          </a:blip>
          <a:srcRect b="77411" l="0" r="4997" t="-1444"/>
          <a:stretch/>
        </p:blipFill>
        <p:spPr>
          <a:xfrm>
            <a:off x="2746025" y="497027"/>
            <a:ext cx="3873401" cy="1520323"/>
          </a:xfrm>
          <a:prstGeom prst="rect">
            <a:avLst/>
          </a:prstGeom>
          <a:noFill/>
          <a:ln>
            <a:noFill/>
          </a:ln>
        </p:spPr>
      </p:pic>
      <p:sp>
        <p:nvSpPr>
          <p:cNvPr id="156" name="Google Shape;156;p7"/>
          <p:cNvSpPr txBox="1"/>
          <p:nvPr/>
        </p:nvSpPr>
        <p:spPr>
          <a:xfrm>
            <a:off x="3419199" y="4495444"/>
            <a:ext cx="2457450"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Image courtesy of USGS</a:t>
            </a:r>
            <a:endParaRPr/>
          </a:p>
        </p:txBody>
      </p:sp>
      <p:sp>
        <p:nvSpPr>
          <p:cNvPr id="157" name="Google Shape;157;p7"/>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8"/>
          <p:cNvSpPr txBox="1"/>
          <p:nvPr>
            <p:ph type="title"/>
          </p:nvPr>
        </p:nvSpPr>
        <p:spPr>
          <a:xfrm>
            <a:off x="259355" y="646135"/>
            <a:ext cx="8625300" cy="431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2800"/>
              <a:buFont typeface="Arial"/>
              <a:buNone/>
            </a:pPr>
            <a:r>
              <a:rPr lang="en-US" sz="2800"/>
              <a:t>Why Drop, Cover, and Hold On? </a:t>
            </a:r>
            <a:endParaRPr sz="2800"/>
          </a:p>
        </p:txBody>
      </p:sp>
      <p:sp>
        <p:nvSpPr>
          <p:cNvPr id="164" name="Google Shape;164;p8"/>
          <p:cNvSpPr txBox="1"/>
          <p:nvPr>
            <p:ph idx="1" type="body"/>
          </p:nvPr>
        </p:nvSpPr>
        <p:spPr>
          <a:xfrm>
            <a:off x="796875" y="1395725"/>
            <a:ext cx="7968000" cy="3263400"/>
          </a:xfrm>
          <a:prstGeom prst="rect">
            <a:avLst/>
          </a:prstGeom>
          <a:noFill/>
          <a:ln>
            <a:noFill/>
          </a:ln>
        </p:spPr>
        <p:txBody>
          <a:bodyPr anchorCtr="0" anchor="t" bIns="45700" lIns="91425" spcFirstLastPara="1" rIns="91425" wrap="square" tIns="45700">
            <a:noAutofit/>
          </a:bodyPr>
          <a:lstStyle/>
          <a:p>
            <a:pPr indent="0" lvl="0" marL="114300" rtl="0" algn="l">
              <a:lnSpc>
                <a:spcPct val="100000"/>
              </a:lnSpc>
              <a:spcBef>
                <a:spcPts val="750"/>
              </a:spcBef>
              <a:spcAft>
                <a:spcPts val="0"/>
              </a:spcAft>
              <a:buClr>
                <a:schemeClr val="dk2"/>
              </a:buClr>
              <a:buSzPts val="1800"/>
              <a:buNone/>
            </a:pPr>
            <a:r>
              <a:rPr lang="en-US" sz="1800">
                <a:solidFill>
                  <a:schemeClr val="dk2"/>
                </a:solidFill>
              </a:rPr>
              <a:t>You're twice as likely to be injured while moving.</a:t>
            </a:r>
            <a:br>
              <a:rPr lang="en-US" sz="1800">
                <a:solidFill>
                  <a:schemeClr val="dk2"/>
                </a:solidFill>
              </a:rPr>
            </a:br>
            <a:endParaRPr sz="1800">
              <a:solidFill>
                <a:schemeClr val="dk2"/>
              </a:solidFill>
            </a:endParaRPr>
          </a:p>
          <a:p>
            <a:pPr indent="0" lvl="0" marL="114300" rtl="0" algn="l">
              <a:lnSpc>
                <a:spcPct val="100000"/>
              </a:lnSpc>
              <a:spcBef>
                <a:spcPts val="1200"/>
              </a:spcBef>
              <a:spcAft>
                <a:spcPts val="0"/>
              </a:spcAft>
              <a:buClr>
                <a:schemeClr val="dk2"/>
              </a:buClr>
              <a:buSzPts val="1800"/>
              <a:buNone/>
            </a:pPr>
            <a:r>
              <a:rPr lang="en-US" sz="1800">
                <a:solidFill>
                  <a:schemeClr val="dk2"/>
                </a:solidFill>
              </a:rPr>
              <a:t>Many injuries occur while exiting or moving away from buildings.</a:t>
            </a:r>
            <a:br>
              <a:rPr lang="en-US" sz="1800">
                <a:solidFill>
                  <a:schemeClr val="dk2"/>
                </a:solidFill>
              </a:rPr>
            </a:br>
            <a:endParaRPr sz="1800">
              <a:solidFill>
                <a:schemeClr val="dk2"/>
              </a:solidFill>
            </a:endParaRPr>
          </a:p>
          <a:p>
            <a:pPr indent="0" lvl="0" marL="114300" rtl="0" algn="l">
              <a:lnSpc>
                <a:spcPct val="100000"/>
              </a:lnSpc>
              <a:spcBef>
                <a:spcPts val="1200"/>
              </a:spcBef>
              <a:spcAft>
                <a:spcPts val="0"/>
              </a:spcAft>
              <a:buClr>
                <a:schemeClr val="dk2"/>
              </a:buClr>
              <a:buSzPts val="1800"/>
              <a:buNone/>
            </a:pPr>
            <a:r>
              <a:rPr lang="en-US" sz="1800">
                <a:solidFill>
                  <a:schemeClr val="dk2"/>
                </a:solidFill>
              </a:rPr>
              <a:t>Fifty percent of earthquake injuries are caused by falls and falling hazards.</a:t>
            </a:r>
            <a:br>
              <a:rPr lang="en-US" sz="1800">
                <a:solidFill>
                  <a:schemeClr val="dk2"/>
                </a:solidFill>
              </a:rPr>
            </a:br>
            <a:endParaRPr sz="1800">
              <a:solidFill>
                <a:schemeClr val="dk2"/>
              </a:solidFill>
            </a:endParaRPr>
          </a:p>
          <a:p>
            <a:pPr indent="0" lvl="0" marL="114300" rtl="0" algn="l">
              <a:lnSpc>
                <a:spcPct val="100000"/>
              </a:lnSpc>
              <a:spcBef>
                <a:spcPts val="1200"/>
              </a:spcBef>
              <a:spcAft>
                <a:spcPts val="1200"/>
              </a:spcAft>
              <a:buClr>
                <a:schemeClr val="dk2"/>
              </a:buClr>
              <a:buSzPts val="1800"/>
              <a:buNone/>
            </a:pPr>
            <a:r>
              <a:rPr lang="en-US" sz="1800">
                <a:solidFill>
                  <a:schemeClr val="dk2"/>
                </a:solidFill>
              </a:rPr>
              <a:t>Seconds of warning—along with taking action, such as </a:t>
            </a:r>
            <a:br>
              <a:rPr lang="en-US" sz="1800">
                <a:solidFill>
                  <a:schemeClr val="dk2"/>
                </a:solidFill>
              </a:rPr>
            </a:br>
            <a:r>
              <a:rPr lang="en-US" sz="1800">
                <a:solidFill>
                  <a:schemeClr val="dk2"/>
                </a:solidFill>
              </a:rPr>
              <a:t>Drop, Cover, and Hold On—can potentially reduce injuries by 50 percent.</a:t>
            </a:r>
            <a:endParaRPr sz="1800">
              <a:solidFill>
                <a:schemeClr val="dk2"/>
              </a:solidFill>
            </a:endParaRPr>
          </a:p>
        </p:txBody>
      </p:sp>
      <p:pic>
        <p:nvPicPr>
          <p:cNvPr id="165" name="Google Shape;165;p8"/>
          <p:cNvPicPr preferRelativeResize="0"/>
          <p:nvPr/>
        </p:nvPicPr>
        <p:blipFill rotWithShape="1">
          <a:blip r:embed="rId3">
            <a:alphaModFix/>
          </a:blip>
          <a:srcRect b="0" l="0" r="0" t="0"/>
          <a:stretch/>
        </p:blipFill>
        <p:spPr>
          <a:xfrm>
            <a:off x="395897" y="1309075"/>
            <a:ext cx="518922" cy="518922"/>
          </a:xfrm>
          <a:prstGeom prst="rect">
            <a:avLst/>
          </a:prstGeom>
          <a:noFill/>
          <a:ln>
            <a:noFill/>
          </a:ln>
        </p:spPr>
      </p:pic>
      <p:pic>
        <p:nvPicPr>
          <p:cNvPr id="166" name="Google Shape;166;p8"/>
          <p:cNvPicPr preferRelativeResize="0"/>
          <p:nvPr/>
        </p:nvPicPr>
        <p:blipFill rotWithShape="1">
          <a:blip r:embed="rId3">
            <a:alphaModFix/>
          </a:blip>
          <a:srcRect b="0" l="0" r="0" t="0"/>
          <a:stretch/>
        </p:blipFill>
        <p:spPr>
          <a:xfrm>
            <a:off x="395897" y="1994033"/>
            <a:ext cx="518922" cy="518922"/>
          </a:xfrm>
          <a:prstGeom prst="rect">
            <a:avLst/>
          </a:prstGeom>
          <a:noFill/>
          <a:ln>
            <a:noFill/>
          </a:ln>
        </p:spPr>
      </p:pic>
      <p:pic>
        <p:nvPicPr>
          <p:cNvPr id="167" name="Google Shape;167;p8"/>
          <p:cNvPicPr preferRelativeResize="0"/>
          <p:nvPr/>
        </p:nvPicPr>
        <p:blipFill rotWithShape="1">
          <a:blip r:embed="rId3">
            <a:alphaModFix/>
          </a:blip>
          <a:srcRect b="0" l="0" r="0" t="0"/>
          <a:stretch/>
        </p:blipFill>
        <p:spPr>
          <a:xfrm>
            <a:off x="395897" y="2705880"/>
            <a:ext cx="518922" cy="518922"/>
          </a:xfrm>
          <a:prstGeom prst="rect">
            <a:avLst/>
          </a:prstGeom>
          <a:noFill/>
          <a:ln>
            <a:noFill/>
          </a:ln>
        </p:spPr>
      </p:pic>
      <p:pic>
        <p:nvPicPr>
          <p:cNvPr id="168" name="Google Shape;168;p8"/>
          <p:cNvPicPr preferRelativeResize="0"/>
          <p:nvPr/>
        </p:nvPicPr>
        <p:blipFill rotWithShape="1">
          <a:blip r:embed="rId3">
            <a:alphaModFix/>
          </a:blip>
          <a:srcRect b="0" l="0" r="0" t="0"/>
          <a:stretch/>
        </p:blipFill>
        <p:spPr>
          <a:xfrm>
            <a:off x="395897" y="3564299"/>
            <a:ext cx="518922" cy="518922"/>
          </a:xfrm>
          <a:prstGeom prst="rect">
            <a:avLst/>
          </a:prstGeom>
          <a:noFill/>
          <a:ln>
            <a:noFill/>
          </a:ln>
        </p:spPr>
      </p:pic>
      <p:sp>
        <p:nvSpPr>
          <p:cNvPr id="169" name="Google Shape;169;p8"/>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9"/>
          <p:cNvSpPr txBox="1"/>
          <p:nvPr>
            <p:ph idx="4294967295" type="title"/>
          </p:nvPr>
        </p:nvSpPr>
        <p:spPr>
          <a:xfrm>
            <a:off x="223024" y="1092820"/>
            <a:ext cx="3097692" cy="3117229"/>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rgbClr val="005330"/>
              </a:buClr>
              <a:buSzPts val="2000"/>
              <a:buFont typeface="Arial"/>
              <a:buNone/>
            </a:pPr>
            <a:r>
              <a:rPr lang="en-US" sz="2000">
                <a:solidFill>
                  <a:srgbClr val="005330"/>
                </a:solidFill>
              </a:rPr>
              <a:t>2018 Magnitude 7.1 Anchorage, Alaska Earthquake</a:t>
            </a:r>
            <a:endParaRPr sz="2000">
              <a:solidFill>
                <a:srgbClr val="005330"/>
              </a:solidFill>
            </a:endParaRPr>
          </a:p>
          <a:p>
            <a:pPr indent="0" lvl="0" marL="0" rtl="0" algn="l">
              <a:lnSpc>
                <a:spcPct val="90000"/>
              </a:lnSpc>
              <a:spcBef>
                <a:spcPts val="0"/>
              </a:spcBef>
              <a:spcAft>
                <a:spcPts val="0"/>
              </a:spcAft>
              <a:buClr>
                <a:schemeClr val="accent1"/>
              </a:buClr>
              <a:buSzPts val="2100"/>
              <a:buFont typeface="Arial"/>
              <a:buNone/>
            </a:pPr>
            <a:r>
              <a:t/>
            </a:r>
            <a:endParaRPr sz="2100"/>
          </a:p>
          <a:p>
            <a:pPr indent="0" lvl="0" marL="0" rtl="0" algn="l">
              <a:lnSpc>
                <a:spcPct val="90000"/>
              </a:lnSpc>
              <a:spcBef>
                <a:spcPts val="0"/>
              </a:spcBef>
              <a:spcAft>
                <a:spcPts val="0"/>
              </a:spcAft>
              <a:buClr>
                <a:schemeClr val="accent1"/>
              </a:buClr>
              <a:buSzPts val="2100"/>
              <a:buFont typeface="Arial"/>
              <a:buNone/>
            </a:pPr>
            <a:br>
              <a:rPr lang="en-US" sz="2100"/>
            </a:br>
            <a:br>
              <a:rPr lang="en-US" sz="2100"/>
            </a:br>
            <a:br>
              <a:rPr lang="en-US" sz="2100"/>
            </a:br>
            <a:endParaRPr sz="2100"/>
          </a:p>
          <a:p>
            <a:pPr indent="0" lvl="0" marL="0" rtl="0" algn="r">
              <a:lnSpc>
                <a:spcPct val="90000"/>
              </a:lnSpc>
              <a:spcBef>
                <a:spcPts val="0"/>
              </a:spcBef>
              <a:spcAft>
                <a:spcPts val="0"/>
              </a:spcAft>
              <a:buClr>
                <a:schemeClr val="dk1"/>
              </a:buClr>
              <a:buSzPts val="1600"/>
              <a:buFont typeface="Arial"/>
              <a:buNone/>
            </a:pPr>
            <a:r>
              <a:rPr b="0" lang="en-US" sz="1600">
                <a:solidFill>
                  <a:schemeClr val="dk1"/>
                </a:solidFill>
              </a:rPr>
              <a:t>Watch initial jolt and almost immediate action of class.</a:t>
            </a:r>
            <a:endParaRPr b="0" sz="1600">
              <a:solidFill>
                <a:schemeClr val="dk1"/>
              </a:solidFill>
            </a:endParaRPr>
          </a:p>
        </p:txBody>
      </p:sp>
      <p:pic>
        <p:nvPicPr>
          <p:cNvPr id="175" name="Google Shape;175;p9" title="Earthquake Classroom Video"/>
          <p:cNvPicPr preferRelativeResize="0"/>
          <p:nvPr/>
        </p:nvPicPr>
        <p:blipFill rotWithShape="1">
          <a:blip r:embed="rId3">
            <a:alphaModFix/>
          </a:blip>
          <a:srcRect b="0" l="0" r="0" t="0"/>
          <a:stretch/>
        </p:blipFill>
        <p:spPr>
          <a:xfrm>
            <a:off x="3695700" y="506627"/>
            <a:ext cx="5357169" cy="4017877"/>
          </a:xfrm>
          <a:prstGeom prst="rect">
            <a:avLst/>
          </a:prstGeom>
          <a:noFill/>
          <a:ln>
            <a:noFill/>
          </a:ln>
        </p:spPr>
      </p:pic>
      <p:sp>
        <p:nvSpPr>
          <p:cNvPr id="176" name="Google Shape;176;p9"/>
          <p:cNvSpPr txBox="1"/>
          <p:nvPr/>
        </p:nvSpPr>
        <p:spPr>
          <a:xfrm>
            <a:off x="5145559" y="4529151"/>
            <a:ext cx="2457450" cy="21544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800" u="none" cap="none" strike="noStrike">
                <a:solidFill>
                  <a:schemeClr val="dk1"/>
                </a:solidFill>
                <a:latin typeface="Arial"/>
                <a:ea typeface="Arial"/>
                <a:cs typeface="Arial"/>
                <a:sym typeface="Arial"/>
              </a:rPr>
              <a:t>Video courtesy of Anchorage School District</a:t>
            </a:r>
            <a:endParaRPr/>
          </a:p>
        </p:txBody>
      </p:sp>
      <p:sp>
        <p:nvSpPr>
          <p:cNvPr id="177" name="Google Shape;177;p9"/>
          <p:cNvSpPr txBox="1"/>
          <p:nvPr/>
        </p:nvSpPr>
        <p:spPr>
          <a:xfrm>
            <a:off x="7016665" y="4810865"/>
            <a:ext cx="2057400" cy="2739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US"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coreProperties>
</file>