
<file path=[Content_Types].xml><?xml version="1.0" encoding="utf-8"?>
<Types xmlns="http://schemas.openxmlformats.org/package/2006/content-types">
  <Default Extension="gif" ContentType="image/gif"/>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hFtL4lyBUVTTNYKncel45gmUDmw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881" autoAdjust="0"/>
  </p:normalViewPr>
  <p:slideViewPr>
    <p:cSldViewPr snapToGrid="0">
      <p:cViewPr varScale="1">
        <p:scale>
          <a:sx n="101" d="100"/>
          <a:sy n="101" d="100"/>
        </p:scale>
        <p:origin x="103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usgs.gov/faqs/how-do-i-sign-shakealertr-earthquake-early-warning-syste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usgs.gov/programs/earthquake-hazards/modified-mercalli-intensity-scal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dirty="0"/>
              <a:t>Welcome to a new school year from the U.S. Geological Survey and ShakeAlert! </a:t>
            </a:r>
            <a:endParaRPr dirty="0"/>
          </a:p>
        </p:txBody>
      </p:sp>
      <p:sp>
        <p:nvSpPr>
          <p:cNvPr id="91" name="Google Shape;91;p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4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dirty="0">
                <a:latin typeface="Arial"/>
                <a:ea typeface="Arial"/>
                <a:cs typeface="Arial"/>
                <a:sym typeface="Arial"/>
              </a:rPr>
              <a:t>Be sure you can g</a:t>
            </a:r>
            <a:r>
              <a:rPr lang="en-US" sz="1200" dirty="0">
                <a:latin typeface="Arial"/>
                <a:ea typeface="Arial"/>
                <a:cs typeface="Arial"/>
                <a:sym typeface="Arial"/>
              </a:rPr>
              <a:t>et ShakeAlert-powered earthquake early warning alerts on your cell phone. Be sure to get alerts in many ways to increase your chance of being alerted. </a:t>
            </a:r>
            <a:endParaRPr dirty="0"/>
          </a:p>
          <a:p>
            <a:pPr marL="0" lvl="0" indent="0" algn="l" rtl="0">
              <a:lnSpc>
                <a:spcPct val="100000"/>
              </a:lnSpc>
              <a:spcBef>
                <a:spcPts val="0"/>
              </a:spcBef>
              <a:spcAft>
                <a:spcPts val="0"/>
              </a:spcAft>
              <a:buSzPts val="1400"/>
              <a:buNone/>
            </a:pPr>
            <a:endParaRPr sz="1200" dirty="0">
              <a:latin typeface="Arial"/>
              <a:ea typeface="Arial"/>
              <a:cs typeface="Arial"/>
              <a:sym typeface="Arial"/>
            </a:endParaRPr>
          </a:p>
          <a:p>
            <a:pPr marL="0" lvl="0" indent="0" algn="l" rtl="0">
              <a:lnSpc>
                <a:spcPct val="100000"/>
              </a:lnSpc>
              <a:spcBef>
                <a:spcPts val="0"/>
              </a:spcBef>
              <a:spcAft>
                <a:spcPts val="0"/>
              </a:spcAft>
              <a:buSzPts val="1400"/>
              <a:buNone/>
            </a:pPr>
            <a:r>
              <a:rPr lang="en-US" u="sng" dirty="0">
                <a:solidFill>
                  <a:schemeClr val="hlink"/>
                </a:solidFill>
                <a:latin typeface="Arial"/>
                <a:ea typeface="Arial"/>
                <a:cs typeface="Arial"/>
                <a:sym typeface="Arial"/>
                <a:hlinkClick r:id="rId3"/>
              </a:rPr>
              <a:t>https://www.usgs.gov/faqs/how-do-i-sign-shakealertr-earthquake-early-warning-system</a:t>
            </a:r>
            <a:r>
              <a:rPr lang="en-US" dirty="0">
                <a:latin typeface="Arial"/>
                <a:ea typeface="Arial"/>
                <a:cs typeface="Arial"/>
                <a:sym typeface="Arial"/>
              </a:rPr>
              <a:t> </a:t>
            </a: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latin typeface="Arial"/>
                <a:ea typeface="Arial"/>
                <a:cs typeface="Arial"/>
                <a:sym typeface="Arial"/>
              </a:rPr>
              <a:t>There are many ways to get alerts. Your school may have already installed equipment that enables staff and students to get alerts via the public address system or on digital devices. Make the most of the variety of alerting methods by ensuring everyone in your school community is prepared to respond to an alert or ground shaking with ShakeAlert Ready Schools educational resources!  </a:t>
            </a:r>
            <a:endParaRPr dirty="0">
              <a:latin typeface="Arial"/>
              <a:ea typeface="Arial"/>
              <a:cs typeface="Arial"/>
              <a:sym typeface="Arial"/>
            </a:endParaRPr>
          </a:p>
        </p:txBody>
      </p:sp>
      <p:sp>
        <p:nvSpPr>
          <p:cNvPr id="191" name="Google Shape;191;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198" name="Google Shape;19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3: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07" name="Google Shape;207;p13:notes"/>
          <p:cNvSpPr>
            <a:spLocks noGrp="1" noRot="1" noChangeAspect="1"/>
          </p:cNvSpPr>
          <p:nvPr>
            <p:ph type="sldImg" idx="2"/>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dirty="0">
                <a:latin typeface="Arial"/>
                <a:ea typeface="Arial"/>
                <a:cs typeface="Arial"/>
                <a:sym typeface="Arial"/>
              </a:rPr>
              <a:t>Schools protected by the ShakeAlert Earthquake Early Warning System can provide school community members with potential seconds of warning before strong ground shaking arrives. This could provide enough time to allow students and staff to take protective action. Much like other alarms and drills, the ShakeAlert-powered technology in your school helps students and teachers know what to do when an earthquake strikes.</a:t>
            </a:r>
            <a:endParaRPr sz="1800" dirty="0">
              <a:latin typeface="Arial"/>
              <a:ea typeface="Arial"/>
              <a:cs typeface="Arial"/>
              <a:sym typeface="Arial"/>
            </a:endParaRPr>
          </a:p>
        </p:txBody>
      </p:sp>
      <p:sp>
        <p:nvSpPr>
          <p:cNvPr id="99" name="Google Shape;99;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sz="1800" dirty="0">
                <a:latin typeface="Arial"/>
                <a:ea typeface="Arial"/>
                <a:cs typeface="Arial"/>
                <a:sym typeface="Arial"/>
              </a:rPr>
              <a:t>Did you know that much of California, and some areas in Oregon and Washington, have a more than 75% chance of experience a damaging earthquake in the next 100 years? This U.S. Geological Survey (USGS) graphic shows areas in red that have a greater than 75% chance of experiencing an earthquake with strong to extreme shaking in the next 100 years. This means an earthquake with a </a:t>
            </a:r>
            <a:r>
              <a:rPr lang="en-US" sz="1800" u="sng" dirty="0">
                <a:solidFill>
                  <a:schemeClr val="hlink"/>
                </a:solidFill>
                <a:latin typeface="Arial"/>
                <a:ea typeface="Arial"/>
                <a:cs typeface="Arial"/>
                <a:sym typeface="Arial"/>
                <a:hlinkClick r:id="rId3"/>
              </a:rPr>
              <a:t>Modified Mercalli Intensity</a:t>
            </a:r>
            <a:r>
              <a:rPr lang="en-US" sz="1800" dirty="0">
                <a:latin typeface="Arial"/>
                <a:ea typeface="Arial"/>
                <a:cs typeface="Arial"/>
                <a:sym typeface="Arial"/>
              </a:rPr>
              <a:t> of 6 or greater. </a:t>
            </a:r>
            <a:br>
              <a:rPr lang="en-US" sz="1800" dirty="0">
                <a:latin typeface="Arial"/>
                <a:ea typeface="Arial"/>
                <a:cs typeface="Arial"/>
                <a:sym typeface="Arial"/>
              </a:rPr>
            </a:br>
            <a:br>
              <a:rPr lang="en-US" sz="1800" dirty="0">
                <a:latin typeface="Arial"/>
                <a:ea typeface="Arial"/>
                <a:cs typeface="Arial"/>
                <a:sym typeface="Arial"/>
              </a:rPr>
            </a:br>
            <a:r>
              <a:rPr lang="en-US" sz="1800" dirty="0">
                <a:latin typeface="Arial"/>
                <a:ea typeface="Arial"/>
                <a:cs typeface="Arial"/>
                <a:sym typeface="Arial"/>
              </a:rPr>
              <a:t>An MMI of 6 on the 10-point scale will be felt by everyone and may be frightening and cause slight damage. Increasing intensity will result in a range of damage from overturned furniture to partial or complete building collapse. Because of this risk, it is important to prepare your staff and students to respond safely to an earthquake. That’s why the school district has ShakeAlert-powered earthquake early warning at your school. </a:t>
            </a:r>
            <a:br>
              <a:rPr lang="en-US" sz="1800" dirty="0">
                <a:latin typeface="Arial"/>
                <a:ea typeface="Arial"/>
                <a:cs typeface="Arial"/>
                <a:sym typeface="Arial"/>
              </a:rPr>
            </a:br>
            <a:endParaRPr sz="1800" dirty="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sz="1800" dirty="0">
                <a:latin typeface="Arial"/>
                <a:ea typeface="Arial"/>
                <a:cs typeface="Arial"/>
                <a:sym typeface="Arial"/>
              </a:rPr>
              <a:t>In case there’s a question regarding MMI scale, show </a:t>
            </a:r>
            <a:r>
              <a:rPr lang="en-US" sz="1800" u="sng" dirty="0">
                <a:solidFill>
                  <a:schemeClr val="hlink"/>
                </a:solidFill>
                <a:latin typeface="Arial"/>
                <a:ea typeface="Arial"/>
                <a:cs typeface="Arial"/>
                <a:sym typeface="Arial"/>
                <a:hlinkClick r:id="rId3"/>
              </a:rPr>
              <a:t>this scale</a:t>
            </a:r>
            <a:r>
              <a:rPr lang="en-US" sz="1800" dirty="0">
                <a:latin typeface="Arial"/>
                <a:ea typeface="Arial"/>
                <a:cs typeface="Arial"/>
                <a:sym typeface="Arial"/>
              </a:rPr>
              <a:t> and explain briefly. </a:t>
            </a:r>
            <a:endParaRPr sz="1800" dirty="0">
              <a:latin typeface="Arial"/>
              <a:ea typeface="Arial"/>
              <a:cs typeface="Arial"/>
              <a:sym typeface="Arial"/>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09" name="Google Shape;10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dirty="0">
                <a:latin typeface="Arial"/>
                <a:ea typeface="Arial"/>
                <a:cs typeface="Arial"/>
                <a:sym typeface="Arial"/>
              </a:rPr>
              <a:t>It is important to note that ShakeAlert does not predict earthquakes. When an earthquake is detected by sensors in the U.S. Geological Survey's seismic network, a message is sent to Alert Delivery Partners who </a:t>
            </a:r>
            <a:r>
              <a:rPr lang="en-US" dirty="0">
                <a:latin typeface="Arial"/>
                <a:ea typeface="Arial"/>
                <a:cs typeface="Arial"/>
                <a:sym typeface="Arial"/>
              </a:rPr>
              <a:t>rapidly</a:t>
            </a:r>
            <a:r>
              <a:rPr lang="en-US" sz="1200" dirty="0">
                <a:latin typeface="Arial"/>
                <a:ea typeface="Arial"/>
                <a:cs typeface="Arial"/>
                <a:sym typeface="Arial"/>
              </a:rPr>
              <a:t> determine which school facilities should get alerts and </a:t>
            </a:r>
            <a:r>
              <a:rPr lang="en-US" dirty="0">
                <a:latin typeface="Arial"/>
                <a:ea typeface="Arial"/>
                <a:cs typeface="Arial"/>
                <a:sym typeface="Arial"/>
              </a:rPr>
              <a:t>deliver</a:t>
            </a:r>
            <a:r>
              <a:rPr lang="en-US" sz="1200" dirty="0">
                <a:latin typeface="Arial"/>
                <a:ea typeface="Arial"/>
                <a:cs typeface="Arial"/>
                <a:sym typeface="Arial"/>
              </a:rPr>
              <a:t> </a:t>
            </a:r>
            <a:r>
              <a:rPr lang="en-US" dirty="0">
                <a:latin typeface="Arial"/>
                <a:ea typeface="Arial"/>
                <a:cs typeface="Arial"/>
                <a:sym typeface="Arial"/>
              </a:rPr>
              <a:t>alerts </a:t>
            </a:r>
            <a:r>
              <a:rPr lang="en-US" sz="1200" dirty="0">
                <a:latin typeface="Arial"/>
                <a:ea typeface="Arial"/>
                <a:cs typeface="Arial"/>
                <a:sym typeface="Arial"/>
              </a:rPr>
              <a:t>through the </a:t>
            </a:r>
            <a:r>
              <a:rPr lang="en-US" dirty="0">
                <a:latin typeface="Arial"/>
                <a:ea typeface="Arial"/>
                <a:cs typeface="Arial"/>
                <a:sym typeface="Arial"/>
              </a:rPr>
              <a:t>public address</a:t>
            </a:r>
            <a:r>
              <a:rPr lang="en-US" sz="1200" dirty="0">
                <a:latin typeface="Arial"/>
                <a:ea typeface="Arial"/>
                <a:cs typeface="Arial"/>
                <a:sym typeface="Arial"/>
              </a:rPr>
              <a:t> or other systems—all in a matter of seconds. </a:t>
            </a:r>
            <a:r>
              <a:rPr lang="en-US" dirty="0">
                <a:latin typeface="Arial"/>
                <a:ea typeface="Arial"/>
                <a:cs typeface="Arial"/>
                <a:sym typeface="Arial"/>
              </a:rPr>
              <a:t>Alerts can potentially provide seconds of time for our school community to Drop, Cover and Hold On before strong shaking arrives! </a:t>
            </a: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600" dirty="0">
                <a:latin typeface="Arial"/>
                <a:ea typeface="Arial"/>
                <a:cs typeface="Arial"/>
                <a:sym typeface="Arial"/>
              </a:rPr>
              <a:t>In the case of an earthquake at school, you may get an alert on your phone or other devices, or hear it over the public address system if your school has integrated ShakeAlert-powered alerts. If so, the alert in your school will sound similar to this (click to play alert sound). In some instances, you may feel shaking without getting an alert. Whenever you feel shaking or get an alert, you should immediately drop, cover, and hold on. </a:t>
            </a:r>
            <a:endParaRPr dirty="0"/>
          </a:p>
          <a:p>
            <a:pPr marL="0" lvl="0" indent="0" algn="l" rtl="0">
              <a:lnSpc>
                <a:spcPct val="100000"/>
              </a:lnSpc>
              <a:spcBef>
                <a:spcPts val="0"/>
              </a:spcBef>
              <a:spcAft>
                <a:spcPts val="0"/>
              </a:spcAft>
              <a:buSzPts val="1400"/>
              <a:buNone/>
            </a:pPr>
            <a:endParaRPr sz="1600" dirty="0">
              <a:latin typeface="Arial"/>
              <a:ea typeface="Arial"/>
              <a:cs typeface="Arial"/>
              <a:sym typeface="Arial"/>
            </a:endParaRPr>
          </a:p>
          <a:p>
            <a:pPr marL="0" lvl="0" indent="0" algn="l" rtl="0">
              <a:lnSpc>
                <a:spcPct val="100000"/>
              </a:lnSpc>
              <a:spcBef>
                <a:spcPts val="0"/>
              </a:spcBef>
              <a:spcAft>
                <a:spcPts val="0"/>
              </a:spcAft>
              <a:buSzPts val="1400"/>
              <a:buNone/>
            </a:pPr>
            <a:r>
              <a:rPr lang="en-US" sz="1600" b="1" dirty="0">
                <a:latin typeface="Arial"/>
                <a:ea typeface="Arial"/>
                <a:cs typeface="Arial"/>
                <a:sym typeface="Arial"/>
              </a:rPr>
              <a:t>NOTE</a:t>
            </a:r>
            <a:r>
              <a:rPr lang="en-US" sz="1600" dirty="0">
                <a:latin typeface="Arial"/>
                <a:ea typeface="Arial"/>
                <a:cs typeface="Arial"/>
                <a:sym typeface="Arial"/>
              </a:rPr>
              <a:t>: It is preferable to insert the alert audio and visuals your school community can expect so they are familiar with the exact alerts they may get. </a:t>
            </a:r>
            <a:endParaRPr dirty="0"/>
          </a:p>
        </p:txBody>
      </p:sp>
      <p:sp>
        <p:nvSpPr>
          <p:cNvPr id="129" name="Google Shape;129;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dirty="0">
                <a:latin typeface="Arial"/>
                <a:ea typeface="Arial"/>
                <a:cs typeface="Arial"/>
                <a:sym typeface="Arial"/>
              </a:rPr>
              <a:t>Most earthquake injuries are a result of people falling or being hit by falling objects while trying to move. Therefore, when you feel shaking or get an alert, you should immediately Drop, Cover, and Hold On or take another appropriate protective action that suits your situation. In most instances, that means dropping to your hands and knees (</a:t>
            </a:r>
            <a:r>
              <a:rPr lang="en-US" sz="1800" b="1" dirty="0">
                <a:latin typeface="Arial"/>
                <a:ea typeface="Arial"/>
                <a:cs typeface="Arial"/>
                <a:sym typeface="Arial"/>
              </a:rPr>
              <a:t>not your bottom</a:t>
            </a:r>
            <a:r>
              <a:rPr lang="en-US" sz="1800" dirty="0">
                <a:latin typeface="Arial"/>
                <a:ea typeface="Arial"/>
                <a:cs typeface="Arial"/>
                <a:sym typeface="Arial"/>
              </a:rPr>
              <a:t>) so you don’t fall. Cover your neck and head with your arms and hands and get under a table or desk, if possible. Use one hand to hold onto the leg of the table. Intentional training and practice are necessary to ensure everyone is ready to Drop, Cover, and Hold On immediately or take another protective action appropriate to the situation!</a:t>
            </a:r>
            <a:endParaRPr dirty="0">
              <a:latin typeface="Arial"/>
              <a:ea typeface="Arial"/>
              <a:cs typeface="Arial"/>
              <a:sym typeface="Arial"/>
            </a:endParaRPr>
          </a:p>
        </p:txBody>
      </p:sp>
      <p:sp>
        <p:nvSpPr>
          <p:cNvPr id="141" name="Google Shape;141;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a:latin typeface="Arial"/>
                <a:ea typeface="Arial"/>
                <a:cs typeface="Arial"/>
                <a:sym typeface="Arial"/>
              </a:rPr>
              <a:t>Everybody can take a protective action to make themselves safer in an earthquake. ShakeAlert Ready Schools has created lessons and materials that provide protective actions for all bodies. By practicing Drop, Cover and Hold On, students build “muscle memory” that increases the likelihood that they can act immediately to take correct protective actions, even when emotions are heightened during an actual earthquake.</a:t>
            </a:r>
            <a:endParaRPr sz="1800">
              <a:latin typeface="Arial"/>
              <a:ea typeface="Arial"/>
              <a:cs typeface="Arial"/>
              <a:sym typeface="Arial"/>
            </a:endParaRPr>
          </a:p>
        </p:txBody>
      </p:sp>
      <p:sp>
        <p:nvSpPr>
          <p:cNvPr id="149" name="Google Shape;149;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a:t>To prepare students to respond automatically when they feel shaking or get an alert, we will conduct a ShakeAlert-powered earthquake drill. Your school might choose to do this in conjunction with the Great ShakeOut, in which millions of people around the world participate in an earthquake drill on the third Thursday of October each year. ShakeAlert provides grade-specific lessons that will help you lead your students through the drill. Lessons are grade-appropriate and standards-aligned.</a:t>
            </a:r>
            <a:endParaRPr sz="1800"/>
          </a:p>
        </p:txBody>
      </p:sp>
      <p:sp>
        <p:nvSpPr>
          <p:cNvPr id="159" name="Google Shape;159;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a:latin typeface="Arial"/>
                <a:ea typeface="Arial"/>
                <a:cs typeface="Arial"/>
                <a:sym typeface="Arial"/>
              </a:rPr>
              <a:t>We’ll also take this opportunity to help our families prepare. Most adults haven’t participated in an earthquake drill since they were in school. They may have incorrect ideas about how to protect themselves in an earthquake. After completing the ShakeAlert-powered earthquake drill, teachers will share information about the ShakeAlert Earthquake Early Warning System, and about how families can prepare for an earthquake. </a:t>
            </a:r>
            <a:endParaRPr/>
          </a:p>
          <a:p>
            <a:pPr marL="0" lvl="0" indent="0" algn="l" rtl="0">
              <a:lnSpc>
                <a:spcPct val="100000"/>
              </a:lnSpc>
              <a:spcBef>
                <a:spcPts val="0"/>
              </a:spcBef>
              <a:spcAft>
                <a:spcPts val="0"/>
              </a:spcAft>
              <a:buSzPts val="1400"/>
              <a:buNone/>
            </a:pPr>
            <a:endParaRPr sz="1800">
              <a:latin typeface="Arial"/>
              <a:ea typeface="Arial"/>
              <a:cs typeface="Arial"/>
              <a:sym typeface="Arial"/>
            </a:endParaRPr>
          </a:p>
        </p:txBody>
      </p:sp>
      <p:sp>
        <p:nvSpPr>
          <p:cNvPr id="173" name="Google Shape;173;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7"/>
        <p:cNvGrpSpPr/>
        <p:nvPr/>
      </p:nvGrpSpPr>
      <p:grpSpPr>
        <a:xfrm>
          <a:off x="0" y="0"/>
          <a:ext cx="0" cy="0"/>
          <a:chOff x="0" y="0"/>
          <a:chExt cx="0" cy="0"/>
        </a:xfrm>
      </p:grpSpPr>
      <p:pic>
        <p:nvPicPr>
          <p:cNvPr id="18" name="Google Shape;18;p15"/>
          <p:cNvPicPr preferRelativeResize="0"/>
          <p:nvPr/>
        </p:nvPicPr>
        <p:blipFill rotWithShape="1">
          <a:blip r:embed="rId2">
            <a:alphaModFix/>
          </a:blip>
          <a:srcRect l="-15385"/>
          <a:stretch/>
        </p:blipFill>
        <p:spPr>
          <a:xfrm>
            <a:off x="1377941" y="0"/>
            <a:ext cx="7766057" cy="1489435"/>
          </a:xfrm>
          <a:prstGeom prst="rect">
            <a:avLst/>
          </a:prstGeom>
          <a:noFill/>
          <a:ln>
            <a:noFill/>
          </a:ln>
        </p:spPr>
      </p:pic>
      <p:sp>
        <p:nvSpPr>
          <p:cNvPr id="19" name="Google Shape;19;p15"/>
          <p:cNvSpPr txBox="1">
            <a:spLocks noGrp="1"/>
          </p:cNvSpPr>
          <p:nvPr>
            <p:ph type="subTitle" idx="1"/>
          </p:nvPr>
        </p:nvSpPr>
        <p:spPr>
          <a:xfrm>
            <a:off x="293916" y="3848276"/>
            <a:ext cx="8430359" cy="333980"/>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SzPts val="1800"/>
              <a:buNone/>
              <a:defRPr sz="1800">
                <a:solidFill>
                  <a:schemeClr val="dk2"/>
                </a:solidFill>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0" name="Google Shape;20;p15"/>
          <p:cNvSpPr/>
          <p:nvPr/>
        </p:nvSpPr>
        <p:spPr>
          <a:xfrm>
            <a:off x="1" y="0"/>
            <a:ext cx="2468879" cy="1489435"/>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21" name="Google Shape;21;p15"/>
          <p:cNvSpPr txBox="1">
            <a:spLocks noGrp="1"/>
          </p:cNvSpPr>
          <p:nvPr>
            <p:ph type="ctrTitle"/>
          </p:nvPr>
        </p:nvSpPr>
        <p:spPr>
          <a:xfrm>
            <a:off x="293916" y="2796758"/>
            <a:ext cx="8430359" cy="8953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000"/>
              <a:buFont typeface="Arial"/>
              <a:buNone/>
              <a:defRPr sz="3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5"/>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pic>
        <p:nvPicPr>
          <p:cNvPr id="23" name="Google Shape;23;p15" descr="ShakeAlert Ready Schools logo"/>
          <p:cNvPicPr preferRelativeResize="0"/>
          <p:nvPr/>
        </p:nvPicPr>
        <p:blipFill rotWithShape="1">
          <a:blip r:embed="rId3">
            <a:alphaModFix/>
          </a:blip>
          <a:srcRect/>
          <a:stretch/>
        </p:blipFill>
        <p:spPr>
          <a:xfrm>
            <a:off x="491878" y="135871"/>
            <a:ext cx="2288149" cy="1960092"/>
          </a:xfrm>
          <a:prstGeom prst="rect">
            <a:avLst/>
          </a:prstGeom>
          <a:noFill/>
          <a:ln>
            <a:noFill/>
          </a:ln>
        </p:spPr>
      </p:pic>
      <p:pic>
        <p:nvPicPr>
          <p:cNvPr id="24" name="Google Shape;24;p15" descr="A picture containing text, sign&#10;&#10;AI-generated content may be incorrect."/>
          <p:cNvPicPr preferRelativeResize="0"/>
          <p:nvPr/>
        </p:nvPicPr>
        <p:blipFill rotWithShape="1">
          <a:blip r:embed="rId4">
            <a:alphaModFix/>
          </a:blip>
          <a:srcRect/>
          <a:stretch/>
        </p:blipFill>
        <p:spPr>
          <a:xfrm>
            <a:off x="7902474" y="4612941"/>
            <a:ext cx="821801" cy="38649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3"/>
        <p:cNvGrpSpPr/>
        <p:nvPr/>
      </p:nvGrpSpPr>
      <p:grpSpPr>
        <a:xfrm>
          <a:off x="0" y="0"/>
          <a:ext cx="0" cy="0"/>
          <a:chOff x="0" y="0"/>
          <a:chExt cx="0" cy="0"/>
        </a:xfrm>
      </p:grpSpPr>
      <p:sp>
        <p:nvSpPr>
          <p:cNvPr id="64" name="Google Shape;64;p24"/>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24"/>
          <p:cNvSpPr txBox="1">
            <a:spLocks noGrp="1"/>
          </p:cNvSpPr>
          <p:nvPr>
            <p:ph type="body" idx="1"/>
          </p:nvPr>
        </p:nvSpPr>
        <p:spPr>
          <a:xfrm>
            <a:off x="312963"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6" name="Google Shape;66;p24"/>
          <p:cNvSpPr txBox="1">
            <a:spLocks noGrp="1"/>
          </p:cNvSpPr>
          <p:nvPr>
            <p:ph type="body" idx="2"/>
          </p:nvPr>
        </p:nvSpPr>
        <p:spPr>
          <a:xfrm>
            <a:off x="4640032"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7" name="Google Shape;67;p24"/>
          <p:cNvSpPr txBox="1">
            <a:spLocks noGrp="1"/>
          </p:cNvSpPr>
          <p:nvPr>
            <p:ph type="sldNum" idx="12"/>
          </p:nvPr>
        </p:nvSpPr>
        <p:spPr>
          <a:xfrm>
            <a:off x="6792684" y="4799337"/>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8" name="Google Shape;68;p24"/>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9"/>
        <p:cNvGrpSpPr/>
        <p:nvPr/>
      </p:nvGrpSpPr>
      <p:grpSpPr>
        <a:xfrm>
          <a:off x="0" y="0"/>
          <a:ext cx="0" cy="0"/>
          <a:chOff x="0" y="0"/>
          <a:chExt cx="0" cy="0"/>
        </a:xfrm>
      </p:grpSpPr>
      <p:sp>
        <p:nvSpPr>
          <p:cNvPr id="70" name="Google Shape;70;p25"/>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6792685" y="481404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2" name="Google Shape;72;p25"/>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26"/>
          <p:cNvSpPr txBox="1">
            <a:spLocks noGrp="1"/>
          </p:cNvSpPr>
          <p:nvPr>
            <p:ph type="title"/>
          </p:nvPr>
        </p:nvSpPr>
        <p:spPr>
          <a:xfrm>
            <a:off x="348174" y="740569"/>
            <a:ext cx="2949178" cy="9861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6"/>
          <p:cNvSpPr txBox="1">
            <a:spLocks noGrp="1"/>
          </p:cNvSpPr>
          <p:nvPr>
            <p:ph type="body" idx="1"/>
          </p:nvPr>
        </p:nvSpPr>
        <p:spPr>
          <a:xfrm>
            <a:off x="3563710" y="740569"/>
            <a:ext cx="5232116" cy="3753872"/>
          </a:xfrm>
          <a:prstGeom prst="rect">
            <a:avLst/>
          </a:prstGeom>
          <a:noFill/>
          <a:ln>
            <a:noFill/>
          </a:ln>
        </p:spPr>
        <p:txBody>
          <a:bodyPr spcFirstLastPara="1" wrap="square" lIns="91425" tIns="45700" rIns="91425" bIns="45700" anchor="t" anchorCtr="0">
            <a:normAutofit/>
          </a:bodyPr>
          <a:lstStyle>
            <a:lvl1pPr marL="457200" lvl="0" indent="-323850" algn="l">
              <a:lnSpc>
                <a:spcPct val="90000"/>
              </a:lnSpc>
              <a:spcBef>
                <a:spcPts val="750"/>
              </a:spcBef>
              <a:spcAft>
                <a:spcPts val="0"/>
              </a:spcAft>
              <a:buSzPts val="1500"/>
              <a:buChar char="•"/>
              <a:defRPr sz="1500"/>
            </a:lvl1pPr>
            <a:lvl2pPr marL="914400" lvl="1" indent="-323850" algn="l">
              <a:lnSpc>
                <a:spcPct val="90000"/>
              </a:lnSpc>
              <a:spcBef>
                <a:spcPts val="375"/>
              </a:spcBef>
              <a:spcAft>
                <a:spcPts val="0"/>
              </a:spcAft>
              <a:buSzPts val="1500"/>
              <a:buChar char="•"/>
              <a:defRPr sz="1500"/>
            </a:lvl2pPr>
            <a:lvl3pPr marL="1371600" lvl="2" indent="-323850" algn="l">
              <a:lnSpc>
                <a:spcPct val="90000"/>
              </a:lnSpc>
              <a:spcBef>
                <a:spcPts val="375"/>
              </a:spcBef>
              <a:spcAft>
                <a:spcPts val="0"/>
              </a:spcAft>
              <a:buSzPts val="1500"/>
              <a:buChar char="•"/>
              <a:defRPr sz="1500"/>
            </a:lvl3pPr>
            <a:lvl4pPr marL="1828800" lvl="3" indent="-323850" algn="l">
              <a:lnSpc>
                <a:spcPct val="90000"/>
              </a:lnSpc>
              <a:spcBef>
                <a:spcPts val="375"/>
              </a:spcBef>
              <a:spcAft>
                <a:spcPts val="0"/>
              </a:spcAft>
              <a:buSzPts val="1500"/>
              <a:buChar char="•"/>
              <a:defRPr sz="1500"/>
            </a:lvl4pPr>
            <a:lvl5pPr marL="2286000" lvl="4" indent="-323850" algn="l">
              <a:lnSpc>
                <a:spcPct val="90000"/>
              </a:lnSpc>
              <a:spcBef>
                <a:spcPts val="375"/>
              </a:spcBef>
              <a:spcAft>
                <a:spcPts val="0"/>
              </a:spcAft>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76" name="Google Shape;76;p26"/>
          <p:cNvSpPr txBox="1">
            <a:spLocks noGrp="1"/>
          </p:cNvSpPr>
          <p:nvPr>
            <p:ph type="body" idx="2"/>
          </p:nvPr>
        </p:nvSpPr>
        <p:spPr>
          <a:xfrm>
            <a:off x="348174" y="1873703"/>
            <a:ext cx="2949178" cy="26207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50"/>
              <a:buNone/>
              <a:defRPr sz="1350" b="1">
                <a:solidFill>
                  <a:schemeClr val="dk2"/>
                </a:solidFill>
              </a:defRPr>
            </a:lvl1pPr>
            <a:lvl2pPr marL="914400" lvl="1" indent="-228600" algn="l">
              <a:lnSpc>
                <a:spcPct val="90000"/>
              </a:lnSpc>
              <a:spcBef>
                <a:spcPts val="375"/>
              </a:spcBef>
              <a:spcAft>
                <a:spcPts val="0"/>
              </a:spcAft>
              <a:buSzPts val="1050"/>
              <a:buNone/>
              <a:defRPr sz="1050"/>
            </a:lvl2pPr>
            <a:lvl3pPr marL="1371600" lvl="2" indent="-228600" algn="l">
              <a:lnSpc>
                <a:spcPct val="90000"/>
              </a:lnSpc>
              <a:spcBef>
                <a:spcPts val="375"/>
              </a:spcBef>
              <a:spcAft>
                <a:spcPts val="0"/>
              </a:spcAft>
              <a:buSzPts val="900"/>
              <a:buNone/>
              <a:defRPr sz="900"/>
            </a:lvl3pPr>
            <a:lvl4pPr marL="1828800" lvl="3" indent="-228600" algn="l">
              <a:lnSpc>
                <a:spcPct val="90000"/>
              </a:lnSpc>
              <a:spcBef>
                <a:spcPts val="375"/>
              </a:spcBef>
              <a:spcAft>
                <a:spcPts val="0"/>
              </a:spcAft>
              <a:buSzPts val="750"/>
              <a:buNone/>
              <a:defRPr sz="750"/>
            </a:lvl4pPr>
            <a:lvl5pPr marL="2286000" lvl="4" indent="-228600" algn="l">
              <a:lnSpc>
                <a:spcPct val="90000"/>
              </a:lnSpc>
              <a:spcBef>
                <a:spcPts val="375"/>
              </a:spcBef>
              <a:spcAft>
                <a:spcPts val="0"/>
              </a:spcAft>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77" name="Google Shape;77;p26"/>
          <p:cNvSpPr txBox="1">
            <a:spLocks noGrp="1"/>
          </p:cNvSpPr>
          <p:nvPr>
            <p:ph type="sldNum" idx="12"/>
          </p:nvPr>
        </p:nvSpPr>
        <p:spPr>
          <a:xfrm>
            <a:off x="6738426" y="481404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8" name="Google Shape;78;p26"/>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cxnSp>
        <p:nvCxnSpPr>
          <p:cNvPr id="79" name="Google Shape;79;p26"/>
          <p:cNvCxnSpPr/>
          <p:nvPr/>
        </p:nvCxnSpPr>
        <p:spPr>
          <a:xfrm>
            <a:off x="3416753" y="740569"/>
            <a:ext cx="0" cy="3753872"/>
          </a:xfrm>
          <a:prstGeom prst="straightConnector1">
            <a:avLst/>
          </a:prstGeom>
          <a:noFill/>
          <a:ln w="19050" cap="flat" cmpd="sng">
            <a:solidFill>
              <a:srgbClr val="C7CDD2"/>
            </a:solidFill>
            <a:prstDash val="solid"/>
            <a:miter lim="8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80"/>
        <p:cNvGrpSpPr/>
        <p:nvPr/>
      </p:nvGrpSpPr>
      <p:grpSpPr>
        <a:xfrm>
          <a:off x="0" y="0"/>
          <a:ext cx="0" cy="0"/>
          <a:chOff x="0" y="0"/>
          <a:chExt cx="0" cy="0"/>
        </a:xfrm>
      </p:grpSpPr>
      <p:sp>
        <p:nvSpPr>
          <p:cNvPr id="81" name="Google Shape;81;p27"/>
          <p:cNvSpPr>
            <a:spLocks noGrp="1"/>
          </p:cNvSpPr>
          <p:nvPr>
            <p:ph type="pic" idx="2"/>
          </p:nvPr>
        </p:nvSpPr>
        <p:spPr>
          <a:xfrm>
            <a:off x="3551464" y="740569"/>
            <a:ext cx="5131253" cy="3753872"/>
          </a:xfrm>
          <a:prstGeom prst="rect">
            <a:avLst/>
          </a:prstGeom>
          <a:solidFill>
            <a:schemeClr val="lt1"/>
          </a:solidFill>
          <a:ln>
            <a:noFill/>
          </a:ln>
        </p:spPr>
      </p:sp>
      <p:sp>
        <p:nvSpPr>
          <p:cNvPr id="82" name="Google Shape;82;p27"/>
          <p:cNvSpPr txBox="1">
            <a:spLocks noGrp="1"/>
          </p:cNvSpPr>
          <p:nvPr>
            <p:ph type="title"/>
          </p:nvPr>
        </p:nvSpPr>
        <p:spPr>
          <a:xfrm>
            <a:off x="348174" y="740569"/>
            <a:ext cx="2949178" cy="9861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27"/>
          <p:cNvSpPr txBox="1">
            <a:spLocks noGrp="1"/>
          </p:cNvSpPr>
          <p:nvPr>
            <p:ph type="body" idx="1"/>
          </p:nvPr>
        </p:nvSpPr>
        <p:spPr>
          <a:xfrm>
            <a:off x="348174" y="1873703"/>
            <a:ext cx="2949178" cy="26207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50"/>
              <a:buNone/>
              <a:defRPr sz="1350" b="1">
                <a:solidFill>
                  <a:schemeClr val="dk2"/>
                </a:solidFill>
              </a:defRPr>
            </a:lvl1pPr>
            <a:lvl2pPr marL="914400" lvl="1" indent="-228600" algn="l">
              <a:lnSpc>
                <a:spcPct val="90000"/>
              </a:lnSpc>
              <a:spcBef>
                <a:spcPts val="375"/>
              </a:spcBef>
              <a:spcAft>
                <a:spcPts val="0"/>
              </a:spcAft>
              <a:buSzPts val="1050"/>
              <a:buNone/>
              <a:defRPr sz="1050"/>
            </a:lvl2pPr>
            <a:lvl3pPr marL="1371600" lvl="2" indent="-228600" algn="l">
              <a:lnSpc>
                <a:spcPct val="90000"/>
              </a:lnSpc>
              <a:spcBef>
                <a:spcPts val="375"/>
              </a:spcBef>
              <a:spcAft>
                <a:spcPts val="0"/>
              </a:spcAft>
              <a:buSzPts val="900"/>
              <a:buNone/>
              <a:defRPr sz="900"/>
            </a:lvl3pPr>
            <a:lvl4pPr marL="1828800" lvl="3" indent="-228600" algn="l">
              <a:lnSpc>
                <a:spcPct val="90000"/>
              </a:lnSpc>
              <a:spcBef>
                <a:spcPts val="375"/>
              </a:spcBef>
              <a:spcAft>
                <a:spcPts val="0"/>
              </a:spcAft>
              <a:buSzPts val="750"/>
              <a:buNone/>
              <a:defRPr sz="750"/>
            </a:lvl4pPr>
            <a:lvl5pPr marL="2286000" lvl="4" indent="-228600" algn="l">
              <a:lnSpc>
                <a:spcPct val="90000"/>
              </a:lnSpc>
              <a:spcBef>
                <a:spcPts val="375"/>
              </a:spcBef>
              <a:spcAft>
                <a:spcPts val="0"/>
              </a:spcAft>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84"/>
        <p:cNvGrpSpPr/>
        <p:nvPr/>
      </p:nvGrpSpPr>
      <p:grpSpPr>
        <a:xfrm>
          <a:off x="0" y="0"/>
          <a:ext cx="0" cy="0"/>
          <a:chOff x="0" y="0"/>
          <a:chExt cx="0" cy="0"/>
        </a:xfrm>
      </p:grpSpPr>
      <p:sp>
        <p:nvSpPr>
          <p:cNvPr id="85" name="Google Shape;85;p28"/>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28"/>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7" name="Google Shape;87;p28"/>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1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accent1"/>
              </a:buClr>
              <a:buSzPts val="5200"/>
              <a:buFont typeface="Arial"/>
              <a:buChar char="●"/>
              <a:defRPr sz="5200"/>
            </a:lvl1pPr>
            <a:lvl2pPr lvl="1" algn="ctr">
              <a:lnSpc>
                <a:spcPct val="100000"/>
              </a:lnSpc>
              <a:spcBef>
                <a:spcPts val="0"/>
              </a:spcBef>
              <a:spcAft>
                <a:spcPts val="0"/>
              </a:spcAft>
              <a:buSzPts val="5200"/>
              <a:buChar char="○"/>
              <a:defRPr sz="5200"/>
            </a:lvl2pPr>
            <a:lvl3pPr lvl="2" algn="ctr">
              <a:lnSpc>
                <a:spcPct val="100000"/>
              </a:lnSpc>
              <a:spcBef>
                <a:spcPts val="0"/>
              </a:spcBef>
              <a:spcAft>
                <a:spcPts val="0"/>
              </a:spcAft>
              <a:buSzPts val="5200"/>
              <a:buChar char="■"/>
              <a:defRPr sz="5200"/>
            </a:lvl3pPr>
            <a:lvl4pPr lvl="3" algn="ctr">
              <a:lnSpc>
                <a:spcPct val="100000"/>
              </a:lnSpc>
              <a:spcBef>
                <a:spcPts val="0"/>
              </a:spcBef>
              <a:spcAft>
                <a:spcPts val="0"/>
              </a:spcAft>
              <a:buSzPts val="5200"/>
              <a:buChar char="●"/>
              <a:defRPr sz="5200"/>
            </a:lvl4pPr>
            <a:lvl5pPr lvl="4" algn="ctr">
              <a:lnSpc>
                <a:spcPct val="100000"/>
              </a:lnSpc>
              <a:spcBef>
                <a:spcPts val="0"/>
              </a:spcBef>
              <a:spcAft>
                <a:spcPts val="0"/>
              </a:spcAft>
              <a:buSzPts val="5200"/>
              <a:buChar char="○"/>
              <a:defRPr sz="5200"/>
            </a:lvl5pPr>
            <a:lvl6pPr lvl="5" algn="ctr">
              <a:lnSpc>
                <a:spcPct val="100000"/>
              </a:lnSpc>
              <a:spcBef>
                <a:spcPts val="0"/>
              </a:spcBef>
              <a:spcAft>
                <a:spcPts val="0"/>
              </a:spcAft>
              <a:buSzPts val="5200"/>
              <a:buChar char="■"/>
              <a:defRPr sz="5200"/>
            </a:lvl6pPr>
            <a:lvl7pPr lvl="6" algn="ctr">
              <a:lnSpc>
                <a:spcPct val="100000"/>
              </a:lnSpc>
              <a:spcBef>
                <a:spcPts val="0"/>
              </a:spcBef>
              <a:spcAft>
                <a:spcPts val="0"/>
              </a:spcAft>
              <a:buSzPts val="5200"/>
              <a:buChar char="●"/>
              <a:defRPr sz="5200"/>
            </a:lvl7pPr>
            <a:lvl8pPr lvl="7" algn="ctr">
              <a:lnSpc>
                <a:spcPct val="100000"/>
              </a:lnSpc>
              <a:spcBef>
                <a:spcPts val="0"/>
              </a:spcBef>
              <a:spcAft>
                <a:spcPts val="0"/>
              </a:spcAft>
              <a:buSzPts val="5200"/>
              <a:buChar char="○"/>
              <a:defRPr sz="5200"/>
            </a:lvl8pPr>
            <a:lvl9pPr lvl="8" algn="ctr">
              <a:lnSpc>
                <a:spcPct val="100000"/>
              </a:lnSpc>
              <a:spcBef>
                <a:spcPts val="0"/>
              </a:spcBef>
              <a:spcAft>
                <a:spcPts val="0"/>
              </a:spcAft>
              <a:buSzPts val="5200"/>
              <a:buChar char="■"/>
              <a:defRPr sz="5200"/>
            </a:lvl9pPr>
          </a:lstStyle>
          <a:p>
            <a:endParaRPr/>
          </a:p>
        </p:txBody>
      </p:sp>
      <p:sp>
        <p:nvSpPr>
          <p:cNvPr id="27" name="Google Shape;27;p1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Clr>
                <a:schemeClr val="dk1"/>
              </a:buClr>
              <a:buSzPts val="2800"/>
              <a:buNone/>
              <a:defRPr sz="2800"/>
            </a:lvl6pPr>
            <a:lvl7pPr lvl="6" algn="ctr">
              <a:lnSpc>
                <a:spcPct val="100000"/>
              </a:lnSpc>
              <a:spcBef>
                <a:spcPts val="0"/>
              </a:spcBef>
              <a:spcAft>
                <a:spcPts val="0"/>
              </a:spcAft>
              <a:buClr>
                <a:schemeClr val="dk1"/>
              </a:buClr>
              <a:buSzPts val="2800"/>
              <a:buNone/>
              <a:defRPr sz="2800"/>
            </a:lvl7pPr>
            <a:lvl8pPr lvl="7" algn="ctr">
              <a:lnSpc>
                <a:spcPct val="100000"/>
              </a:lnSpc>
              <a:spcBef>
                <a:spcPts val="0"/>
              </a:spcBef>
              <a:spcAft>
                <a:spcPts val="0"/>
              </a:spcAft>
              <a:buClr>
                <a:schemeClr val="dk1"/>
              </a:buClr>
              <a:buSzPts val="2800"/>
              <a:buNone/>
              <a:defRPr sz="2800"/>
            </a:lvl8pPr>
            <a:lvl9pPr lvl="8" algn="ctr">
              <a:lnSpc>
                <a:spcPct val="100000"/>
              </a:lnSpc>
              <a:spcBef>
                <a:spcPts val="0"/>
              </a:spcBef>
              <a:spcAft>
                <a:spcPts val="0"/>
              </a:spcAft>
              <a:buClr>
                <a:schemeClr val="dk1"/>
              </a:buClr>
              <a:buSzPts val="2800"/>
              <a:buNone/>
              <a:defRPr sz="2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17"/>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7"/>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 name="Google Shape;31;p17"/>
          <p:cNvSpPr txBox="1">
            <a:spLocks noGrp="1"/>
          </p:cNvSpPr>
          <p:nvPr>
            <p:ph type="sldNum" idx="12"/>
          </p:nvPr>
        </p:nvSpPr>
        <p:spPr>
          <a:xfrm>
            <a:off x="6792684" y="481404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u="none" strike="noStrike" cap="none">
                <a:solidFill>
                  <a:schemeClr val="dk2"/>
                </a:solidFill>
                <a:latin typeface="Arial"/>
                <a:ea typeface="Arial"/>
                <a:cs typeface="Arial"/>
                <a:sym typeface="Arial"/>
              </a:defRPr>
            </a:lvl1pPr>
            <a:lvl2pPr marL="0" lvl="1" indent="0" algn="r">
              <a:spcBef>
                <a:spcPts val="0"/>
              </a:spcBef>
              <a:buNone/>
              <a:defRPr sz="900" b="0" i="0" u="none" strike="noStrike" cap="none">
                <a:solidFill>
                  <a:schemeClr val="dk2"/>
                </a:solidFill>
                <a:latin typeface="Arial"/>
                <a:ea typeface="Arial"/>
                <a:cs typeface="Arial"/>
                <a:sym typeface="Arial"/>
              </a:defRPr>
            </a:lvl2pPr>
            <a:lvl3pPr marL="0" lvl="2" indent="0" algn="r">
              <a:spcBef>
                <a:spcPts val="0"/>
              </a:spcBef>
              <a:buNone/>
              <a:defRPr sz="900" b="0" i="0" u="none" strike="noStrike" cap="none">
                <a:solidFill>
                  <a:schemeClr val="dk2"/>
                </a:solidFill>
                <a:latin typeface="Arial"/>
                <a:ea typeface="Arial"/>
                <a:cs typeface="Arial"/>
                <a:sym typeface="Arial"/>
              </a:defRPr>
            </a:lvl3pPr>
            <a:lvl4pPr marL="0" lvl="3" indent="0" algn="r">
              <a:spcBef>
                <a:spcPts val="0"/>
              </a:spcBef>
              <a:buNone/>
              <a:defRPr sz="900" b="0" i="0" u="none" strike="noStrike" cap="none">
                <a:solidFill>
                  <a:schemeClr val="dk2"/>
                </a:solidFill>
                <a:latin typeface="Arial"/>
                <a:ea typeface="Arial"/>
                <a:cs typeface="Arial"/>
                <a:sym typeface="Arial"/>
              </a:defRPr>
            </a:lvl4pPr>
            <a:lvl5pPr marL="0" lvl="4" indent="0" algn="r">
              <a:spcBef>
                <a:spcPts val="0"/>
              </a:spcBef>
              <a:buNone/>
              <a:defRPr sz="900" b="0" i="0" u="none" strike="noStrike" cap="none">
                <a:solidFill>
                  <a:schemeClr val="dk2"/>
                </a:solidFill>
                <a:latin typeface="Arial"/>
                <a:ea typeface="Arial"/>
                <a:cs typeface="Arial"/>
                <a:sym typeface="Arial"/>
              </a:defRPr>
            </a:lvl5pPr>
            <a:lvl6pPr marL="0" lvl="5" indent="0" algn="r">
              <a:spcBef>
                <a:spcPts val="0"/>
              </a:spcBef>
              <a:buNone/>
              <a:defRPr sz="900" b="0" i="0" u="none" strike="noStrike" cap="none">
                <a:solidFill>
                  <a:schemeClr val="dk2"/>
                </a:solidFill>
                <a:latin typeface="Arial"/>
                <a:ea typeface="Arial"/>
                <a:cs typeface="Arial"/>
                <a:sym typeface="Arial"/>
              </a:defRPr>
            </a:lvl6pPr>
            <a:lvl7pPr marL="0" lvl="6" indent="0" algn="r">
              <a:spcBef>
                <a:spcPts val="0"/>
              </a:spcBef>
              <a:buNone/>
              <a:defRPr sz="900" b="0" i="0" u="none" strike="noStrike" cap="none">
                <a:solidFill>
                  <a:schemeClr val="dk2"/>
                </a:solidFill>
                <a:latin typeface="Arial"/>
                <a:ea typeface="Arial"/>
                <a:cs typeface="Arial"/>
                <a:sym typeface="Arial"/>
              </a:defRPr>
            </a:lvl7pPr>
            <a:lvl8pPr marL="0" lvl="7" indent="0" algn="r">
              <a:spcBef>
                <a:spcPts val="0"/>
              </a:spcBef>
              <a:buNone/>
              <a:defRPr sz="900" b="0" i="0" u="none" strike="noStrike" cap="none">
                <a:solidFill>
                  <a:schemeClr val="dk2"/>
                </a:solidFill>
                <a:latin typeface="Arial"/>
                <a:ea typeface="Arial"/>
                <a:cs typeface="Arial"/>
                <a:sym typeface="Arial"/>
              </a:defRPr>
            </a:lvl8pPr>
            <a:lvl9pPr marL="0" lvl="8" indent="0" algn="r">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2" name="Google Shape;32;p17"/>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18"/>
          <p:cNvSpPr txBox="1">
            <a:spLocks noGrp="1"/>
          </p:cNvSpPr>
          <p:nvPr>
            <p:ph type="sldNum" idx="12"/>
          </p:nvPr>
        </p:nvSpPr>
        <p:spPr>
          <a:xfrm>
            <a:off x="6825066" y="481404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u="none" strike="noStrike" cap="none">
                <a:solidFill>
                  <a:schemeClr val="dk2"/>
                </a:solidFill>
                <a:latin typeface="Arial"/>
                <a:ea typeface="Arial"/>
                <a:cs typeface="Arial"/>
                <a:sym typeface="Arial"/>
              </a:defRPr>
            </a:lvl1pPr>
            <a:lvl2pPr marL="0" lvl="1" indent="0" algn="r">
              <a:spcBef>
                <a:spcPts val="0"/>
              </a:spcBef>
              <a:buNone/>
              <a:defRPr sz="900" b="0" i="0" u="none" strike="noStrike" cap="none">
                <a:solidFill>
                  <a:schemeClr val="dk2"/>
                </a:solidFill>
                <a:latin typeface="Arial"/>
                <a:ea typeface="Arial"/>
                <a:cs typeface="Arial"/>
                <a:sym typeface="Arial"/>
              </a:defRPr>
            </a:lvl2pPr>
            <a:lvl3pPr marL="0" lvl="2" indent="0" algn="r">
              <a:spcBef>
                <a:spcPts val="0"/>
              </a:spcBef>
              <a:buNone/>
              <a:defRPr sz="900" b="0" i="0" u="none" strike="noStrike" cap="none">
                <a:solidFill>
                  <a:schemeClr val="dk2"/>
                </a:solidFill>
                <a:latin typeface="Arial"/>
                <a:ea typeface="Arial"/>
                <a:cs typeface="Arial"/>
                <a:sym typeface="Arial"/>
              </a:defRPr>
            </a:lvl3pPr>
            <a:lvl4pPr marL="0" lvl="3" indent="0" algn="r">
              <a:spcBef>
                <a:spcPts val="0"/>
              </a:spcBef>
              <a:buNone/>
              <a:defRPr sz="900" b="0" i="0" u="none" strike="noStrike" cap="none">
                <a:solidFill>
                  <a:schemeClr val="dk2"/>
                </a:solidFill>
                <a:latin typeface="Arial"/>
                <a:ea typeface="Arial"/>
                <a:cs typeface="Arial"/>
                <a:sym typeface="Arial"/>
              </a:defRPr>
            </a:lvl4pPr>
            <a:lvl5pPr marL="0" lvl="4" indent="0" algn="r">
              <a:spcBef>
                <a:spcPts val="0"/>
              </a:spcBef>
              <a:buNone/>
              <a:defRPr sz="900" b="0" i="0" u="none" strike="noStrike" cap="none">
                <a:solidFill>
                  <a:schemeClr val="dk2"/>
                </a:solidFill>
                <a:latin typeface="Arial"/>
                <a:ea typeface="Arial"/>
                <a:cs typeface="Arial"/>
                <a:sym typeface="Arial"/>
              </a:defRPr>
            </a:lvl5pPr>
            <a:lvl6pPr marL="0" lvl="5" indent="0" algn="r">
              <a:spcBef>
                <a:spcPts val="0"/>
              </a:spcBef>
              <a:buNone/>
              <a:defRPr sz="900" b="0" i="0" u="none" strike="noStrike" cap="none">
                <a:solidFill>
                  <a:schemeClr val="dk2"/>
                </a:solidFill>
                <a:latin typeface="Arial"/>
                <a:ea typeface="Arial"/>
                <a:cs typeface="Arial"/>
                <a:sym typeface="Arial"/>
              </a:defRPr>
            </a:lvl6pPr>
            <a:lvl7pPr marL="0" lvl="6" indent="0" algn="r">
              <a:spcBef>
                <a:spcPts val="0"/>
              </a:spcBef>
              <a:buNone/>
              <a:defRPr sz="900" b="0" i="0" u="none" strike="noStrike" cap="none">
                <a:solidFill>
                  <a:schemeClr val="dk2"/>
                </a:solidFill>
                <a:latin typeface="Arial"/>
                <a:ea typeface="Arial"/>
                <a:cs typeface="Arial"/>
                <a:sym typeface="Arial"/>
              </a:defRPr>
            </a:lvl7pPr>
            <a:lvl8pPr marL="0" lvl="7" indent="0" algn="r">
              <a:spcBef>
                <a:spcPts val="0"/>
              </a:spcBef>
              <a:buNone/>
              <a:defRPr sz="900" b="0" i="0" u="none" strike="noStrike" cap="none">
                <a:solidFill>
                  <a:schemeClr val="dk2"/>
                </a:solidFill>
                <a:latin typeface="Arial"/>
                <a:ea typeface="Arial"/>
                <a:cs typeface="Arial"/>
                <a:sym typeface="Arial"/>
              </a:defRPr>
            </a:lvl8pPr>
            <a:lvl9pPr marL="0" lvl="8" indent="0" algn="r">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18"/>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Divider" type="secHead">
  <p:cSld name="SECTION_HEADER">
    <p:spTree>
      <p:nvGrpSpPr>
        <p:cNvPr id="1" name="Shape 36"/>
        <p:cNvGrpSpPr/>
        <p:nvPr/>
      </p:nvGrpSpPr>
      <p:grpSpPr>
        <a:xfrm>
          <a:off x="0" y="0"/>
          <a:ext cx="0" cy="0"/>
          <a:chOff x="0" y="0"/>
          <a:chExt cx="0" cy="0"/>
        </a:xfrm>
      </p:grpSpPr>
      <p:sp>
        <p:nvSpPr>
          <p:cNvPr id="37" name="Google Shape;37;p19"/>
          <p:cNvSpPr txBox="1">
            <a:spLocks noGrp="1"/>
          </p:cNvSpPr>
          <p:nvPr>
            <p:ph type="title"/>
          </p:nvPr>
        </p:nvSpPr>
        <p:spPr>
          <a:xfrm>
            <a:off x="393493" y="753900"/>
            <a:ext cx="6127229"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500"/>
              <a:buFont typeface="Arial"/>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9"/>
          <p:cNvSpPr txBox="1">
            <a:spLocks noGrp="1"/>
          </p:cNvSpPr>
          <p:nvPr>
            <p:ph type="body" idx="1"/>
          </p:nvPr>
        </p:nvSpPr>
        <p:spPr>
          <a:xfrm>
            <a:off x="393493" y="3141006"/>
            <a:ext cx="6127229"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800"/>
              <a:buNone/>
              <a:defRPr sz="1800" b="1">
                <a:solidFill>
                  <a:schemeClr val="dk2"/>
                </a:solidFill>
              </a:defRPr>
            </a:lvl1pPr>
            <a:lvl2pPr marL="914400" lvl="1" indent="-228600" algn="l">
              <a:lnSpc>
                <a:spcPct val="90000"/>
              </a:lnSpc>
              <a:spcBef>
                <a:spcPts val="375"/>
              </a:spcBef>
              <a:spcAft>
                <a:spcPts val="0"/>
              </a:spcAft>
              <a:buSzPts val="1500"/>
              <a:buNone/>
              <a:defRPr sz="1500">
                <a:solidFill>
                  <a:srgbClr val="757575"/>
                </a:solidFill>
              </a:defRPr>
            </a:lvl2pPr>
            <a:lvl3pPr marL="1371600" lvl="2" indent="-228600" algn="l">
              <a:lnSpc>
                <a:spcPct val="90000"/>
              </a:lnSpc>
              <a:spcBef>
                <a:spcPts val="375"/>
              </a:spcBef>
              <a:spcAft>
                <a:spcPts val="0"/>
              </a:spcAft>
              <a:buSzPts val="1350"/>
              <a:buNone/>
              <a:defRPr sz="1350">
                <a:solidFill>
                  <a:srgbClr val="757575"/>
                </a:solidFill>
              </a:defRPr>
            </a:lvl3pPr>
            <a:lvl4pPr marL="1828800" lvl="3" indent="-228600" algn="l">
              <a:lnSpc>
                <a:spcPct val="90000"/>
              </a:lnSpc>
              <a:spcBef>
                <a:spcPts val="375"/>
              </a:spcBef>
              <a:spcAft>
                <a:spcPts val="0"/>
              </a:spcAft>
              <a:buSzPts val="1200"/>
              <a:buNone/>
              <a:defRPr sz="1200">
                <a:solidFill>
                  <a:srgbClr val="757575"/>
                </a:solidFill>
              </a:defRPr>
            </a:lvl4pPr>
            <a:lvl5pPr marL="2286000" lvl="4" indent="-228600" algn="l">
              <a:lnSpc>
                <a:spcPct val="90000"/>
              </a:lnSpc>
              <a:spcBef>
                <a:spcPts val="375"/>
              </a:spcBef>
              <a:spcAft>
                <a:spcPts val="0"/>
              </a:spcAft>
              <a:buSzPts val="1200"/>
              <a:buNone/>
              <a:defRPr sz="1200">
                <a:solidFill>
                  <a:srgbClr val="757575"/>
                </a:solidFill>
              </a:defRPr>
            </a:lvl5pPr>
            <a:lvl6pPr marL="2743200" lvl="5" indent="-228600" algn="l">
              <a:lnSpc>
                <a:spcPct val="90000"/>
              </a:lnSpc>
              <a:spcBef>
                <a:spcPts val="375"/>
              </a:spcBef>
              <a:spcAft>
                <a:spcPts val="0"/>
              </a:spcAft>
              <a:buClr>
                <a:srgbClr val="757575"/>
              </a:buClr>
              <a:buSzPts val="1200"/>
              <a:buNone/>
              <a:defRPr sz="1200">
                <a:solidFill>
                  <a:srgbClr val="757575"/>
                </a:solidFill>
              </a:defRPr>
            </a:lvl6pPr>
            <a:lvl7pPr marL="3200400" lvl="6" indent="-228600" algn="l">
              <a:lnSpc>
                <a:spcPct val="90000"/>
              </a:lnSpc>
              <a:spcBef>
                <a:spcPts val="375"/>
              </a:spcBef>
              <a:spcAft>
                <a:spcPts val="0"/>
              </a:spcAft>
              <a:buClr>
                <a:srgbClr val="757575"/>
              </a:buClr>
              <a:buSzPts val="1200"/>
              <a:buNone/>
              <a:defRPr sz="1200">
                <a:solidFill>
                  <a:srgbClr val="757575"/>
                </a:solidFill>
              </a:defRPr>
            </a:lvl7pPr>
            <a:lvl8pPr marL="3657600" lvl="7" indent="-228600" algn="l">
              <a:lnSpc>
                <a:spcPct val="90000"/>
              </a:lnSpc>
              <a:spcBef>
                <a:spcPts val="375"/>
              </a:spcBef>
              <a:spcAft>
                <a:spcPts val="0"/>
              </a:spcAft>
              <a:buClr>
                <a:srgbClr val="757575"/>
              </a:buClr>
              <a:buSzPts val="1200"/>
              <a:buNone/>
              <a:defRPr sz="1200">
                <a:solidFill>
                  <a:srgbClr val="757575"/>
                </a:solidFill>
              </a:defRPr>
            </a:lvl8pPr>
            <a:lvl9pPr marL="4114800" lvl="8" indent="-228600" algn="l">
              <a:lnSpc>
                <a:spcPct val="90000"/>
              </a:lnSpc>
              <a:spcBef>
                <a:spcPts val="375"/>
              </a:spcBef>
              <a:spcAft>
                <a:spcPts val="0"/>
              </a:spcAft>
              <a:buClr>
                <a:srgbClr val="757575"/>
              </a:buClr>
              <a:buSzPts val="1200"/>
              <a:buNone/>
              <a:defRPr sz="1200">
                <a:solidFill>
                  <a:srgbClr val="757575"/>
                </a:solidFill>
              </a:defRPr>
            </a:lvl9pPr>
          </a:lstStyle>
          <a:p>
            <a:endParaRPr/>
          </a:p>
        </p:txBody>
      </p:sp>
      <p:pic>
        <p:nvPicPr>
          <p:cNvPr id="39" name="Google Shape;39;p19"/>
          <p:cNvPicPr preferRelativeResize="0"/>
          <p:nvPr/>
        </p:nvPicPr>
        <p:blipFill rotWithShape="1">
          <a:blip r:embed="rId2">
            <a:alphaModFix/>
          </a:blip>
          <a:srcRect l="-5769"/>
          <a:stretch/>
        </p:blipFill>
        <p:spPr>
          <a:xfrm>
            <a:off x="6638430" y="466165"/>
            <a:ext cx="2505569" cy="4260958"/>
          </a:xfrm>
          <a:prstGeom prst="rect">
            <a:avLst/>
          </a:prstGeom>
          <a:noFill/>
          <a:ln>
            <a:noFill/>
          </a:ln>
        </p:spPr>
      </p:pic>
      <p:sp>
        <p:nvSpPr>
          <p:cNvPr id="40" name="Google Shape;40;p19"/>
          <p:cNvSpPr txBox="1"/>
          <p:nvPr/>
        </p:nvSpPr>
        <p:spPr>
          <a:xfrm>
            <a:off x="10391361" y="-89453"/>
            <a:ext cx="18473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050">
              <a:solidFill>
                <a:schemeClr val="dk1"/>
              </a:solidFill>
              <a:latin typeface="Arial"/>
              <a:ea typeface="Arial"/>
              <a:cs typeface="Arial"/>
              <a:sym typeface="Arial"/>
            </a:endParaRPr>
          </a:p>
        </p:txBody>
      </p:sp>
      <p:sp>
        <p:nvSpPr>
          <p:cNvPr id="41" name="Google Shape;41;p19"/>
          <p:cNvSpPr txBox="1">
            <a:spLocks noGrp="1"/>
          </p:cNvSpPr>
          <p:nvPr>
            <p:ph type="sldNum" idx="12"/>
          </p:nvPr>
        </p:nvSpPr>
        <p:spPr>
          <a:xfrm>
            <a:off x="6776414" y="481404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u="none" strike="noStrike" cap="none">
                <a:solidFill>
                  <a:schemeClr val="dk2"/>
                </a:solidFill>
                <a:latin typeface="Arial"/>
                <a:ea typeface="Arial"/>
                <a:cs typeface="Arial"/>
                <a:sym typeface="Arial"/>
              </a:defRPr>
            </a:lvl1pPr>
            <a:lvl2pPr marL="0" lvl="1" indent="0" algn="r">
              <a:spcBef>
                <a:spcPts val="0"/>
              </a:spcBef>
              <a:buNone/>
              <a:defRPr sz="900" b="0" i="0" u="none" strike="noStrike" cap="none">
                <a:solidFill>
                  <a:schemeClr val="dk2"/>
                </a:solidFill>
                <a:latin typeface="Arial"/>
                <a:ea typeface="Arial"/>
                <a:cs typeface="Arial"/>
                <a:sym typeface="Arial"/>
              </a:defRPr>
            </a:lvl2pPr>
            <a:lvl3pPr marL="0" lvl="2" indent="0" algn="r">
              <a:spcBef>
                <a:spcPts val="0"/>
              </a:spcBef>
              <a:buNone/>
              <a:defRPr sz="900" b="0" i="0" u="none" strike="noStrike" cap="none">
                <a:solidFill>
                  <a:schemeClr val="dk2"/>
                </a:solidFill>
                <a:latin typeface="Arial"/>
                <a:ea typeface="Arial"/>
                <a:cs typeface="Arial"/>
                <a:sym typeface="Arial"/>
              </a:defRPr>
            </a:lvl3pPr>
            <a:lvl4pPr marL="0" lvl="3" indent="0" algn="r">
              <a:spcBef>
                <a:spcPts val="0"/>
              </a:spcBef>
              <a:buNone/>
              <a:defRPr sz="900" b="0" i="0" u="none" strike="noStrike" cap="none">
                <a:solidFill>
                  <a:schemeClr val="dk2"/>
                </a:solidFill>
                <a:latin typeface="Arial"/>
                <a:ea typeface="Arial"/>
                <a:cs typeface="Arial"/>
                <a:sym typeface="Arial"/>
              </a:defRPr>
            </a:lvl4pPr>
            <a:lvl5pPr marL="0" lvl="4" indent="0" algn="r">
              <a:spcBef>
                <a:spcPts val="0"/>
              </a:spcBef>
              <a:buNone/>
              <a:defRPr sz="900" b="0" i="0" u="none" strike="noStrike" cap="none">
                <a:solidFill>
                  <a:schemeClr val="dk2"/>
                </a:solidFill>
                <a:latin typeface="Arial"/>
                <a:ea typeface="Arial"/>
                <a:cs typeface="Arial"/>
                <a:sym typeface="Arial"/>
              </a:defRPr>
            </a:lvl5pPr>
            <a:lvl6pPr marL="0" lvl="5" indent="0" algn="r">
              <a:spcBef>
                <a:spcPts val="0"/>
              </a:spcBef>
              <a:buNone/>
              <a:defRPr sz="900" b="0" i="0" u="none" strike="noStrike" cap="none">
                <a:solidFill>
                  <a:schemeClr val="dk2"/>
                </a:solidFill>
                <a:latin typeface="Arial"/>
                <a:ea typeface="Arial"/>
                <a:cs typeface="Arial"/>
                <a:sym typeface="Arial"/>
              </a:defRPr>
            </a:lvl6pPr>
            <a:lvl7pPr marL="0" lvl="6" indent="0" algn="r">
              <a:spcBef>
                <a:spcPts val="0"/>
              </a:spcBef>
              <a:buNone/>
              <a:defRPr sz="900" b="0" i="0" u="none" strike="noStrike" cap="none">
                <a:solidFill>
                  <a:schemeClr val="dk2"/>
                </a:solidFill>
                <a:latin typeface="Arial"/>
                <a:ea typeface="Arial"/>
                <a:cs typeface="Arial"/>
                <a:sym typeface="Arial"/>
              </a:defRPr>
            </a:lvl7pPr>
            <a:lvl8pPr marL="0" lvl="7" indent="0" algn="r">
              <a:spcBef>
                <a:spcPts val="0"/>
              </a:spcBef>
              <a:buNone/>
              <a:defRPr sz="900" b="0" i="0" u="none" strike="noStrike" cap="none">
                <a:solidFill>
                  <a:schemeClr val="dk2"/>
                </a:solidFill>
                <a:latin typeface="Arial"/>
                <a:ea typeface="Arial"/>
                <a:cs typeface="Arial"/>
                <a:sym typeface="Arial"/>
              </a:defRPr>
            </a:lvl8pPr>
            <a:lvl9pPr marL="0" lvl="8" indent="0" algn="r">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19"/>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3"/>
        <p:cNvGrpSpPr/>
        <p:nvPr/>
      </p:nvGrpSpPr>
      <p:grpSpPr>
        <a:xfrm>
          <a:off x="0" y="0"/>
          <a:ext cx="0" cy="0"/>
          <a:chOff x="0" y="0"/>
          <a:chExt cx="0" cy="0"/>
        </a:xfrm>
      </p:grpSpPr>
      <p:sp>
        <p:nvSpPr>
          <p:cNvPr id="44" name="Google Shape;44;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chemeClr val="accent1"/>
              </a:buClr>
              <a:buSzPts val="1400"/>
              <a:buFont typeface="Arial"/>
              <a:buChar char="●"/>
              <a:defRPr/>
            </a:lvl1pPr>
            <a:lvl2pPr lvl="1" algn="l">
              <a:lnSpc>
                <a:spcPct val="100000"/>
              </a:lnSpc>
              <a:spcBef>
                <a:spcPts val="0"/>
              </a:spcBef>
              <a:spcAft>
                <a:spcPts val="0"/>
              </a:spcAft>
              <a:buSzPts val="1400"/>
              <a:buChar char="○"/>
              <a:defRPr/>
            </a:lvl2pPr>
            <a:lvl3pPr lvl="2" algn="l">
              <a:lnSpc>
                <a:spcPct val="100000"/>
              </a:lnSpc>
              <a:spcBef>
                <a:spcPts val="0"/>
              </a:spcBef>
              <a:spcAft>
                <a:spcPts val="0"/>
              </a:spcAft>
              <a:buSzPts val="1400"/>
              <a:buChar char="■"/>
              <a:defRPr/>
            </a:lvl3pPr>
            <a:lvl4pPr lvl="3" algn="l">
              <a:lnSpc>
                <a:spcPct val="100000"/>
              </a:lnSpc>
              <a:spcBef>
                <a:spcPts val="0"/>
              </a:spcBef>
              <a:spcAft>
                <a:spcPts val="0"/>
              </a:spcAft>
              <a:buSzPts val="1400"/>
              <a:buChar char="●"/>
              <a:defRPr/>
            </a:lvl4pPr>
            <a:lvl5pPr lvl="4" algn="l">
              <a:lnSpc>
                <a:spcPct val="100000"/>
              </a:lnSpc>
              <a:spcBef>
                <a:spcPts val="0"/>
              </a:spcBef>
              <a:spcAft>
                <a:spcPts val="0"/>
              </a:spcAft>
              <a:buSzPts val="1400"/>
              <a:buChar char="○"/>
              <a:defRPr/>
            </a:lvl5pPr>
            <a:lvl6pPr lvl="5" algn="l">
              <a:lnSpc>
                <a:spcPct val="100000"/>
              </a:lnSpc>
              <a:spcBef>
                <a:spcPts val="0"/>
              </a:spcBef>
              <a:spcAft>
                <a:spcPts val="0"/>
              </a:spcAft>
              <a:buSzPts val="1400"/>
              <a:buChar char="■"/>
              <a:defRPr/>
            </a:lvl6pPr>
            <a:lvl7pPr lvl="6" algn="l">
              <a:lnSpc>
                <a:spcPct val="100000"/>
              </a:lnSpc>
              <a:spcBef>
                <a:spcPts val="0"/>
              </a:spcBef>
              <a:spcAft>
                <a:spcPts val="0"/>
              </a:spcAft>
              <a:buSzPts val="1400"/>
              <a:buChar char="●"/>
              <a:defRPr/>
            </a:lvl7pPr>
            <a:lvl8pPr lvl="7" algn="l">
              <a:lnSpc>
                <a:spcPct val="100000"/>
              </a:lnSpc>
              <a:spcBef>
                <a:spcPts val="0"/>
              </a:spcBef>
              <a:spcAft>
                <a:spcPts val="0"/>
              </a:spcAft>
              <a:buSzPts val="1400"/>
              <a:buChar char="○"/>
              <a:defRPr/>
            </a:lvl8pPr>
            <a:lvl9pPr lvl="8" algn="l">
              <a:lnSpc>
                <a:spcPct val="100000"/>
              </a:lnSpc>
              <a:spcBef>
                <a:spcPts val="0"/>
              </a:spcBef>
              <a:spcAft>
                <a:spcPts val="0"/>
              </a:spcAft>
              <a:buSzPts val="1400"/>
              <a:buChar char="■"/>
              <a:defRPr/>
            </a:lvl9pPr>
          </a:lstStyle>
          <a:p>
            <a:endParaRPr/>
          </a:p>
        </p:txBody>
      </p:sp>
      <p:sp>
        <p:nvSpPr>
          <p:cNvPr id="45" name="Google Shape;45;p2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a:lvl1pPr>
            <a:lvl2pPr marL="914400" lvl="1" indent="-317500" algn="l">
              <a:lnSpc>
                <a:spcPct val="90000"/>
              </a:lnSpc>
              <a:spcBef>
                <a:spcPts val="0"/>
              </a:spcBef>
              <a:spcAft>
                <a:spcPts val="0"/>
              </a:spcAft>
              <a:buSzPts val="1400"/>
              <a:buChar char="○"/>
              <a:defRPr/>
            </a:lvl2pPr>
            <a:lvl3pPr marL="1371600" lvl="2" indent="-317500" algn="l">
              <a:lnSpc>
                <a:spcPct val="90000"/>
              </a:lnSpc>
              <a:spcBef>
                <a:spcPts val="0"/>
              </a:spcBef>
              <a:spcAft>
                <a:spcPts val="0"/>
              </a:spcAft>
              <a:buSzPts val="1400"/>
              <a:buChar char="■"/>
              <a:defRPr/>
            </a:lvl3pPr>
            <a:lvl4pPr marL="1828800" lvl="3" indent="-317500" algn="l">
              <a:lnSpc>
                <a:spcPct val="90000"/>
              </a:lnSpc>
              <a:spcBef>
                <a:spcPts val="0"/>
              </a:spcBef>
              <a:spcAft>
                <a:spcPts val="0"/>
              </a:spcAft>
              <a:buSzPts val="1400"/>
              <a:buChar char="●"/>
              <a:defRPr/>
            </a:lvl4pPr>
            <a:lvl5pPr marL="2286000" lvl="4" indent="-317500" algn="l">
              <a:lnSpc>
                <a:spcPct val="90000"/>
              </a:lnSpc>
              <a:spcBef>
                <a:spcPts val="0"/>
              </a:spcBef>
              <a:spcAft>
                <a:spcPts val="0"/>
              </a:spcAft>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losing Slide">
  <p:cSld name="1_Closing Slide">
    <p:spTree>
      <p:nvGrpSpPr>
        <p:cNvPr id="1" name="Shape 46"/>
        <p:cNvGrpSpPr/>
        <p:nvPr/>
      </p:nvGrpSpPr>
      <p:grpSpPr>
        <a:xfrm>
          <a:off x="0" y="0"/>
          <a:ext cx="0" cy="0"/>
          <a:chOff x="0" y="0"/>
          <a:chExt cx="0" cy="0"/>
        </a:xfrm>
      </p:grpSpPr>
      <p:sp>
        <p:nvSpPr>
          <p:cNvPr id="47" name="Google Shape;47;p21"/>
          <p:cNvSpPr/>
          <p:nvPr/>
        </p:nvSpPr>
        <p:spPr>
          <a:xfrm>
            <a:off x="0" y="0"/>
            <a:ext cx="9025614" cy="3197333"/>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8" name="Google Shape;48;p21"/>
          <p:cNvPicPr preferRelativeResize="0"/>
          <p:nvPr/>
        </p:nvPicPr>
        <p:blipFill rotWithShape="1">
          <a:blip r:embed="rId2">
            <a:alphaModFix/>
          </a:blip>
          <a:srcRect l="-13889" r="13889"/>
          <a:stretch/>
        </p:blipFill>
        <p:spPr>
          <a:xfrm>
            <a:off x="455840" y="0"/>
            <a:ext cx="8688160" cy="3197333"/>
          </a:xfrm>
          <a:prstGeom prst="rect">
            <a:avLst/>
          </a:prstGeom>
          <a:noFill/>
          <a:ln>
            <a:noFill/>
          </a:ln>
        </p:spPr>
      </p:pic>
      <p:sp>
        <p:nvSpPr>
          <p:cNvPr id="49" name="Google Shape;49;p21"/>
          <p:cNvSpPr txBox="1">
            <a:spLocks noGrp="1"/>
          </p:cNvSpPr>
          <p:nvPr>
            <p:ph type="ctrTitle"/>
          </p:nvPr>
        </p:nvSpPr>
        <p:spPr>
          <a:xfrm>
            <a:off x="657225" y="1312586"/>
            <a:ext cx="7829550" cy="89535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300"/>
              <a:buFont typeface="Arial"/>
              <a:buNone/>
              <a:defRPr sz="33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0" name="Google Shape;50;p21" descr="A green and black sign&#10;&#10;Description automatically generated"/>
          <p:cNvPicPr preferRelativeResize="0"/>
          <p:nvPr/>
        </p:nvPicPr>
        <p:blipFill rotWithShape="1">
          <a:blip r:embed="rId3">
            <a:alphaModFix/>
          </a:blip>
          <a:srcRect/>
          <a:stretch/>
        </p:blipFill>
        <p:spPr>
          <a:xfrm>
            <a:off x="2576531" y="3455033"/>
            <a:ext cx="3990938" cy="1178277"/>
          </a:xfrm>
          <a:prstGeom prst="rect">
            <a:avLst/>
          </a:prstGeom>
          <a:noFill/>
          <a:ln>
            <a:noFill/>
          </a:ln>
        </p:spPr>
      </p:pic>
      <p:pic>
        <p:nvPicPr>
          <p:cNvPr id="51" name="Google Shape;51;p21" descr="A picture containing text, sign&#10;&#10;AI-generated content may be incorrect."/>
          <p:cNvPicPr preferRelativeResize="0"/>
          <p:nvPr/>
        </p:nvPicPr>
        <p:blipFill rotWithShape="1">
          <a:blip r:embed="rId4">
            <a:alphaModFix/>
          </a:blip>
          <a:srcRect/>
          <a:stretch/>
        </p:blipFill>
        <p:spPr>
          <a:xfrm>
            <a:off x="266218" y="4696130"/>
            <a:ext cx="606680" cy="285320"/>
          </a:xfrm>
          <a:prstGeom prst="rect">
            <a:avLst/>
          </a:prstGeom>
          <a:noFill/>
          <a:ln>
            <a:noFill/>
          </a:ln>
        </p:spPr>
      </p:pic>
      <p:sp>
        <p:nvSpPr>
          <p:cNvPr id="52" name="Google Shape;52;p21"/>
          <p:cNvSpPr txBox="1">
            <a:spLocks noGrp="1"/>
          </p:cNvSpPr>
          <p:nvPr>
            <p:ph type="subTitle" idx="1"/>
          </p:nvPr>
        </p:nvSpPr>
        <p:spPr>
          <a:xfrm>
            <a:off x="688971" y="2395194"/>
            <a:ext cx="7766058" cy="333980"/>
          </a:xfrm>
          <a:prstGeom prst="rect">
            <a:avLst/>
          </a:prstGeom>
          <a:noFill/>
          <a:ln>
            <a:noFill/>
          </a:ln>
        </p:spPr>
        <p:txBody>
          <a:bodyPr spcFirstLastPara="1" wrap="square" lIns="0" tIns="45700" rIns="91425" bIns="45700" anchor="ctr" anchorCtr="0">
            <a:noAutofit/>
          </a:bodyPr>
          <a:lstStyle>
            <a:lvl1pPr lvl="0" algn="ctr">
              <a:lnSpc>
                <a:spcPct val="90000"/>
              </a:lnSpc>
              <a:spcBef>
                <a:spcPts val="750"/>
              </a:spcBef>
              <a:spcAft>
                <a:spcPts val="0"/>
              </a:spcAft>
              <a:buSzPts val="1800"/>
              <a:buNone/>
              <a:defRPr sz="1800" b="1">
                <a:solidFill>
                  <a:srgbClr val="AFFFDE"/>
                </a:solidFill>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losing Slide">
  <p:cSld name="Closing Slide">
    <p:spTree>
      <p:nvGrpSpPr>
        <p:cNvPr id="1" name="Shape 53"/>
        <p:cNvGrpSpPr/>
        <p:nvPr/>
      </p:nvGrpSpPr>
      <p:grpSpPr>
        <a:xfrm>
          <a:off x="0" y="0"/>
          <a:ext cx="0" cy="0"/>
          <a:chOff x="0" y="0"/>
          <a:chExt cx="0" cy="0"/>
        </a:xfrm>
      </p:grpSpPr>
      <p:sp>
        <p:nvSpPr>
          <p:cNvPr id="54" name="Google Shape;54;p22"/>
          <p:cNvSpPr/>
          <p:nvPr/>
        </p:nvSpPr>
        <p:spPr>
          <a:xfrm>
            <a:off x="0" y="0"/>
            <a:ext cx="9025614" cy="3197333"/>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5" name="Google Shape;55;p22"/>
          <p:cNvPicPr preferRelativeResize="0"/>
          <p:nvPr/>
        </p:nvPicPr>
        <p:blipFill rotWithShape="1">
          <a:blip r:embed="rId2">
            <a:alphaModFix/>
          </a:blip>
          <a:srcRect l="-13889" r="13889"/>
          <a:stretch/>
        </p:blipFill>
        <p:spPr>
          <a:xfrm>
            <a:off x="455840" y="0"/>
            <a:ext cx="8688160" cy="3197333"/>
          </a:xfrm>
          <a:prstGeom prst="rect">
            <a:avLst/>
          </a:prstGeom>
          <a:noFill/>
          <a:ln>
            <a:noFill/>
          </a:ln>
        </p:spPr>
      </p:pic>
      <p:sp>
        <p:nvSpPr>
          <p:cNvPr id="56" name="Google Shape;56;p22"/>
          <p:cNvSpPr txBox="1">
            <a:spLocks noGrp="1"/>
          </p:cNvSpPr>
          <p:nvPr>
            <p:ph type="ctrTitle"/>
          </p:nvPr>
        </p:nvSpPr>
        <p:spPr>
          <a:xfrm>
            <a:off x="293916" y="1498324"/>
            <a:ext cx="8430359" cy="89535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300"/>
              <a:buFont typeface="Arial"/>
              <a:buNone/>
              <a:defRPr sz="33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7" name="Google Shape;57;p22" descr="A green and black sign&#10;&#10;Description automatically generated"/>
          <p:cNvPicPr preferRelativeResize="0"/>
          <p:nvPr/>
        </p:nvPicPr>
        <p:blipFill rotWithShape="1">
          <a:blip r:embed="rId3">
            <a:alphaModFix/>
          </a:blip>
          <a:srcRect/>
          <a:stretch/>
        </p:blipFill>
        <p:spPr>
          <a:xfrm>
            <a:off x="2280132" y="3215351"/>
            <a:ext cx="4583736" cy="135329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accent1">
            <a:alpha val="20000"/>
          </a:schemeClr>
        </a:solidFill>
        <a:effectLst/>
      </p:bgPr>
    </p:bg>
    <p:spTree>
      <p:nvGrpSpPr>
        <p:cNvPr id="1" name="Shape 58"/>
        <p:cNvGrpSpPr/>
        <p:nvPr/>
      </p:nvGrpSpPr>
      <p:grpSpPr>
        <a:xfrm>
          <a:off x="0" y="0"/>
          <a:ext cx="0" cy="0"/>
          <a:chOff x="0" y="0"/>
          <a:chExt cx="0" cy="0"/>
        </a:xfrm>
      </p:grpSpPr>
      <p:sp>
        <p:nvSpPr>
          <p:cNvPr id="59" name="Google Shape;59;p23"/>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1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3"/>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1" name="Google Shape;61;p23"/>
          <p:cNvSpPr txBox="1">
            <a:spLocks noGrp="1"/>
          </p:cNvSpPr>
          <p:nvPr>
            <p:ph type="sldNum" idx="12"/>
          </p:nvPr>
        </p:nvSpPr>
        <p:spPr>
          <a:xfrm>
            <a:off x="6792684" y="4783860"/>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23"/>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4"/>
          <p:cNvSpPr/>
          <p:nvPr/>
        </p:nvSpPr>
        <p:spPr>
          <a:xfrm rot="10800000" flipH="1">
            <a:off x="0" y="4732973"/>
            <a:ext cx="9144000" cy="41052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11" name="Google Shape;11;p14"/>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2100"/>
              <a:buFont typeface="Arial"/>
              <a:buNone/>
              <a:defRPr sz="2100" b="1" i="0" u="none" strike="noStrike" cap="none">
                <a:solidFill>
                  <a:schemeClr val="accen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4"/>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marR="0" lvl="0" indent="-323850" algn="l" rtl="0">
              <a:lnSpc>
                <a:spcPct val="90000"/>
              </a:lnSpc>
              <a:spcBef>
                <a:spcPts val="750"/>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1pPr>
            <a:lvl2pPr marL="914400" marR="0" lvl="1"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4pPr>
            <a:lvl5pPr marL="2286000" marR="0" lvl="4"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13" name="Google Shape;13;p14"/>
          <p:cNvSpPr txBox="1">
            <a:spLocks noGrp="1"/>
          </p:cNvSpPr>
          <p:nvPr>
            <p:ph type="sldNum" idx="12"/>
          </p:nvPr>
        </p:nvSpPr>
        <p:spPr>
          <a:xfrm>
            <a:off x="6792684" y="4801314"/>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dk2"/>
                </a:solidFill>
                <a:latin typeface="Arial"/>
                <a:ea typeface="Arial"/>
                <a:cs typeface="Arial"/>
                <a:sym typeface="Arial"/>
              </a:defRPr>
            </a:lvl1pPr>
            <a:lvl2pPr marL="0" marR="0" lvl="1" indent="0" algn="r" rtl="0">
              <a:spcBef>
                <a:spcPts val="0"/>
              </a:spcBef>
              <a:buNone/>
              <a:defRPr sz="900" b="0" i="0" u="none" strike="noStrike" cap="none">
                <a:solidFill>
                  <a:schemeClr val="dk2"/>
                </a:solidFill>
                <a:latin typeface="Arial"/>
                <a:ea typeface="Arial"/>
                <a:cs typeface="Arial"/>
                <a:sym typeface="Arial"/>
              </a:defRPr>
            </a:lvl2pPr>
            <a:lvl3pPr marL="0" marR="0" lvl="2" indent="0" algn="r" rtl="0">
              <a:spcBef>
                <a:spcPts val="0"/>
              </a:spcBef>
              <a:buNone/>
              <a:defRPr sz="900" b="0" i="0" u="none" strike="noStrike" cap="none">
                <a:solidFill>
                  <a:schemeClr val="dk2"/>
                </a:solidFill>
                <a:latin typeface="Arial"/>
                <a:ea typeface="Arial"/>
                <a:cs typeface="Arial"/>
                <a:sym typeface="Arial"/>
              </a:defRPr>
            </a:lvl3pPr>
            <a:lvl4pPr marL="0" marR="0" lvl="3" indent="0" algn="r" rtl="0">
              <a:spcBef>
                <a:spcPts val="0"/>
              </a:spcBef>
              <a:buNone/>
              <a:defRPr sz="900" b="0" i="0" u="none" strike="noStrike" cap="none">
                <a:solidFill>
                  <a:schemeClr val="dk2"/>
                </a:solidFill>
                <a:latin typeface="Arial"/>
                <a:ea typeface="Arial"/>
                <a:cs typeface="Arial"/>
                <a:sym typeface="Arial"/>
              </a:defRPr>
            </a:lvl4pPr>
            <a:lvl5pPr marL="0" marR="0" lvl="4" indent="0" algn="r" rtl="0">
              <a:spcBef>
                <a:spcPts val="0"/>
              </a:spcBef>
              <a:buNone/>
              <a:defRPr sz="900" b="0" i="0" u="none" strike="noStrike" cap="none">
                <a:solidFill>
                  <a:schemeClr val="dk2"/>
                </a:solidFill>
                <a:latin typeface="Arial"/>
                <a:ea typeface="Arial"/>
                <a:cs typeface="Arial"/>
                <a:sym typeface="Arial"/>
              </a:defRPr>
            </a:lvl5pPr>
            <a:lvl6pPr marL="0" marR="0" lvl="5" indent="0" algn="r" rtl="0">
              <a:spcBef>
                <a:spcPts val="0"/>
              </a:spcBef>
              <a:buNone/>
              <a:defRPr sz="900" b="0" i="0" u="none" strike="noStrike" cap="none">
                <a:solidFill>
                  <a:schemeClr val="dk2"/>
                </a:solidFill>
                <a:latin typeface="Arial"/>
                <a:ea typeface="Arial"/>
                <a:cs typeface="Arial"/>
                <a:sym typeface="Arial"/>
              </a:defRPr>
            </a:lvl6pPr>
            <a:lvl7pPr marL="0" marR="0" lvl="6" indent="0" algn="r" rtl="0">
              <a:spcBef>
                <a:spcPts val="0"/>
              </a:spcBef>
              <a:buNone/>
              <a:defRPr sz="900" b="0" i="0" u="none" strike="noStrike" cap="none">
                <a:solidFill>
                  <a:schemeClr val="dk2"/>
                </a:solidFill>
                <a:latin typeface="Arial"/>
                <a:ea typeface="Arial"/>
                <a:cs typeface="Arial"/>
                <a:sym typeface="Arial"/>
              </a:defRPr>
            </a:lvl7pPr>
            <a:lvl8pPr marL="0" marR="0" lvl="7" indent="0" algn="r" rtl="0">
              <a:spcBef>
                <a:spcPts val="0"/>
              </a:spcBef>
              <a:buNone/>
              <a:defRPr sz="900" b="0" i="0" u="none" strike="noStrike" cap="none">
                <a:solidFill>
                  <a:schemeClr val="dk2"/>
                </a:solidFill>
                <a:latin typeface="Arial"/>
                <a:ea typeface="Arial"/>
                <a:cs typeface="Arial"/>
                <a:sym typeface="Arial"/>
              </a:defRPr>
            </a:lvl8pPr>
            <a:lvl9pPr marL="0" marR="0" lvl="8" indent="0" algn="r" rtl="0">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14"/>
          <p:cNvPicPr preferRelativeResize="0"/>
          <p:nvPr/>
        </p:nvPicPr>
        <p:blipFill rotWithShape="1">
          <a:blip r:embed="rId16">
            <a:alphaModFix/>
          </a:blip>
          <a:srcRect/>
          <a:stretch/>
        </p:blipFill>
        <p:spPr>
          <a:xfrm>
            <a:off x="0" y="0"/>
            <a:ext cx="9141714" cy="409472"/>
          </a:xfrm>
          <a:prstGeom prst="rect">
            <a:avLst/>
          </a:prstGeom>
          <a:noFill/>
          <a:ln>
            <a:noFill/>
          </a:ln>
        </p:spPr>
      </p:pic>
      <p:sp>
        <p:nvSpPr>
          <p:cNvPr id="15" name="Google Shape;15;p14"/>
          <p:cNvSpPr txBox="1"/>
          <p:nvPr/>
        </p:nvSpPr>
        <p:spPr>
          <a:xfrm>
            <a:off x="138640" y="4810865"/>
            <a:ext cx="86037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dirty="0">
                <a:solidFill>
                  <a:srgbClr val="7F7F7F"/>
                </a:solidFill>
                <a:latin typeface="Arial"/>
                <a:ea typeface="Arial"/>
                <a:cs typeface="Arial"/>
                <a:sym typeface="Arial"/>
              </a:rPr>
              <a:t>ShakeAlert Ready Schools | 7.2026</a:t>
            </a:r>
            <a:endParaRPr sz="800" b="0" i="0" u="none" strike="noStrike" cap="none" dirty="0">
              <a:solidFill>
                <a:srgbClr val="7F7F7F"/>
              </a:solidFill>
              <a:latin typeface="Arial"/>
              <a:ea typeface="Arial"/>
              <a:cs typeface="Arial"/>
              <a:sym typeface="Arial"/>
            </a:endParaRPr>
          </a:p>
        </p:txBody>
      </p:sp>
      <p:pic>
        <p:nvPicPr>
          <p:cNvPr id="16" name="Google Shape;16;p14" descr="A picture containing text, sign&#10;&#10;AI-generated content may be incorrect."/>
          <p:cNvPicPr preferRelativeResize="0"/>
          <p:nvPr/>
        </p:nvPicPr>
        <p:blipFill rotWithShape="1">
          <a:blip r:embed="rId17">
            <a:alphaModFix/>
          </a:blip>
          <a:srcRect/>
          <a:stretch/>
        </p:blipFill>
        <p:spPr>
          <a:xfrm>
            <a:off x="7410483" y="4744991"/>
            <a:ext cx="821801" cy="386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hyperlink" Target="https://mil.wa.gov/emergency-management-division" TargetMode="External"/><Relationship Id="rId3" Type="http://schemas.openxmlformats.org/officeDocument/2006/relationships/hyperlink" Target="http://www.shakealert.org/" TargetMode="External"/><Relationship Id="rId7" Type="http://schemas.openxmlformats.org/officeDocument/2006/relationships/hyperlink" Target="https://www.oregon.gov/oem/Pages/default.aspx"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www.caloes.ca.gov/" TargetMode="External"/><Relationship Id="rId5" Type="http://schemas.openxmlformats.org/officeDocument/2006/relationships/hyperlink" Target="https://www.earthquakecountry.org/" TargetMode="External"/><Relationship Id="rId4" Type="http://schemas.openxmlformats.org/officeDocument/2006/relationships/hyperlink" Target="https://www.ready.gov/earthquakes" TargetMode="External"/><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5.xml"/><Relationship Id="rId7" Type="http://schemas.openxmlformats.org/officeDocument/2006/relationships/image" Target="../media/image1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subTitle" idx="1"/>
          </p:nvPr>
        </p:nvSpPr>
        <p:spPr>
          <a:xfrm>
            <a:off x="582388" y="2845193"/>
            <a:ext cx="8430300" cy="518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800"/>
              <a:buNone/>
            </a:pPr>
            <a:r>
              <a:rPr lang="en-US" sz="2800" b="1" dirty="0">
                <a:solidFill>
                  <a:schemeClr val="accent1"/>
                </a:solidFill>
              </a:rPr>
              <a:t>Staff Back-to-School Presentation</a:t>
            </a:r>
            <a:endParaRPr sz="2800" b="1" dirty="0"/>
          </a:p>
        </p:txBody>
      </p:sp>
      <p:sp>
        <p:nvSpPr>
          <p:cNvPr id="94" name="Google Shape;94;p1"/>
          <p:cNvSpPr txBox="1">
            <a:spLocks noGrp="1"/>
          </p:cNvSpPr>
          <p:nvPr>
            <p:ph type="ctrTitle"/>
          </p:nvPr>
        </p:nvSpPr>
        <p:spPr>
          <a:xfrm>
            <a:off x="582388" y="2265774"/>
            <a:ext cx="8430300" cy="5793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2"/>
              </a:buClr>
              <a:buSzPts val="2800"/>
              <a:buFont typeface="Arial"/>
              <a:buNone/>
            </a:pPr>
            <a:r>
              <a:rPr lang="en-US" sz="2800" dirty="0">
                <a:solidFill>
                  <a:schemeClr val="dk2"/>
                </a:solidFill>
                <a:latin typeface="Arial"/>
                <a:ea typeface="Arial"/>
                <a:cs typeface="Arial"/>
                <a:sym typeface="Arial"/>
              </a:rPr>
              <a:t>ShakeAlert</a:t>
            </a:r>
            <a:r>
              <a:rPr lang="en-US" sz="2800" baseline="30000" dirty="0">
                <a:solidFill>
                  <a:schemeClr val="dk2"/>
                </a:solidFill>
                <a:latin typeface="Arial"/>
                <a:ea typeface="Arial"/>
                <a:cs typeface="Arial"/>
                <a:sym typeface="Arial"/>
              </a:rPr>
              <a:t>®</a:t>
            </a:r>
            <a:r>
              <a:rPr lang="en-US" sz="2800" dirty="0">
                <a:solidFill>
                  <a:schemeClr val="dk2"/>
                </a:solidFill>
                <a:latin typeface="Arial"/>
                <a:ea typeface="Arial"/>
                <a:cs typeface="Arial"/>
                <a:sym typeface="Arial"/>
              </a:rPr>
              <a:t> Earthquake Early Warning System </a:t>
            </a:r>
            <a:endParaRPr sz="2800" dirty="0">
              <a:solidFill>
                <a:schemeClr val="dk2"/>
              </a:solidFill>
            </a:endParaRPr>
          </a:p>
        </p:txBody>
      </p:sp>
      <p:sp>
        <p:nvSpPr>
          <p:cNvPr id="95" name="Google Shape;95;p1"/>
          <p:cNvSpPr/>
          <p:nvPr/>
        </p:nvSpPr>
        <p:spPr>
          <a:xfrm>
            <a:off x="582388" y="3555616"/>
            <a:ext cx="8430300" cy="8229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90000"/>
              </a:lnSpc>
              <a:spcBef>
                <a:spcPts val="0"/>
              </a:spcBef>
              <a:spcAft>
                <a:spcPts val="0"/>
              </a:spcAft>
              <a:buClr>
                <a:schemeClr val="accent1"/>
              </a:buClr>
              <a:buSzPts val="2400"/>
              <a:buFont typeface="Arial"/>
              <a:buChar char="•"/>
            </a:pPr>
            <a:r>
              <a:rPr lang="en-US" sz="1600" b="0" i="0" u="none" strike="noStrike" cap="none">
                <a:solidFill>
                  <a:schemeClr val="dk2"/>
                </a:solidFill>
                <a:latin typeface="Arial"/>
                <a:ea typeface="Arial"/>
                <a:cs typeface="Arial"/>
                <a:sym typeface="Arial"/>
              </a:rPr>
              <a:t>What is the ShakeAlert</a:t>
            </a:r>
            <a:r>
              <a:rPr lang="en-US" sz="1600" b="0" i="0" u="none" strike="noStrike" cap="none" baseline="30000">
                <a:solidFill>
                  <a:schemeClr val="dk2"/>
                </a:solidFill>
                <a:latin typeface="Arial"/>
                <a:ea typeface="Arial"/>
                <a:cs typeface="Arial"/>
                <a:sym typeface="Arial"/>
              </a:rPr>
              <a:t>Ⓡ</a:t>
            </a:r>
            <a:r>
              <a:rPr lang="en-US" sz="1600" b="0" i="0" u="none" strike="noStrike" cap="none">
                <a:solidFill>
                  <a:schemeClr val="dk2"/>
                </a:solidFill>
                <a:latin typeface="Arial"/>
                <a:ea typeface="Arial"/>
                <a:cs typeface="Arial"/>
                <a:sym typeface="Arial"/>
              </a:rPr>
              <a:t> Earthquake Early Warning </a:t>
            </a:r>
            <a:r>
              <a:rPr lang="en-US" sz="1600">
                <a:solidFill>
                  <a:schemeClr val="dk2"/>
                </a:solidFill>
              </a:rPr>
              <a:t>S</a:t>
            </a:r>
            <a:r>
              <a:rPr lang="en-US" sz="1600" b="0" i="0" u="none" strike="noStrike" cap="none">
                <a:solidFill>
                  <a:schemeClr val="dk2"/>
                </a:solidFill>
                <a:latin typeface="Arial"/>
                <a:ea typeface="Arial"/>
                <a:cs typeface="Arial"/>
                <a:sym typeface="Arial"/>
              </a:rPr>
              <a:t>ystem?</a:t>
            </a:r>
            <a:endParaRPr sz="1600" b="0" i="0" u="none" strike="noStrike" cap="none">
              <a:solidFill>
                <a:schemeClr val="dk2"/>
              </a:solidFill>
              <a:latin typeface="Arial"/>
              <a:ea typeface="Arial"/>
              <a:cs typeface="Arial"/>
              <a:sym typeface="Arial"/>
            </a:endParaRPr>
          </a:p>
          <a:p>
            <a:pPr marL="457200" marR="0" lvl="0" indent="-381000" algn="l" rtl="0">
              <a:lnSpc>
                <a:spcPct val="90000"/>
              </a:lnSpc>
              <a:spcBef>
                <a:spcPts val="750"/>
              </a:spcBef>
              <a:spcAft>
                <a:spcPts val="0"/>
              </a:spcAft>
              <a:buClr>
                <a:schemeClr val="accent1"/>
              </a:buClr>
              <a:buSzPts val="2400"/>
              <a:buFont typeface="Arial"/>
              <a:buChar char="•"/>
            </a:pPr>
            <a:r>
              <a:rPr lang="en-US" sz="1600" b="0" i="0" u="none" strike="noStrike" cap="none">
                <a:solidFill>
                  <a:schemeClr val="dk2"/>
                </a:solidFill>
                <a:latin typeface="Arial"/>
                <a:ea typeface="Arial"/>
                <a:cs typeface="Arial"/>
                <a:sym typeface="Arial"/>
              </a:rPr>
              <a:t>What to expect and how to respond </a:t>
            </a:r>
            <a:endParaRPr sz="1600" b="0" i="0" u="none" strike="noStrike" cap="none">
              <a:solidFill>
                <a:schemeClr val="dk2"/>
              </a:solidFill>
              <a:latin typeface="Arial"/>
              <a:ea typeface="Arial"/>
              <a:cs typeface="Arial"/>
              <a:sym typeface="Arial"/>
            </a:endParaRPr>
          </a:p>
          <a:p>
            <a:pPr marL="457200" marR="0" lvl="0" indent="-381000" algn="l" rtl="0">
              <a:lnSpc>
                <a:spcPct val="90000"/>
              </a:lnSpc>
              <a:spcBef>
                <a:spcPts val="750"/>
              </a:spcBef>
              <a:spcAft>
                <a:spcPts val="0"/>
              </a:spcAft>
              <a:buClr>
                <a:schemeClr val="accent1"/>
              </a:buClr>
              <a:buSzPts val="2400"/>
              <a:buFont typeface="Arial"/>
              <a:buChar char="•"/>
            </a:pPr>
            <a:r>
              <a:rPr lang="en-US" sz="1600">
                <a:solidFill>
                  <a:schemeClr val="dk2"/>
                </a:solidFill>
              </a:rPr>
              <a:t>Educating the school community about earthquake safety</a:t>
            </a:r>
            <a:endParaRPr sz="1600" b="0" i="0" u="none" strike="noStrike" cap="none">
              <a:solidFill>
                <a:schemeClr val="dk2"/>
              </a:solidFill>
              <a:latin typeface="Arial"/>
              <a:ea typeface="Arial"/>
              <a:cs typeface="Arial"/>
              <a:sym typeface="Arial"/>
            </a:endParaRPr>
          </a:p>
          <a:p>
            <a:pPr marL="0" marR="0" lvl="0" indent="0" algn="l" rtl="0">
              <a:lnSpc>
                <a:spcPct val="90000"/>
              </a:lnSpc>
              <a:spcBef>
                <a:spcPts val="750"/>
              </a:spcBef>
              <a:spcAft>
                <a:spcPts val="0"/>
              </a:spcAft>
              <a:buClr>
                <a:srgbClr val="000000"/>
              </a:buClr>
              <a:buSzPts val="1600"/>
              <a:buFont typeface="Arial"/>
              <a:buNone/>
            </a:pPr>
            <a:endParaRPr sz="1600" b="0" i="0" u="none" strike="noStrike" cap="none">
              <a:solidFill>
                <a:schemeClr val="dk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10" title="ShakeAlert EEW on Your Phone_02.2026.png"/>
          <p:cNvPicPr preferRelativeResize="0"/>
          <p:nvPr/>
        </p:nvPicPr>
        <p:blipFill rotWithShape="1">
          <a:blip r:embed="rId3">
            <a:alphaModFix/>
          </a:blip>
          <a:srcRect/>
          <a:stretch/>
        </p:blipFill>
        <p:spPr>
          <a:xfrm>
            <a:off x="5" y="0"/>
            <a:ext cx="9144003" cy="514350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1"/>
          <p:cNvSpPr txBox="1"/>
          <p:nvPr/>
        </p:nvSpPr>
        <p:spPr>
          <a:xfrm>
            <a:off x="219069" y="676223"/>
            <a:ext cx="8625300" cy="4314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accent1"/>
              </a:buClr>
              <a:buSzPts val="2100"/>
              <a:buFont typeface="Arial"/>
              <a:buNone/>
            </a:pPr>
            <a:r>
              <a:rPr lang="en-US" sz="2800" b="1" i="0" u="none" strike="noStrike" cap="none">
                <a:solidFill>
                  <a:srgbClr val="006F41"/>
                </a:solidFill>
                <a:latin typeface="Arial"/>
                <a:ea typeface="Arial"/>
                <a:cs typeface="Arial"/>
                <a:sym typeface="Arial"/>
              </a:rPr>
              <a:t>Plan to be ShakeAlert Ready! </a:t>
            </a:r>
            <a:endParaRPr sz="2800" b="1" i="0" u="none" strike="noStrike" cap="none">
              <a:solidFill>
                <a:srgbClr val="006F41"/>
              </a:solidFill>
              <a:latin typeface="Arial"/>
              <a:ea typeface="Arial"/>
              <a:cs typeface="Arial"/>
              <a:sym typeface="Arial"/>
            </a:endParaRPr>
          </a:p>
        </p:txBody>
      </p:sp>
      <p:sp>
        <p:nvSpPr>
          <p:cNvPr id="194" name="Google Shape;194;p11"/>
          <p:cNvSpPr txBox="1"/>
          <p:nvPr/>
        </p:nvSpPr>
        <p:spPr>
          <a:xfrm>
            <a:off x="6779273" y="4802073"/>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Arial"/>
                <a:ea typeface="Arial"/>
                <a:cs typeface="Arial"/>
                <a:sym typeface="Arial"/>
              </a:rPr>
              <a:t>11</a:t>
            </a:fld>
            <a:endParaRPr sz="900" b="0" i="0" u="none" strike="noStrike" cap="none">
              <a:solidFill>
                <a:srgbClr val="000000"/>
              </a:solidFill>
              <a:latin typeface="Arial"/>
              <a:ea typeface="Arial"/>
              <a:cs typeface="Arial"/>
              <a:sym typeface="Arial"/>
            </a:endParaRPr>
          </a:p>
        </p:txBody>
      </p:sp>
      <p:pic>
        <p:nvPicPr>
          <p:cNvPr id="195" name="Google Shape;195;p11"/>
          <p:cNvPicPr preferRelativeResize="0"/>
          <p:nvPr/>
        </p:nvPicPr>
        <p:blipFill rotWithShape="1">
          <a:blip r:embed="rId3">
            <a:alphaModFix/>
          </a:blip>
          <a:srcRect/>
          <a:stretch/>
        </p:blipFill>
        <p:spPr>
          <a:xfrm>
            <a:off x="219069" y="1204546"/>
            <a:ext cx="5853768" cy="3192239"/>
          </a:xfrm>
          <a:prstGeom prst="roundRect">
            <a:avLst>
              <a:gd name="adj" fmla="val 4787"/>
            </a:avLst>
          </a:prstGeom>
          <a:noFill/>
          <a:ln w="9525" cap="flat" cmpd="sng">
            <a:solidFill>
              <a:srgbClr val="44546A"/>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2"/>
          <p:cNvSpPr txBox="1"/>
          <p:nvPr/>
        </p:nvSpPr>
        <p:spPr>
          <a:xfrm>
            <a:off x="393493" y="1245476"/>
            <a:ext cx="5775382" cy="309311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300"/>
              </a:spcBef>
              <a:spcAft>
                <a:spcPts val="0"/>
              </a:spcAft>
              <a:buClr>
                <a:srgbClr val="006F41"/>
              </a:buClr>
              <a:buSzPts val="1616"/>
              <a:buFont typeface="Arial"/>
              <a:buChar char="•"/>
            </a:pPr>
            <a:r>
              <a:rPr lang="en-US" sz="1600" b="0" i="0" u="none" strike="noStrike" cap="none" dirty="0">
                <a:solidFill>
                  <a:srgbClr val="000000"/>
                </a:solidFill>
                <a:latin typeface="Arial"/>
                <a:ea typeface="Arial"/>
                <a:cs typeface="Arial"/>
                <a:sym typeface="Arial"/>
              </a:rPr>
              <a:t>USGS ShakeAlert </a:t>
            </a:r>
            <a:r>
              <a:rPr lang="en-US" sz="1600" b="0" i="0" u="sng" strike="noStrike" cap="none" dirty="0">
                <a:solidFill>
                  <a:srgbClr val="0D27C0"/>
                </a:solidFill>
                <a:latin typeface="Arial"/>
                <a:ea typeface="Arial"/>
                <a:cs typeface="Arial"/>
                <a:sym typeface="Arial"/>
                <a:hlinkClick r:id="rId3">
                  <a:extLst>
                    <a:ext uri="{A12FA001-AC4F-418D-AE19-62706E023703}">
                      <ahyp:hlinkClr xmlns:ahyp="http://schemas.microsoft.com/office/drawing/2018/hyperlinkcolor" val="tx"/>
                    </a:ext>
                  </a:extLst>
                </a:hlinkClick>
              </a:rPr>
              <a:t>www.ShakeAlert.org</a:t>
            </a:r>
            <a:endParaRPr sz="1600" b="0" i="0" u="none" strike="noStrike" cap="none" dirty="0">
              <a:solidFill>
                <a:srgbClr val="0D27C0"/>
              </a:solidFill>
              <a:latin typeface="Arial"/>
              <a:ea typeface="Arial"/>
              <a:cs typeface="Arial"/>
              <a:sym typeface="Arial"/>
            </a:endParaRPr>
          </a:p>
          <a:p>
            <a:pPr marL="285750" marR="0" lvl="0" indent="-285750" algn="l" rtl="0">
              <a:lnSpc>
                <a:spcPct val="100000"/>
              </a:lnSpc>
              <a:spcBef>
                <a:spcPts val="1200"/>
              </a:spcBef>
              <a:spcAft>
                <a:spcPts val="0"/>
              </a:spcAft>
              <a:buClr>
                <a:srgbClr val="006F41"/>
              </a:buClr>
              <a:buSzPts val="1616"/>
              <a:buFont typeface="Arial"/>
              <a:buChar char="•"/>
            </a:pPr>
            <a:r>
              <a:rPr lang="en-US" sz="1600" b="0" i="0" u="none" strike="noStrike" cap="none" dirty="0">
                <a:solidFill>
                  <a:srgbClr val="000000"/>
                </a:solidFill>
                <a:latin typeface="Arial"/>
                <a:ea typeface="Arial"/>
                <a:cs typeface="Arial"/>
                <a:sym typeface="Arial"/>
              </a:rPr>
              <a:t>Ready.gov  </a:t>
            </a:r>
            <a:r>
              <a:rPr lang="en-US" sz="1600" b="0" i="0" u="sng" strike="noStrike" cap="none" dirty="0">
                <a:solidFill>
                  <a:srgbClr val="0D27C0"/>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https://www.ready.gov/earthquakes</a:t>
            </a:r>
            <a:r>
              <a:rPr lang="en-US" sz="1600" b="0" i="0" u="none" strike="noStrike" cap="none" dirty="0">
                <a:solidFill>
                  <a:srgbClr val="000000"/>
                </a:solidFill>
                <a:latin typeface="Arial"/>
                <a:ea typeface="Arial"/>
                <a:cs typeface="Arial"/>
                <a:sym typeface="Arial"/>
              </a:rPr>
              <a:t> </a:t>
            </a:r>
            <a:endParaRPr sz="16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600"/>
              </a:spcBef>
              <a:spcAft>
                <a:spcPts val="0"/>
              </a:spcAft>
              <a:buClr>
                <a:srgbClr val="006F41"/>
              </a:buClr>
              <a:buSzPts val="1616"/>
              <a:buFont typeface="Arial"/>
              <a:buChar char="•"/>
            </a:pPr>
            <a:r>
              <a:rPr lang="en-US" sz="1600" b="0" i="0" u="none" strike="noStrike" cap="none" dirty="0">
                <a:solidFill>
                  <a:srgbClr val="000000"/>
                </a:solidFill>
                <a:latin typeface="Arial"/>
                <a:ea typeface="Arial"/>
                <a:cs typeface="Arial"/>
                <a:sym typeface="Arial"/>
              </a:rPr>
              <a:t>Earthquake Country Alliance  </a:t>
            </a:r>
            <a:r>
              <a:rPr lang="en-US" sz="1600" b="0" i="0" u="sng" strike="noStrike" cap="none" dirty="0">
                <a:solidFill>
                  <a:srgbClr val="0D27C0"/>
                </a:solidFill>
                <a:latin typeface="Arial"/>
                <a:ea typeface="Arial"/>
                <a:cs typeface="Arial"/>
                <a:sym typeface="Arial"/>
                <a:hlinkClick r:id="rId5">
                  <a:extLst>
                    <a:ext uri="{A12FA001-AC4F-418D-AE19-62706E023703}">
                      <ahyp:hlinkClr xmlns:ahyp="http://schemas.microsoft.com/office/drawing/2018/hyperlinkcolor" val="tx"/>
                    </a:ext>
                  </a:extLst>
                </a:hlinkClick>
              </a:rPr>
              <a:t>https://www.earthquakecountry.org/</a:t>
            </a:r>
            <a:r>
              <a:rPr lang="en-US" sz="1600" b="0" i="0" u="none" strike="noStrike" cap="none" dirty="0">
                <a:solidFill>
                  <a:srgbClr val="000000"/>
                </a:solidFill>
                <a:latin typeface="Arial"/>
                <a:ea typeface="Arial"/>
                <a:cs typeface="Arial"/>
                <a:sym typeface="Arial"/>
              </a:rPr>
              <a:t> </a:t>
            </a:r>
            <a:endParaRPr sz="16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600"/>
              </a:spcBef>
              <a:spcAft>
                <a:spcPts val="0"/>
              </a:spcAft>
              <a:buClr>
                <a:srgbClr val="006F41"/>
              </a:buClr>
              <a:buSzPts val="1616"/>
              <a:buFont typeface="Arial"/>
              <a:buChar char="•"/>
            </a:pPr>
            <a:r>
              <a:rPr lang="en-US" sz="1600" b="0" i="0" u="none" strike="noStrike" cap="none" dirty="0">
                <a:solidFill>
                  <a:srgbClr val="000000"/>
                </a:solidFill>
                <a:latin typeface="Arial"/>
                <a:ea typeface="Arial"/>
                <a:cs typeface="Arial"/>
                <a:sym typeface="Arial"/>
              </a:rPr>
              <a:t>California Governor's Office of Emergency Services  </a:t>
            </a:r>
            <a:r>
              <a:rPr lang="en-US" sz="1600" b="0" i="0" u="sng" strike="noStrike" cap="none" dirty="0">
                <a:solidFill>
                  <a:srgbClr val="0D27C0"/>
                </a:solidFill>
                <a:latin typeface="Arial"/>
                <a:ea typeface="Arial"/>
                <a:cs typeface="Arial"/>
                <a:sym typeface="Arial"/>
                <a:hlinkClick r:id="rId6">
                  <a:extLst>
                    <a:ext uri="{A12FA001-AC4F-418D-AE19-62706E023703}">
                      <ahyp:hlinkClr xmlns:ahyp="http://schemas.microsoft.com/office/drawing/2018/hyperlinkcolor" val="tx"/>
                    </a:ext>
                  </a:extLst>
                </a:hlinkClick>
              </a:rPr>
              <a:t>https://www.caloes.ca.gov/</a:t>
            </a:r>
            <a:endParaRPr sz="1600" b="0" i="0" u="none" strike="noStrike" cap="none" dirty="0">
              <a:solidFill>
                <a:srgbClr val="0D27C0"/>
              </a:solidFill>
              <a:latin typeface="Arial"/>
              <a:ea typeface="Arial"/>
              <a:cs typeface="Arial"/>
              <a:sym typeface="Arial"/>
            </a:endParaRPr>
          </a:p>
          <a:p>
            <a:pPr marL="285750" marR="0" lvl="0" indent="-285750" algn="l" rtl="0">
              <a:lnSpc>
                <a:spcPct val="100000"/>
              </a:lnSpc>
              <a:spcBef>
                <a:spcPts val="600"/>
              </a:spcBef>
              <a:spcAft>
                <a:spcPts val="0"/>
              </a:spcAft>
              <a:buClr>
                <a:srgbClr val="006F41"/>
              </a:buClr>
              <a:buSzPts val="1616"/>
              <a:buFont typeface="Arial"/>
              <a:buChar char="•"/>
            </a:pPr>
            <a:r>
              <a:rPr lang="en-US" sz="1600" b="0" i="0" u="none" strike="noStrike" cap="none" dirty="0">
                <a:solidFill>
                  <a:srgbClr val="000000"/>
                </a:solidFill>
                <a:latin typeface="Arial"/>
                <a:ea typeface="Arial"/>
                <a:cs typeface="Arial"/>
                <a:sym typeface="Arial"/>
              </a:rPr>
              <a:t>Oregon Department of Emergency Management  </a:t>
            </a:r>
            <a:r>
              <a:rPr lang="en-US" sz="1600" b="0" i="0" u="sng" strike="noStrike" cap="none" dirty="0">
                <a:solidFill>
                  <a:srgbClr val="0563C1"/>
                </a:solidFill>
                <a:latin typeface="Arial"/>
                <a:ea typeface="Arial"/>
                <a:cs typeface="Arial"/>
                <a:sym typeface="Arial"/>
                <a:hlinkClick r:id="rId7">
                  <a:extLst>
                    <a:ext uri="{A12FA001-AC4F-418D-AE19-62706E023703}">
                      <ahyp:hlinkClr xmlns:ahyp="http://schemas.microsoft.com/office/drawing/2018/hyperlinkcolor" val="tx"/>
                    </a:ext>
                  </a:extLst>
                </a:hlinkClick>
              </a:rPr>
              <a:t>https://www.oregon.gov/oem/Pages/default.aspx</a:t>
            </a:r>
            <a:r>
              <a:rPr lang="en-US" sz="1600" b="0" i="0" u="none" strike="noStrike" cap="none" dirty="0">
                <a:solidFill>
                  <a:srgbClr val="000000"/>
                </a:solidFill>
                <a:latin typeface="Arial"/>
                <a:ea typeface="Arial"/>
                <a:cs typeface="Arial"/>
                <a:sym typeface="Arial"/>
              </a:rPr>
              <a:t> </a:t>
            </a:r>
            <a:endParaRPr sz="16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600"/>
              </a:spcBef>
              <a:spcAft>
                <a:spcPts val="300"/>
              </a:spcAft>
              <a:buClr>
                <a:srgbClr val="006F41"/>
              </a:buClr>
              <a:buSzPts val="1616"/>
              <a:buFont typeface="Arial"/>
              <a:buChar char="•"/>
            </a:pPr>
            <a:r>
              <a:rPr lang="en-US" sz="1600" b="0" i="0" u="none" strike="noStrike" cap="none" dirty="0">
                <a:solidFill>
                  <a:srgbClr val="000000"/>
                </a:solidFill>
                <a:latin typeface="Arial"/>
                <a:ea typeface="Arial"/>
                <a:cs typeface="Arial"/>
                <a:sym typeface="Arial"/>
              </a:rPr>
              <a:t>Washington Emergency Management Division  </a:t>
            </a:r>
            <a:r>
              <a:rPr lang="en-US" sz="1600" b="0" i="0" u="sng" strike="noStrike" cap="none" dirty="0">
                <a:solidFill>
                  <a:srgbClr val="0563C1"/>
                </a:solidFill>
                <a:latin typeface="Arial"/>
                <a:ea typeface="Arial"/>
                <a:cs typeface="Arial"/>
                <a:sym typeface="Arial"/>
                <a:hlinkClick r:id="rId8">
                  <a:extLst>
                    <a:ext uri="{A12FA001-AC4F-418D-AE19-62706E023703}">
                      <ahyp:hlinkClr xmlns:ahyp="http://schemas.microsoft.com/office/drawing/2018/hyperlinkcolor" val="tx"/>
                    </a:ext>
                  </a:extLst>
                </a:hlinkClick>
              </a:rPr>
              <a:t>https://mil.wa.gov/emergency-management-division</a:t>
            </a:r>
            <a:r>
              <a:rPr lang="en-US" sz="1600" b="0" i="0" u="none" strike="noStrike" cap="none" dirty="0">
                <a:solidFill>
                  <a:srgbClr val="000000"/>
                </a:solidFill>
                <a:latin typeface="Arial"/>
                <a:ea typeface="Arial"/>
                <a:cs typeface="Arial"/>
                <a:sym typeface="Arial"/>
              </a:rPr>
              <a:t> </a:t>
            </a:r>
            <a:endParaRPr sz="1600" b="0" i="0" u="none" strike="noStrike" cap="none" dirty="0">
              <a:solidFill>
                <a:srgbClr val="000000"/>
              </a:solidFill>
              <a:latin typeface="Arial"/>
              <a:ea typeface="Arial"/>
              <a:cs typeface="Arial"/>
              <a:sym typeface="Arial"/>
            </a:endParaRPr>
          </a:p>
        </p:txBody>
      </p:sp>
      <p:sp>
        <p:nvSpPr>
          <p:cNvPr id="201" name="Google Shape;201;p12"/>
          <p:cNvSpPr txBox="1">
            <a:spLocks noGrp="1"/>
          </p:cNvSpPr>
          <p:nvPr>
            <p:ph type="title"/>
          </p:nvPr>
        </p:nvSpPr>
        <p:spPr>
          <a:xfrm>
            <a:off x="393493" y="666410"/>
            <a:ext cx="7190648" cy="4607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6F41"/>
              </a:buClr>
              <a:buSzPts val="2800"/>
              <a:buFont typeface="Arial"/>
              <a:buNone/>
            </a:pPr>
            <a:r>
              <a:rPr lang="en-US" sz="2800"/>
              <a:t>For More Information</a:t>
            </a:r>
            <a:endParaRPr sz="2800"/>
          </a:p>
        </p:txBody>
      </p:sp>
      <p:sp>
        <p:nvSpPr>
          <p:cNvPr id="202" name="Google Shape;202;p12"/>
          <p:cNvSpPr txBox="1"/>
          <p:nvPr/>
        </p:nvSpPr>
        <p:spPr>
          <a:xfrm>
            <a:off x="4732196" y="1289544"/>
            <a:ext cx="2505143" cy="4314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6F41"/>
              </a:buClr>
              <a:buSzPts val="2400"/>
              <a:buFont typeface="Arial"/>
              <a:buNone/>
            </a:pPr>
            <a:r>
              <a:rPr lang="en-US" sz="1800" b="0" i="0" u="none" strike="noStrike" cap="none">
                <a:solidFill>
                  <a:srgbClr val="000000"/>
                </a:solidFill>
                <a:latin typeface="Arial"/>
                <a:ea typeface="Arial"/>
                <a:cs typeface="Arial"/>
                <a:sym typeface="Arial"/>
              </a:rPr>
              <a:t>@USGS_ShakeAlert</a:t>
            </a:r>
            <a:endParaRPr sz="1800" b="0" i="0" u="none" strike="noStrike" cap="none">
              <a:solidFill>
                <a:srgbClr val="000000"/>
              </a:solidFill>
              <a:latin typeface="Arial"/>
              <a:ea typeface="Arial"/>
              <a:cs typeface="Arial"/>
              <a:sym typeface="Arial"/>
            </a:endParaRPr>
          </a:p>
        </p:txBody>
      </p:sp>
      <p:pic>
        <p:nvPicPr>
          <p:cNvPr id="203" name="Google Shape;203;p12"/>
          <p:cNvPicPr preferRelativeResize="0"/>
          <p:nvPr/>
        </p:nvPicPr>
        <p:blipFill rotWithShape="1">
          <a:blip r:embed="rId9">
            <a:alphaModFix/>
          </a:blip>
          <a:srcRect/>
          <a:stretch/>
        </p:blipFill>
        <p:spPr>
          <a:xfrm>
            <a:off x="4424515" y="1302244"/>
            <a:ext cx="307681" cy="307681"/>
          </a:xfrm>
          <a:prstGeom prst="ellipse">
            <a:avLst/>
          </a:prstGeom>
          <a:noFill/>
          <a:ln>
            <a:noFill/>
          </a:ln>
        </p:spPr>
      </p:pic>
      <p:sp>
        <p:nvSpPr>
          <p:cNvPr id="204" name="Google Shape;204;p12"/>
          <p:cNvSpPr txBox="1"/>
          <p:nvPr/>
        </p:nvSpPr>
        <p:spPr>
          <a:xfrm>
            <a:off x="6779273" y="4802073"/>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Arial"/>
                <a:ea typeface="Arial"/>
                <a:cs typeface="Arial"/>
                <a:sym typeface="Arial"/>
              </a:rPr>
              <a:t>12</a:t>
            </a:fld>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3"/>
          <p:cNvSpPr txBox="1">
            <a:spLocks noGrp="1"/>
          </p:cNvSpPr>
          <p:nvPr>
            <p:ph type="ctrTitle"/>
          </p:nvPr>
        </p:nvSpPr>
        <p:spPr>
          <a:xfrm>
            <a:off x="356821" y="1447524"/>
            <a:ext cx="8430300" cy="8955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3300"/>
              <a:buFont typeface="Arial"/>
              <a:buNone/>
            </a:pPr>
            <a:r>
              <a:rPr lang="en-US" sz="5100"/>
              <a:t>Thank you</a:t>
            </a:r>
            <a:endParaRPr sz="5100" b="0"/>
          </a:p>
        </p:txBody>
      </p:sp>
      <p:pic>
        <p:nvPicPr>
          <p:cNvPr id="210" name="Google Shape;210;p13" title="ShakeAlert.org_General-Educational-Resources_URL.png"/>
          <p:cNvPicPr preferRelativeResize="0"/>
          <p:nvPr/>
        </p:nvPicPr>
        <p:blipFill rotWithShape="1">
          <a:blip r:embed="rId3">
            <a:alphaModFix/>
          </a:blip>
          <a:srcRect t="-1660" b="1660"/>
          <a:stretch/>
        </p:blipFill>
        <p:spPr>
          <a:xfrm>
            <a:off x="7891775" y="3630375"/>
            <a:ext cx="895350" cy="11568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ctrTitle"/>
          </p:nvPr>
        </p:nvSpPr>
        <p:spPr>
          <a:xfrm>
            <a:off x="207244" y="516140"/>
            <a:ext cx="8729400" cy="705900"/>
          </a:xfrm>
          <a:prstGeom prst="rect">
            <a:avLst/>
          </a:prstGeom>
          <a:noFill/>
          <a:ln>
            <a:noFill/>
          </a:ln>
        </p:spPr>
        <p:txBody>
          <a:bodyPr spcFirstLastPara="1" wrap="square" lIns="91425" tIns="91425" rIns="91425" bIns="91425" anchor="b" anchorCtr="0">
            <a:noAutofit/>
          </a:bodyPr>
          <a:lstStyle/>
          <a:p>
            <a:pPr marL="0" lvl="0" indent="0" algn="l" rtl="0">
              <a:lnSpc>
                <a:spcPct val="90000"/>
              </a:lnSpc>
              <a:spcBef>
                <a:spcPts val="0"/>
              </a:spcBef>
              <a:spcAft>
                <a:spcPts val="0"/>
              </a:spcAft>
              <a:buClr>
                <a:schemeClr val="accent1"/>
              </a:buClr>
              <a:buSzPts val="5200"/>
              <a:buFont typeface="Arial"/>
              <a:buNone/>
            </a:pPr>
            <a:r>
              <a:rPr lang="en-US" sz="2800" b="1"/>
              <a:t>The ShakeAlert Earthquake Early Warning System </a:t>
            </a:r>
            <a:endParaRPr sz="2800" b="1"/>
          </a:p>
        </p:txBody>
      </p:sp>
      <p:sp>
        <p:nvSpPr>
          <p:cNvPr id="102" name="Google Shape;102;p2"/>
          <p:cNvSpPr txBox="1">
            <a:spLocks noGrp="1"/>
          </p:cNvSpPr>
          <p:nvPr>
            <p:ph type="subTitle" idx="1"/>
          </p:nvPr>
        </p:nvSpPr>
        <p:spPr>
          <a:xfrm>
            <a:off x="275847" y="1159115"/>
            <a:ext cx="8466600" cy="792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en-US" sz="2400" dirty="0">
                <a:solidFill>
                  <a:schemeClr val="dk2"/>
                </a:solidFill>
              </a:rPr>
              <a:t>provides potential seconds of warning to take protective action before strong shaking arrives.</a:t>
            </a:r>
            <a:endParaRPr sz="2400" dirty="0">
              <a:solidFill>
                <a:schemeClr val="dk2"/>
              </a:solidFill>
            </a:endParaRPr>
          </a:p>
        </p:txBody>
      </p:sp>
      <p:sp>
        <p:nvSpPr>
          <p:cNvPr id="103" name="Google Shape;103;p2"/>
          <p:cNvSpPr txBox="1"/>
          <p:nvPr/>
        </p:nvSpPr>
        <p:spPr>
          <a:xfrm>
            <a:off x="6779273" y="4802073"/>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Arial"/>
                <a:ea typeface="Arial"/>
                <a:cs typeface="Arial"/>
                <a:sym typeface="Arial"/>
              </a:rPr>
              <a:t>2</a:t>
            </a:fld>
            <a:endParaRPr sz="900" b="0" i="0" u="none" strike="noStrike" cap="none">
              <a:solidFill>
                <a:srgbClr val="000000"/>
              </a:solidFill>
              <a:latin typeface="Arial"/>
              <a:ea typeface="Arial"/>
              <a:cs typeface="Arial"/>
              <a:sym typeface="Arial"/>
            </a:endParaRPr>
          </a:p>
        </p:txBody>
      </p:sp>
      <p:grpSp>
        <p:nvGrpSpPr>
          <p:cNvPr id="104" name="Google Shape;104;p2"/>
          <p:cNvGrpSpPr/>
          <p:nvPr/>
        </p:nvGrpSpPr>
        <p:grpSpPr>
          <a:xfrm>
            <a:off x="2127336" y="2040766"/>
            <a:ext cx="4889328" cy="2742603"/>
            <a:chOff x="2127336" y="2040766"/>
            <a:chExt cx="4889328" cy="2742603"/>
          </a:xfrm>
        </p:grpSpPr>
        <p:pic>
          <p:nvPicPr>
            <p:cNvPr id="105" name="Google Shape;105;p2" descr="If you feel shaking or get an alert….DROP! COVER! HOLD ON!"/>
            <p:cNvPicPr preferRelativeResize="0"/>
            <p:nvPr/>
          </p:nvPicPr>
          <p:blipFill rotWithShape="1">
            <a:blip r:embed="rId3">
              <a:alphaModFix/>
            </a:blip>
            <a:srcRect/>
            <a:stretch/>
          </p:blipFill>
          <p:spPr>
            <a:xfrm>
              <a:off x="2127336" y="2040766"/>
              <a:ext cx="4889328" cy="2527159"/>
            </a:xfrm>
            <a:prstGeom prst="rect">
              <a:avLst/>
            </a:prstGeom>
            <a:noFill/>
            <a:ln>
              <a:noFill/>
            </a:ln>
          </p:spPr>
        </p:pic>
        <p:sp>
          <p:nvSpPr>
            <p:cNvPr id="106" name="Google Shape;106;p2"/>
            <p:cNvSpPr txBox="1"/>
            <p:nvPr/>
          </p:nvSpPr>
          <p:spPr>
            <a:xfrm>
              <a:off x="3094836" y="4567925"/>
              <a:ext cx="29542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0" i="1" u="none" strike="noStrike" cap="none" dirty="0">
                  <a:solidFill>
                    <a:schemeClr val="dk1"/>
                  </a:solidFill>
                  <a:latin typeface="Arial"/>
                  <a:ea typeface="Arial"/>
                  <a:cs typeface="Arial"/>
                  <a:sym typeface="Arial"/>
                </a:rPr>
                <a:t>Image courtesy of USGS</a:t>
              </a:r>
              <a:endParaRPr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
          <p:cNvSpPr/>
          <p:nvPr/>
        </p:nvSpPr>
        <p:spPr>
          <a:xfrm>
            <a:off x="243502" y="679450"/>
            <a:ext cx="2747100" cy="3840000"/>
          </a:xfrm>
          <a:prstGeom prst="roundRect">
            <a:avLst>
              <a:gd name="adj" fmla="val 4812"/>
            </a:avLst>
          </a:prstGeom>
          <a:solidFill>
            <a:schemeClr val="accent1">
              <a:alpha val="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2" name="Google Shape;112;p3"/>
          <p:cNvSpPr txBox="1">
            <a:spLocks noGrp="1"/>
          </p:cNvSpPr>
          <p:nvPr>
            <p:ph type="body" idx="1"/>
          </p:nvPr>
        </p:nvSpPr>
        <p:spPr>
          <a:xfrm>
            <a:off x="496999" y="2426348"/>
            <a:ext cx="2266297" cy="2211000"/>
          </a:xfrm>
          <a:prstGeom prst="rect">
            <a:avLst/>
          </a:prstGeom>
          <a:noFill/>
          <a:ln>
            <a:noFill/>
          </a:ln>
        </p:spPr>
        <p:txBody>
          <a:bodyPr spcFirstLastPara="1" wrap="square" lIns="91425" tIns="45700" rIns="91425" bIns="45700" anchor="t" anchorCtr="0">
            <a:noAutofit/>
          </a:bodyPr>
          <a:lstStyle/>
          <a:p>
            <a:pPr marL="12700" lvl="0" indent="0" algn="l" rtl="0">
              <a:lnSpc>
                <a:spcPct val="90000"/>
              </a:lnSpc>
              <a:spcBef>
                <a:spcPts val="0"/>
              </a:spcBef>
              <a:spcAft>
                <a:spcPts val="0"/>
              </a:spcAft>
              <a:buClr>
                <a:srgbClr val="006F41"/>
              </a:buClr>
              <a:buSzPts val="2400"/>
              <a:buNone/>
            </a:pPr>
            <a:r>
              <a:rPr lang="en-US" sz="2000">
                <a:solidFill>
                  <a:schemeClr val="dk2"/>
                </a:solidFill>
              </a:rPr>
              <a:t>Areas in red have a </a:t>
            </a:r>
            <a:r>
              <a:rPr lang="en-US" sz="2000" b="1">
                <a:solidFill>
                  <a:schemeClr val="dk2"/>
                </a:solidFill>
              </a:rPr>
              <a:t>more than 75% chance of a damaging earthquake </a:t>
            </a:r>
            <a:r>
              <a:rPr lang="en-US" sz="2000">
                <a:solidFill>
                  <a:schemeClr val="dk2"/>
                </a:solidFill>
              </a:rPr>
              <a:t>in the next 100 years.</a:t>
            </a:r>
            <a:endParaRPr sz="2000">
              <a:solidFill>
                <a:schemeClr val="dk2"/>
              </a:solidFill>
            </a:endParaRPr>
          </a:p>
        </p:txBody>
      </p:sp>
      <p:sp>
        <p:nvSpPr>
          <p:cNvPr id="113" name="Google Shape;113;p3"/>
          <p:cNvSpPr txBox="1"/>
          <p:nvPr/>
        </p:nvSpPr>
        <p:spPr>
          <a:xfrm>
            <a:off x="497010" y="996248"/>
            <a:ext cx="2266286" cy="1371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6F41"/>
              </a:buClr>
              <a:buSzPts val="2800"/>
              <a:buFont typeface="Arial"/>
              <a:buNone/>
            </a:pPr>
            <a:r>
              <a:rPr lang="en-US" sz="2800" b="1" i="0" u="none" strike="noStrike" cap="none">
                <a:solidFill>
                  <a:schemeClr val="accent1"/>
                </a:solidFill>
                <a:latin typeface="Arial"/>
                <a:ea typeface="Arial"/>
                <a:cs typeface="Arial"/>
                <a:sym typeface="Arial"/>
              </a:rPr>
              <a:t>You Live in </a:t>
            </a:r>
            <a:br>
              <a:rPr lang="en-US" sz="2800" b="1" i="0" u="none" strike="noStrike" cap="none">
                <a:solidFill>
                  <a:schemeClr val="accent1"/>
                </a:solidFill>
                <a:latin typeface="Arial"/>
                <a:ea typeface="Arial"/>
                <a:cs typeface="Arial"/>
                <a:sym typeface="Arial"/>
              </a:rPr>
            </a:br>
            <a:r>
              <a:rPr lang="en-US" sz="2800" b="1" i="0" u="none" strike="noStrike" cap="none">
                <a:solidFill>
                  <a:schemeClr val="accent1"/>
                </a:solidFill>
                <a:latin typeface="Arial"/>
                <a:ea typeface="Arial"/>
                <a:cs typeface="Arial"/>
                <a:sym typeface="Arial"/>
              </a:rPr>
              <a:t>Earthquake Country!</a:t>
            </a:r>
            <a:endParaRPr sz="2800" b="1" i="0" u="none" strike="noStrike" cap="none">
              <a:solidFill>
                <a:schemeClr val="accent1"/>
              </a:solidFill>
              <a:latin typeface="Arial"/>
              <a:ea typeface="Arial"/>
              <a:cs typeface="Arial"/>
              <a:sym typeface="Arial"/>
            </a:endParaRPr>
          </a:p>
        </p:txBody>
      </p:sp>
      <p:sp>
        <p:nvSpPr>
          <p:cNvPr id="114" name="Google Shape;114;p3"/>
          <p:cNvSpPr txBox="1"/>
          <p:nvPr/>
        </p:nvSpPr>
        <p:spPr>
          <a:xfrm>
            <a:off x="6779273" y="4802073"/>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Arial"/>
                <a:ea typeface="Arial"/>
                <a:cs typeface="Arial"/>
                <a:sym typeface="Arial"/>
              </a:rPr>
              <a:t>3</a:t>
            </a:fld>
            <a:endParaRPr sz="900" b="0" i="0" u="none" strike="noStrike" cap="none">
              <a:solidFill>
                <a:srgbClr val="000000"/>
              </a:solidFill>
              <a:latin typeface="Arial"/>
              <a:ea typeface="Arial"/>
              <a:cs typeface="Arial"/>
              <a:sym typeface="Arial"/>
            </a:endParaRPr>
          </a:p>
        </p:txBody>
      </p:sp>
      <p:grpSp>
        <p:nvGrpSpPr>
          <p:cNvPr id="115" name="Google Shape;115;p3"/>
          <p:cNvGrpSpPr/>
          <p:nvPr/>
        </p:nvGrpSpPr>
        <p:grpSpPr>
          <a:xfrm>
            <a:off x="3657474" y="679450"/>
            <a:ext cx="4902200" cy="3892322"/>
            <a:chOff x="3657474" y="679450"/>
            <a:chExt cx="4902200" cy="3892322"/>
          </a:xfrm>
        </p:grpSpPr>
        <p:pic>
          <p:nvPicPr>
            <p:cNvPr id="116" name="Google Shape;116;p3" descr="Heat map of the United States showing California coast with a 75% to 95% chance of a damaging earthquake in the next 100 years."/>
            <p:cNvPicPr preferRelativeResize="0"/>
            <p:nvPr/>
          </p:nvPicPr>
          <p:blipFill rotWithShape="1">
            <a:blip r:embed="rId3">
              <a:alphaModFix/>
            </a:blip>
            <a:srcRect/>
            <a:stretch/>
          </p:blipFill>
          <p:spPr>
            <a:xfrm>
              <a:off x="3657474" y="679450"/>
              <a:ext cx="4902200" cy="3784600"/>
            </a:xfrm>
            <a:prstGeom prst="rect">
              <a:avLst/>
            </a:prstGeom>
            <a:noFill/>
            <a:ln>
              <a:noFill/>
            </a:ln>
          </p:spPr>
        </p:pic>
        <p:sp>
          <p:nvSpPr>
            <p:cNvPr id="117" name="Google Shape;117;p3"/>
            <p:cNvSpPr txBox="1"/>
            <p:nvPr/>
          </p:nvSpPr>
          <p:spPr>
            <a:xfrm>
              <a:off x="4631466" y="4356328"/>
              <a:ext cx="29542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0" i="1" u="none" strike="noStrike" cap="none" dirty="0">
                  <a:solidFill>
                    <a:schemeClr val="dk1"/>
                  </a:solidFill>
                  <a:latin typeface="Arial"/>
                  <a:ea typeface="Arial"/>
                  <a:cs typeface="Arial"/>
                  <a:sym typeface="Arial"/>
                </a:rPr>
                <a:t>Image courtesy of USGS</a:t>
              </a:r>
              <a:endParaRPr dirty="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6779273" y="4802073"/>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Arial"/>
                <a:ea typeface="Arial"/>
                <a:cs typeface="Arial"/>
                <a:sym typeface="Arial"/>
              </a:rPr>
              <a:t>4</a:t>
            </a:fld>
            <a:endParaRPr sz="900" b="0" i="0" u="none" strike="noStrike" cap="none">
              <a:solidFill>
                <a:srgbClr val="000000"/>
              </a:solidFill>
              <a:latin typeface="Arial"/>
              <a:ea typeface="Arial"/>
              <a:cs typeface="Arial"/>
              <a:sym typeface="Arial"/>
            </a:endParaRPr>
          </a:p>
        </p:txBody>
      </p:sp>
      <p:grpSp>
        <p:nvGrpSpPr>
          <p:cNvPr id="123" name="Google Shape;123;p4"/>
          <p:cNvGrpSpPr/>
          <p:nvPr/>
        </p:nvGrpSpPr>
        <p:grpSpPr>
          <a:xfrm>
            <a:off x="281163" y="491287"/>
            <a:ext cx="8581673" cy="4268648"/>
            <a:chOff x="281163" y="491287"/>
            <a:chExt cx="8581673" cy="4268648"/>
          </a:xfrm>
        </p:grpSpPr>
        <p:pic>
          <p:nvPicPr>
            <p:cNvPr id="124" name="Google Shape;124;p4" title="ShakeAlert-Ready-Schools_EEW_Basics_Schools_Landscape_05.2025.png"/>
            <p:cNvPicPr preferRelativeResize="0"/>
            <p:nvPr/>
          </p:nvPicPr>
          <p:blipFill rotWithShape="1">
            <a:blip r:embed="rId3">
              <a:alphaModFix/>
            </a:blip>
            <a:srcRect/>
            <a:stretch/>
          </p:blipFill>
          <p:spPr>
            <a:xfrm>
              <a:off x="281163" y="491287"/>
              <a:ext cx="8581673" cy="4160926"/>
            </a:xfrm>
            <a:prstGeom prst="rect">
              <a:avLst/>
            </a:prstGeom>
            <a:noFill/>
            <a:ln>
              <a:noFill/>
            </a:ln>
          </p:spPr>
        </p:pic>
        <p:sp>
          <p:nvSpPr>
            <p:cNvPr id="125" name="Google Shape;125;p4"/>
            <p:cNvSpPr txBox="1"/>
            <p:nvPr/>
          </p:nvSpPr>
          <p:spPr>
            <a:xfrm>
              <a:off x="3094891" y="4544491"/>
              <a:ext cx="29542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0" i="1" u="none" strike="noStrike" cap="none" dirty="0">
                  <a:solidFill>
                    <a:schemeClr val="dk1"/>
                  </a:solidFill>
                  <a:latin typeface="Arial"/>
                  <a:ea typeface="Arial"/>
                  <a:cs typeface="Arial"/>
                  <a:sym typeface="Arial"/>
                </a:rPr>
                <a:t>Image courtesy of USGS</a:t>
              </a:r>
              <a:endParaRPr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5" name="Google Shape;605;p79" title="ShakeAlert-Ready-Schools_Chromebooks-Alerts-DCHO_03.2026.png">
            <a:extLst>
              <a:ext uri="{FF2B5EF4-FFF2-40B4-BE49-F238E27FC236}">
                <a16:creationId xmlns:a16="http://schemas.microsoft.com/office/drawing/2014/main" id="{672E08BB-D313-B4D9-1733-D5CE060610CC}"/>
              </a:ext>
            </a:extLst>
          </p:cNvPr>
          <p:cNvPicPr preferRelativeResize="0"/>
          <p:nvPr/>
        </p:nvPicPr>
        <p:blipFill rotWithShape="1">
          <a:blip r:embed="rId5">
            <a:alphaModFix/>
          </a:blip>
          <a:srcRect l="1343" r="1343"/>
          <a:stretch/>
        </p:blipFill>
        <p:spPr>
          <a:xfrm>
            <a:off x="656282" y="1270273"/>
            <a:ext cx="4974762" cy="3323919"/>
          </a:xfrm>
          <a:prstGeom prst="rect">
            <a:avLst/>
          </a:prstGeom>
          <a:noFill/>
          <a:ln>
            <a:noFill/>
          </a:ln>
        </p:spPr>
      </p:pic>
      <p:sp>
        <p:nvSpPr>
          <p:cNvPr id="131" name="Google Shape;131;p5"/>
          <p:cNvSpPr txBox="1"/>
          <p:nvPr/>
        </p:nvSpPr>
        <p:spPr>
          <a:xfrm>
            <a:off x="207244" y="529566"/>
            <a:ext cx="8729400" cy="705900"/>
          </a:xfrm>
          <a:prstGeom prst="rect">
            <a:avLst/>
          </a:prstGeom>
          <a:noFill/>
          <a:ln>
            <a:noFill/>
          </a:ln>
        </p:spPr>
        <p:txBody>
          <a:bodyPr spcFirstLastPara="1" wrap="square" lIns="91425" tIns="91425" rIns="91425" bIns="91425" anchor="b" anchorCtr="0">
            <a:noAutofit/>
          </a:bodyPr>
          <a:lstStyle/>
          <a:p>
            <a:pPr marL="0" marR="0" lvl="0" indent="0" algn="l" rtl="0">
              <a:lnSpc>
                <a:spcPct val="90000"/>
              </a:lnSpc>
              <a:spcBef>
                <a:spcPts val="0"/>
              </a:spcBef>
              <a:spcAft>
                <a:spcPts val="0"/>
              </a:spcAft>
              <a:buClr>
                <a:schemeClr val="accent1"/>
              </a:buClr>
              <a:buSzPts val="2800"/>
              <a:buFont typeface="Arial"/>
              <a:buNone/>
            </a:pPr>
            <a:r>
              <a:rPr lang="en-US" sz="2800" b="1" i="0" u="none" strike="noStrike" cap="none">
                <a:solidFill>
                  <a:schemeClr val="accent1"/>
                </a:solidFill>
                <a:latin typeface="Arial"/>
                <a:ea typeface="Arial"/>
                <a:cs typeface="Arial"/>
                <a:sym typeface="Arial"/>
              </a:rPr>
              <a:t>What to Expect from an Alert at School </a:t>
            </a:r>
            <a:endParaRPr sz="1400" b="0" i="0" u="none" strike="noStrike" cap="none">
              <a:solidFill>
                <a:srgbClr val="000000"/>
              </a:solidFill>
              <a:latin typeface="Arial"/>
              <a:ea typeface="Arial"/>
              <a:cs typeface="Arial"/>
              <a:sym typeface="Arial"/>
            </a:endParaRPr>
          </a:p>
        </p:txBody>
      </p:sp>
      <p:sp>
        <p:nvSpPr>
          <p:cNvPr id="133" name="Google Shape;133;p5"/>
          <p:cNvSpPr txBox="1"/>
          <p:nvPr/>
        </p:nvSpPr>
        <p:spPr>
          <a:xfrm>
            <a:off x="6779273" y="4802073"/>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Arial"/>
                <a:ea typeface="Arial"/>
                <a:cs typeface="Arial"/>
                <a:sym typeface="Arial"/>
              </a:rPr>
              <a:t>5</a:t>
            </a:fld>
            <a:endParaRPr sz="900" b="0" i="0" u="none" strike="noStrike" cap="none">
              <a:solidFill>
                <a:srgbClr val="000000"/>
              </a:solidFill>
              <a:latin typeface="Arial"/>
              <a:ea typeface="Arial"/>
              <a:cs typeface="Arial"/>
              <a:sym typeface="Arial"/>
            </a:endParaRPr>
          </a:p>
        </p:txBody>
      </p:sp>
      <p:grpSp>
        <p:nvGrpSpPr>
          <p:cNvPr id="134" name="Google Shape;134;p5"/>
          <p:cNvGrpSpPr/>
          <p:nvPr/>
        </p:nvGrpSpPr>
        <p:grpSpPr>
          <a:xfrm>
            <a:off x="702784" y="1189137"/>
            <a:ext cx="5423800" cy="3486190"/>
            <a:chOff x="207244" y="1250533"/>
            <a:chExt cx="5423800" cy="3486190"/>
          </a:xfrm>
        </p:grpSpPr>
        <p:pic>
          <p:nvPicPr>
            <p:cNvPr id="135" name="Google Shape;135;p5" title="ShakeAlert-Ready-Schools_Classroom_Chromebook_Alerts.png"/>
            <p:cNvPicPr preferRelativeResize="0"/>
            <p:nvPr/>
          </p:nvPicPr>
          <p:blipFill rotWithShape="1">
            <a:blip r:embed="rId6">
              <a:alphaModFix/>
            </a:blip>
            <a:srcRect/>
            <a:stretch/>
          </p:blipFill>
          <p:spPr>
            <a:xfrm>
              <a:off x="207244" y="1250533"/>
              <a:ext cx="5423800" cy="3363401"/>
            </a:xfrm>
            <a:prstGeom prst="rect">
              <a:avLst/>
            </a:prstGeom>
            <a:noFill/>
            <a:ln>
              <a:noFill/>
            </a:ln>
          </p:spPr>
        </p:pic>
        <p:sp>
          <p:nvSpPr>
            <p:cNvPr id="136" name="Google Shape;136;p5"/>
            <p:cNvSpPr txBox="1"/>
            <p:nvPr/>
          </p:nvSpPr>
          <p:spPr>
            <a:xfrm>
              <a:off x="1442036" y="4521279"/>
              <a:ext cx="29542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dirty="0">
                  <a:solidFill>
                    <a:schemeClr val="dk1"/>
                  </a:solidFill>
                  <a:latin typeface="Arial"/>
                  <a:ea typeface="Arial"/>
                  <a:cs typeface="Arial"/>
                  <a:sym typeface="Arial"/>
                </a:rPr>
                <a:t>Image courtesy of USGS</a:t>
              </a:r>
              <a:endParaRPr dirty="0"/>
            </a:p>
          </p:txBody>
        </p:sp>
      </p:grpSp>
      <p:pic>
        <p:nvPicPr>
          <p:cNvPr id="137" name="Google Shape;137;p5" title="Copy of 04_Public Announcements.png"/>
          <p:cNvPicPr preferRelativeResize="0"/>
          <p:nvPr/>
        </p:nvPicPr>
        <p:blipFill rotWithShape="1">
          <a:blip r:embed="rId7">
            <a:alphaModFix/>
          </a:blip>
          <a:srcRect/>
          <a:stretch/>
        </p:blipFill>
        <p:spPr>
          <a:xfrm flipH="1">
            <a:off x="4396251" y="961647"/>
            <a:ext cx="1804758" cy="1776893"/>
          </a:xfrm>
          <a:prstGeom prst="rect">
            <a:avLst/>
          </a:prstGeom>
          <a:noFill/>
          <a:ln>
            <a:noFill/>
          </a:ln>
        </p:spPr>
      </p:pic>
      <p:pic>
        <p:nvPicPr>
          <p:cNvPr id="3" name="ShakeOut ShakeAlert_EarlyWarning_BD_JCCEO (1)">
            <a:hlinkClick r:id="" action="ppaction://media"/>
            <a:extLst>
              <a:ext uri="{FF2B5EF4-FFF2-40B4-BE49-F238E27FC236}">
                <a16:creationId xmlns:a16="http://schemas.microsoft.com/office/drawing/2014/main" id="{FEE090F0-AB5B-4217-6B94-11B24715A16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042556" y="380584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34"/>
                                        </p:tgtEl>
                                        <p:attrNameLst>
                                          <p:attrName>style.visibility</p:attrName>
                                        </p:attrNameLst>
                                      </p:cBhvr>
                                      <p:to>
                                        <p:strVal val="hidden"/>
                                      </p:to>
                                    </p:set>
                                  </p:childTnLst>
                                </p:cTn>
                              </p:par>
                              <p:par>
                                <p:cTn id="7" presetID="1" presetClass="mediacall" presetSubtype="0" fill="hold" nodeType="withEffect">
                                  <p:stCondLst>
                                    <p:cond delay="0"/>
                                  </p:stCondLst>
                                  <p:childTnLst>
                                    <p:cmd type="call" cmd="playFrom(0.0)">
                                      <p:cBhvr>
                                        <p:cTn id="8" dur="122435" fill="hold"/>
                                        <p:tgtEl>
                                          <p:spTgt spid="3"/>
                                        </p:tgtEl>
                                      </p:cBhvr>
                                    </p:cmd>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143" name="Google Shape;143;p6" descr="If you feel shaking or get an alert, drop, cover and hold on!"/>
          <p:cNvPicPr preferRelativeResize="0"/>
          <p:nvPr/>
        </p:nvPicPr>
        <p:blipFill rotWithShape="1">
          <a:blip r:embed="rId3">
            <a:alphaModFix/>
          </a:blip>
          <a:srcRect b="7251"/>
          <a:stretch/>
        </p:blipFill>
        <p:spPr>
          <a:xfrm>
            <a:off x="1099437" y="620779"/>
            <a:ext cx="5679839" cy="3901949"/>
          </a:xfrm>
          <a:prstGeom prst="rect">
            <a:avLst/>
          </a:prstGeom>
          <a:noFill/>
          <a:ln>
            <a:noFill/>
          </a:ln>
        </p:spPr>
      </p:pic>
      <p:sp>
        <p:nvSpPr>
          <p:cNvPr id="144" name="Google Shape;144;p6"/>
          <p:cNvSpPr txBox="1"/>
          <p:nvPr/>
        </p:nvSpPr>
        <p:spPr>
          <a:xfrm>
            <a:off x="6779273" y="4802073"/>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Arial"/>
                <a:ea typeface="Arial"/>
                <a:cs typeface="Arial"/>
                <a:sym typeface="Arial"/>
              </a:rPr>
              <a:t>6</a:t>
            </a:fld>
            <a:endParaRPr sz="900" b="0" i="0" u="none" strike="noStrike" cap="none">
              <a:solidFill>
                <a:srgbClr val="000000"/>
              </a:solidFill>
              <a:latin typeface="Arial"/>
              <a:ea typeface="Arial"/>
              <a:cs typeface="Arial"/>
              <a:sym typeface="Arial"/>
            </a:endParaRPr>
          </a:p>
        </p:txBody>
      </p:sp>
      <p:sp>
        <p:nvSpPr>
          <p:cNvPr id="145" name="Google Shape;145;p6"/>
          <p:cNvSpPr txBox="1"/>
          <p:nvPr/>
        </p:nvSpPr>
        <p:spPr>
          <a:xfrm>
            <a:off x="1980424" y="4525273"/>
            <a:ext cx="29542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dirty="0">
                <a:solidFill>
                  <a:schemeClr val="dk1"/>
                </a:solidFill>
                <a:latin typeface="Arial"/>
                <a:ea typeface="Arial"/>
                <a:cs typeface="Arial"/>
                <a:sym typeface="Arial"/>
              </a:rPr>
              <a:t>Image courtesy of USGS</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Google Shape;151;p7" title="INFOGRAPHIC_Modified Protective Actions (JPG for Social Media).jpg"/>
          <p:cNvPicPr preferRelativeResize="0"/>
          <p:nvPr/>
        </p:nvPicPr>
        <p:blipFill rotWithShape="1">
          <a:blip r:embed="rId3">
            <a:alphaModFix/>
          </a:blip>
          <a:srcRect l="3915" t="23619" r="6072" b="40469"/>
          <a:stretch/>
        </p:blipFill>
        <p:spPr>
          <a:xfrm>
            <a:off x="216700" y="1949800"/>
            <a:ext cx="4246202" cy="2628577"/>
          </a:xfrm>
          <a:prstGeom prst="rect">
            <a:avLst/>
          </a:prstGeom>
          <a:noFill/>
          <a:ln>
            <a:noFill/>
          </a:ln>
        </p:spPr>
      </p:pic>
      <p:pic>
        <p:nvPicPr>
          <p:cNvPr id="152" name="Google Shape;152;p7" title="INFOGRAPHIC_Modified Protective Actions (JPG for Social Media).jpg"/>
          <p:cNvPicPr preferRelativeResize="0"/>
          <p:nvPr/>
        </p:nvPicPr>
        <p:blipFill rotWithShape="1">
          <a:blip r:embed="rId3">
            <a:alphaModFix/>
          </a:blip>
          <a:srcRect l="2314" t="60311" r="5803" b="3456"/>
          <a:stretch/>
        </p:blipFill>
        <p:spPr>
          <a:xfrm>
            <a:off x="4692450" y="2053825"/>
            <a:ext cx="4173876" cy="2553851"/>
          </a:xfrm>
          <a:prstGeom prst="rect">
            <a:avLst/>
          </a:prstGeom>
          <a:noFill/>
          <a:ln>
            <a:noFill/>
          </a:ln>
        </p:spPr>
      </p:pic>
      <p:pic>
        <p:nvPicPr>
          <p:cNvPr id="153" name="Google Shape;153;p7" title="INFOGRAPHIC_Modified Protective Actions (JPG for Social Media).jpg"/>
          <p:cNvPicPr preferRelativeResize="0"/>
          <p:nvPr/>
        </p:nvPicPr>
        <p:blipFill rotWithShape="1">
          <a:blip r:embed="rId3">
            <a:alphaModFix/>
          </a:blip>
          <a:srcRect t="-1443" r="4997" b="77410"/>
          <a:stretch/>
        </p:blipFill>
        <p:spPr>
          <a:xfrm>
            <a:off x="2746025" y="497027"/>
            <a:ext cx="3873401" cy="1520323"/>
          </a:xfrm>
          <a:prstGeom prst="rect">
            <a:avLst/>
          </a:prstGeom>
          <a:noFill/>
          <a:ln>
            <a:noFill/>
          </a:ln>
        </p:spPr>
      </p:pic>
      <p:sp>
        <p:nvSpPr>
          <p:cNvPr id="154" name="Google Shape;154;p7"/>
          <p:cNvSpPr txBox="1"/>
          <p:nvPr/>
        </p:nvSpPr>
        <p:spPr>
          <a:xfrm>
            <a:off x="6779273" y="4802073"/>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Arial"/>
                <a:ea typeface="Arial"/>
                <a:cs typeface="Arial"/>
                <a:sym typeface="Arial"/>
              </a:rPr>
              <a:t>7</a:t>
            </a:fld>
            <a:endParaRPr sz="900" b="0" i="0" u="none" strike="noStrike" cap="none">
              <a:solidFill>
                <a:srgbClr val="000000"/>
              </a:solidFill>
              <a:latin typeface="Arial"/>
              <a:ea typeface="Arial"/>
              <a:cs typeface="Arial"/>
              <a:sym typeface="Arial"/>
            </a:endParaRPr>
          </a:p>
        </p:txBody>
      </p:sp>
      <p:sp>
        <p:nvSpPr>
          <p:cNvPr id="155" name="Google Shape;155;p7"/>
          <p:cNvSpPr txBox="1"/>
          <p:nvPr/>
        </p:nvSpPr>
        <p:spPr>
          <a:xfrm>
            <a:off x="3402623" y="4567925"/>
            <a:ext cx="29542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dirty="0">
                <a:solidFill>
                  <a:schemeClr val="dk1"/>
                </a:solidFill>
                <a:latin typeface="Arial"/>
                <a:ea typeface="Arial"/>
                <a:cs typeface="Arial"/>
                <a:sym typeface="Arial"/>
              </a:rPr>
              <a:t>Image courtesy of USGS</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8"/>
          <p:cNvSpPr txBox="1"/>
          <p:nvPr/>
        </p:nvSpPr>
        <p:spPr>
          <a:xfrm>
            <a:off x="177055" y="599135"/>
            <a:ext cx="8340600" cy="4314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accent1"/>
              </a:buClr>
              <a:buSzPts val="3200"/>
              <a:buFont typeface="Arial"/>
              <a:buNone/>
            </a:pPr>
            <a:r>
              <a:rPr lang="en-US" sz="2800" b="1" i="0" u="none" strike="noStrike" cap="none">
                <a:solidFill>
                  <a:schemeClr val="accent1"/>
                </a:solidFill>
                <a:latin typeface="Arial"/>
                <a:ea typeface="Arial"/>
                <a:cs typeface="Arial"/>
                <a:sym typeface="Arial"/>
              </a:rPr>
              <a:t>Prepare Your Students</a:t>
            </a:r>
            <a:endParaRPr sz="2800" b="1"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3200"/>
              <a:buFont typeface="Arial"/>
              <a:buNone/>
            </a:pPr>
            <a:endParaRPr sz="2800" b="1" i="0" u="none" strike="noStrike" cap="none">
              <a:solidFill>
                <a:srgbClr val="004922"/>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3200"/>
              <a:buFont typeface="Arial"/>
              <a:buNone/>
            </a:pPr>
            <a:endParaRPr sz="2800" b="1" i="0" u="none" strike="noStrike" cap="none">
              <a:solidFill>
                <a:srgbClr val="004922"/>
              </a:solidFill>
              <a:latin typeface="Arial"/>
              <a:ea typeface="Arial"/>
              <a:cs typeface="Arial"/>
              <a:sym typeface="Arial"/>
            </a:endParaRPr>
          </a:p>
        </p:txBody>
      </p:sp>
      <p:sp>
        <p:nvSpPr>
          <p:cNvPr id="162" name="Google Shape;162;p8"/>
          <p:cNvSpPr txBox="1"/>
          <p:nvPr/>
        </p:nvSpPr>
        <p:spPr>
          <a:xfrm>
            <a:off x="6779273" y="4802073"/>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Arial"/>
                <a:ea typeface="Arial"/>
                <a:cs typeface="Arial"/>
                <a:sym typeface="Arial"/>
              </a:rPr>
              <a:t>8</a:t>
            </a:fld>
            <a:endParaRPr sz="900" b="0" i="0" u="none" strike="noStrike" cap="none">
              <a:solidFill>
                <a:srgbClr val="000000"/>
              </a:solidFill>
              <a:latin typeface="Arial"/>
              <a:ea typeface="Arial"/>
              <a:cs typeface="Arial"/>
              <a:sym typeface="Arial"/>
            </a:endParaRPr>
          </a:p>
        </p:txBody>
      </p:sp>
      <p:grpSp>
        <p:nvGrpSpPr>
          <p:cNvPr id="163" name="Google Shape;163;p8"/>
          <p:cNvGrpSpPr/>
          <p:nvPr/>
        </p:nvGrpSpPr>
        <p:grpSpPr>
          <a:xfrm>
            <a:off x="305480" y="1494875"/>
            <a:ext cx="3724370" cy="2808219"/>
            <a:chOff x="305480" y="1494875"/>
            <a:chExt cx="3724370" cy="2808219"/>
          </a:xfrm>
        </p:grpSpPr>
        <p:pic>
          <p:nvPicPr>
            <p:cNvPr id="164" name="Google Shape;164;p8"/>
            <p:cNvPicPr preferRelativeResize="0"/>
            <p:nvPr/>
          </p:nvPicPr>
          <p:blipFill rotWithShape="1">
            <a:blip r:embed="rId3">
              <a:alphaModFix/>
            </a:blip>
            <a:srcRect/>
            <a:stretch/>
          </p:blipFill>
          <p:spPr>
            <a:xfrm rot="1">
              <a:off x="305480" y="1494876"/>
              <a:ext cx="3724369" cy="2592773"/>
            </a:xfrm>
            <a:prstGeom prst="roundRect">
              <a:avLst>
                <a:gd name="adj" fmla="val 4787"/>
              </a:avLst>
            </a:prstGeom>
            <a:noFill/>
            <a:ln w="9525" cap="flat" cmpd="sng">
              <a:solidFill>
                <a:srgbClr val="44546A"/>
              </a:solidFill>
              <a:prstDash val="solid"/>
              <a:round/>
              <a:headEnd type="none" w="sm" len="sm"/>
              <a:tailEnd type="none" w="sm" len="sm"/>
            </a:ln>
          </p:spPr>
        </p:pic>
        <p:sp>
          <p:nvSpPr>
            <p:cNvPr id="165" name="Google Shape;165;p8"/>
            <p:cNvSpPr txBox="1"/>
            <p:nvPr/>
          </p:nvSpPr>
          <p:spPr>
            <a:xfrm>
              <a:off x="690556" y="4087650"/>
              <a:ext cx="29542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dirty="0">
                  <a:solidFill>
                    <a:schemeClr val="dk1"/>
                  </a:solidFill>
                  <a:latin typeface="Arial"/>
                  <a:ea typeface="Arial"/>
                  <a:cs typeface="Arial"/>
                  <a:sym typeface="Arial"/>
                </a:rPr>
                <a:t>Image courtesy of ShakeOut</a:t>
              </a:r>
              <a:endParaRPr dirty="0"/>
            </a:p>
          </p:txBody>
        </p:sp>
      </p:grpSp>
      <p:grpSp>
        <p:nvGrpSpPr>
          <p:cNvPr id="166" name="Google Shape;166;p8"/>
          <p:cNvGrpSpPr/>
          <p:nvPr/>
        </p:nvGrpSpPr>
        <p:grpSpPr>
          <a:xfrm>
            <a:off x="4379850" y="1457731"/>
            <a:ext cx="4362450" cy="2845363"/>
            <a:chOff x="4379850" y="1457731"/>
            <a:chExt cx="4362450" cy="2845363"/>
          </a:xfrm>
        </p:grpSpPr>
        <p:pic>
          <p:nvPicPr>
            <p:cNvPr id="167" name="Google Shape;167;p8"/>
            <p:cNvPicPr preferRelativeResize="0"/>
            <p:nvPr/>
          </p:nvPicPr>
          <p:blipFill rotWithShape="1">
            <a:blip r:embed="rId4">
              <a:alphaModFix/>
            </a:blip>
            <a:srcRect/>
            <a:stretch/>
          </p:blipFill>
          <p:spPr>
            <a:xfrm>
              <a:off x="4379850" y="1457731"/>
              <a:ext cx="4362450" cy="2629919"/>
            </a:xfrm>
            <a:prstGeom prst="roundRect">
              <a:avLst>
                <a:gd name="adj" fmla="val 4787"/>
              </a:avLst>
            </a:prstGeom>
            <a:noFill/>
            <a:ln w="9525" cap="flat" cmpd="sng">
              <a:solidFill>
                <a:srgbClr val="44546A"/>
              </a:solidFill>
              <a:prstDash val="solid"/>
              <a:round/>
              <a:headEnd type="none" w="sm" len="sm"/>
              <a:tailEnd type="none" w="sm" len="sm"/>
            </a:ln>
          </p:spPr>
        </p:pic>
        <p:sp>
          <p:nvSpPr>
            <p:cNvPr id="168" name="Google Shape;168;p8"/>
            <p:cNvSpPr txBox="1"/>
            <p:nvPr/>
          </p:nvSpPr>
          <p:spPr>
            <a:xfrm>
              <a:off x="5083967" y="4087650"/>
              <a:ext cx="29542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dirty="0">
                  <a:solidFill>
                    <a:schemeClr val="dk1"/>
                  </a:solidFill>
                  <a:latin typeface="Arial"/>
                  <a:ea typeface="Arial"/>
                  <a:cs typeface="Arial"/>
                  <a:sym typeface="Arial"/>
                </a:rPr>
                <a:t>Image courtesy of USGS</a:t>
              </a:r>
              <a:endParaRPr dirty="0"/>
            </a:p>
          </p:txBody>
        </p:sp>
        <p:pic>
          <p:nvPicPr>
            <p:cNvPr id="169" name="Google Shape;169;p8" descr="A picture containing text, sign&#10;&#10;AI-generated content may be incorrect."/>
            <p:cNvPicPr preferRelativeResize="0"/>
            <p:nvPr/>
          </p:nvPicPr>
          <p:blipFill rotWithShape="1">
            <a:blip r:embed="rId5">
              <a:alphaModFix/>
            </a:blip>
            <a:srcRect/>
            <a:stretch/>
          </p:blipFill>
          <p:spPr>
            <a:xfrm>
              <a:off x="8124092" y="3868614"/>
              <a:ext cx="324990" cy="178329"/>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9"/>
          <p:cNvSpPr txBox="1">
            <a:spLocks noGrp="1"/>
          </p:cNvSpPr>
          <p:nvPr>
            <p:ph type="title"/>
          </p:nvPr>
        </p:nvSpPr>
        <p:spPr>
          <a:xfrm>
            <a:off x="199900" y="572825"/>
            <a:ext cx="8645700" cy="431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1"/>
              </a:buClr>
              <a:buSzPts val="2400"/>
              <a:buFont typeface="Arial"/>
              <a:buNone/>
            </a:pPr>
            <a:r>
              <a:rPr lang="en-US" sz="2800" dirty="0"/>
              <a:t>Engage Parents and Guardians</a:t>
            </a:r>
            <a:endParaRPr sz="2800" dirty="0"/>
          </a:p>
          <a:p>
            <a:pPr marL="0" lvl="0" indent="0" algn="ctr" rtl="0">
              <a:lnSpc>
                <a:spcPct val="90000"/>
              </a:lnSpc>
              <a:spcBef>
                <a:spcPts val="0"/>
              </a:spcBef>
              <a:spcAft>
                <a:spcPts val="0"/>
              </a:spcAft>
              <a:buClr>
                <a:schemeClr val="accent1"/>
              </a:buClr>
              <a:buSzPts val="2100"/>
              <a:buFont typeface="Arial"/>
              <a:buNone/>
            </a:pPr>
            <a:endParaRPr sz="2800" dirty="0"/>
          </a:p>
        </p:txBody>
      </p:sp>
      <p:sp>
        <p:nvSpPr>
          <p:cNvPr id="176" name="Google Shape;176;p9"/>
          <p:cNvSpPr txBox="1"/>
          <p:nvPr/>
        </p:nvSpPr>
        <p:spPr>
          <a:xfrm>
            <a:off x="6779273" y="4802073"/>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Arial"/>
                <a:ea typeface="Arial"/>
                <a:cs typeface="Arial"/>
                <a:sym typeface="Arial"/>
              </a:rPr>
              <a:t>9</a:t>
            </a:fld>
            <a:endParaRPr sz="900" b="0" i="0" u="none" strike="noStrike" cap="none">
              <a:solidFill>
                <a:srgbClr val="000000"/>
              </a:solidFill>
              <a:latin typeface="Arial"/>
              <a:ea typeface="Arial"/>
              <a:cs typeface="Arial"/>
              <a:sym typeface="Arial"/>
            </a:endParaRPr>
          </a:p>
        </p:txBody>
      </p:sp>
      <p:grpSp>
        <p:nvGrpSpPr>
          <p:cNvPr id="177" name="Google Shape;177;p9"/>
          <p:cNvGrpSpPr/>
          <p:nvPr/>
        </p:nvGrpSpPr>
        <p:grpSpPr>
          <a:xfrm>
            <a:off x="455710" y="1397021"/>
            <a:ext cx="3175513" cy="3387773"/>
            <a:chOff x="455710" y="1397021"/>
            <a:chExt cx="3175513" cy="3387773"/>
          </a:xfrm>
        </p:grpSpPr>
        <p:pic>
          <p:nvPicPr>
            <p:cNvPr id="178" name="Google Shape;178;p9"/>
            <p:cNvPicPr preferRelativeResize="0"/>
            <p:nvPr/>
          </p:nvPicPr>
          <p:blipFill rotWithShape="1">
            <a:blip r:embed="rId3">
              <a:alphaModFix/>
            </a:blip>
            <a:srcRect b="5220"/>
            <a:stretch/>
          </p:blipFill>
          <p:spPr>
            <a:xfrm>
              <a:off x="455710" y="1397021"/>
              <a:ext cx="3175513" cy="3109070"/>
            </a:xfrm>
            <a:prstGeom prst="roundRect">
              <a:avLst>
                <a:gd name="adj" fmla="val 4787"/>
              </a:avLst>
            </a:prstGeom>
            <a:noFill/>
            <a:ln w="9525" cap="flat" cmpd="sng">
              <a:solidFill>
                <a:srgbClr val="44546A"/>
              </a:solidFill>
              <a:prstDash val="solid"/>
              <a:round/>
              <a:headEnd type="none" w="sm" len="sm"/>
              <a:tailEnd type="none" w="sm" len="sm"/>
            </a:ln>
          </p:spPr>
        </p:pic>
        <p:sp>
          <p:nvSpPr>
            <p:cNvPr id="179" name="Google Shape;179;p9"/>
            <p:cNvSpPr txBox="1"/>
            <p:nvPr/>
          </p:nvSpPr>
          <p:spPr>
            <a:xfrm>
              <a:off x="566358" y="4569350"/>
              <a:ext cx="29542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dirty="0">
                  <a:solidFill>
                    <a:schemeClr val="dk1"/>
                  </a:solidFill>
                  <a:latin typeface="Arial"/>
                  <a:ea typeface="Arial"/>
                  <a:cs typeface="Arial"/>
                  <a:sym typeface="Arial"/>
                </a:rPr>
                <a:t>Image courtesy of USGS</a:t>
              </a:r>
              <a:endParaRPr dirty="0"/>
            </a:p>
          </p:txBody>
        </p:sp>
      </p:grpSp>
      <p:grpSp>
        <p:nvGrpSpPr>
          <p:cNvPr id="180" name="Google Shape;180;p9"/>
          <p:cNvGrpSpPr/>
          <p:nvPr/>
        </p:nvGrpSpPr>
        <p:grpSpPr>
          <a:xfrm>
            <a:off x="4116861" y="1732508"/>
            <a:ext cx="4571429" cy="2646108"/>
            <a:chOff x="4116861" y="1732508"/>
            <a:chExt cx="4571429" cy="2646108"/>
          </a:xfrm>
        </p:grpSpPr>
        <p:pic>
          <p:nvPicPr>
            <p:cNvPr id="181" name="Google Shape;181;p9"/>
            <p:cNvPicPr preferRelativeResize="0"/>
            <p:nvPr/>
          </p:nvPicPr>
          <p:blipFill rotWithShape="1">
            <a:blip r:embed="rId4">
              <a:alphaModFix/>
            </a:blip>
            <a:srcRect/>
            <a:stretch/>
          </p:blipFill>
          <p:spPr>
            <a:xfrm>
              <a:off x="4116861" y="1732508"/>
              <a:ext cx="4571429" cy="2438095"/>
            </a:xfrm>
            <a:prstGeom prst="roundRect">
              <a:avLst>
                <a:gd name="adj" fmla="val 4787"/>
              </a:avLst>
            </a:prstGeom>
            <a:noFill/>
            <a:ln w="9525" cap="flat" cmpd="sng">
              <a:solidFill>
                <a:srgbClr val="44546A"/>
              </a:solidFill>
              <a:prstDash val="solid"/>
              <a:round/>
              <a:headEnd type="none" w="sm" len="sm"/>
              <a:tailEnd type="none" w="sm" len="sm"/>
            </a:ln>
          </p:spPr>
        </p:pic>
        <p:sp>
          <p:nvSpPr>
            <p:cNvPr id="182" name="Google Shape;182;p9"/>
            <p:cNvSpPr txBox="1"/>
            <p:nvPr/>
          </p:nvSpPr>
          <p:spPr>
            <a:xfrm>
              <a:off x="4925467" y="4163172"/>
              <a:ext cx="29542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dirty="0">
                  <a:solidFill>
                    <a:schemeClr val="dk1"/>
                  </a:solidFill>
                  <a:latin typeface="Arial"/>
                  <a:ea typeface="Arial"/>
                  <a:cs typeface="Arial"/>
                  <a:sym typeface="Arial"/>
                </a:rPr>
                <a:t>Image courtesy of Ready.gov</a:t>
              </a:r>
              <a:endParaRPr dirty="0"/>
            </a:p>
          </p:txBody>
        </p:sp>
      </p:grpSp>
    </p:spTree>
  </p:cSld>
  <p:clrMapOvr>
    <a:masterClrMapping/>
  </p:clrMapOvr>
</p:sld>
</file>

<file path=ppt/theme/theme1.xml><?xml version="1.0" encoding="utf-8"?>
<a:theme xmlns:a="http://schemas.openxmlformats.org/drawingml/2006/main"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1183</Words>
  <Application>Microsoft Office PowerPoint</Application>
  <PresentationFormat>On-screen Show (16:9)</PresentationFormat>
  <Paragraphs>66</Paragraphs>
  <Slides>13</Slides>
  <Notes>13</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USGS Theme</vt:lpstr>
      <vt:lpstr>ShakeAlert® Earthquake Early Warning System </vt:lpstr>
      <vt:lpstr>The ShakeAlert Earthquake Early Warning System </vt:lpstr>
      <vt:lpstr>PowerPoint Presentation</vt:lpstr>
      <vt:lpstr>PowerPoint Presentation</vt:lpstr>
      <vt:lpstr>PowerPoint Presentation</vt:lpstr>
      <vt:lpstr>PowerPoint Presentation</vt:lpstr>
      <vt:lpstr>PowerPoint Presentation</vt:lpstr>
      <vt:lpstr>PowerPoint Presentation</vt:lpstr>
      <vt:lpstr>Engage Parents and Guardians </vt:lpstr>
      <vt:lpstr>PowerPoint Presentation</vt:lpstr>
      <vt:lpstr>PowerPoint Presentation</vt:lpstr>
      <vt:lpstr>For More Information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2</cp:revision>
  <dcterms:modified xsi:type="dcterms:W3CDTF">2026-08-04T20:47:59Z</dcterms:modified>
</cp:coreProperties>
</file>