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13"/>
  </p:notesMasterIdLst>
  <p:sldIdLst>
    <p:sldId id="267" r:id="rId2"/>
    <p:sldId id="257" r:id="rId3"/>
    <p:sldId id="258" r:id="rId4"/>
    <p:sldId id="259" r:id="rId5"/>
    <p:sldId id="268" r:id="rId6"/>
    <p:sldId id="261" r:id="rId7"/>
    <p:sldId id="262" r:id="rId8"/>
    <p:sldId id="263" r:id="rId9"/>
    <p:sldId id="264" r:id="rId10"/>
    <p:sldId id="265" r:id="rId11"/>
    <p:sldId id="266"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3784F-E430-E143-8CD8-D684F00A3710}" v="74" dt="2024-10-08T19:22:17.329"/>
  </p1510:revLst>
</p1510:revInfo>
</file>

<file path=ppt/tableStyles.xml><?xml version="1.0" encoding="utf-8"?>
<a:tblStyleLst xmlns:a="http://schemas.openxmlformats.org/drawingml/2006/main" def="{0BC95561-E545-4987-93A0-8697D6ED3684}">
  <a:tblStyle styleId="{0BC95561-E545-4987-93A0-8697D6ED368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Groom" userId="21ba787ba40c0be6" providerId="Windows Live" clId="Web-{F98DA28E-94B2-43FC-9807-4982D0B67EFF}"/>
    <pc:docChg chg="modSld">
      <pc:chgData name="Roger Groom" userId="21ba787ba40c0be6" providerId="Windows Live" clId="Web-{F98DA28E-94B2-43FC-9807-4982D0B67EFF}" dt="2024-09-24T19:38:59.248" v="3" actId="1076"/>
      <pc:docMkLst>
        <pc:docMk/>
      </pc:docMkLst>
      <pc:sldChg chg="modSp">
        <pc:chgData name="Roger Groom" userId="21ba787ba40c0be6" providerId="Windows Live" clId="Web-{F98DA28E-94B2-43FC-9807-4982D0B67EFF}" dt="2024-09-24T19:38:59.248" v="3" actId="1076"/>
        <pc:sldMkLst>
          <pc:docMk/>
          <pc:sldMk cId="0" sldId="261"/>
        </pc:sldMkLst>
        <pc:spChg chg="mod">
          <ac:chgData name="Roger Groom" userId="21ba787ba40c0be6" providerId="Windows Live" clId="Web-{F98DA28E-94B2-43FC-9807-4982D0B67EFF}" dt="2024-09-24T19:38:59.248" v="3" actId="1076"/>
          <ac:spMkLst>
            <pc:docMk/>
            <pc:sldMk cId="0" sldId="261"/>
            <ac:spMk id="4" creationId="{E5B4EAF2-058D-7F15-ED9D-6F8ACFAE21D1}"/>
          </ac:spMkLst>
        </pc:spChg>
        <pc:picChg chg="mod">
          <ac:chgData name="Roger Groom" userId="21ba787ba40c0be6" providerId="Windows Live" clId="Web-{F98DA28E-94B2-43FC-9807-4982D0B67EFF}" dt="2024-09-24T19:38:51.451" v="2" actId="1076"/>
          <ac:picMkLst>
            <pc:docMk/>
            <pc:sldMk cId="0" sldId="261"/>
            <ac:picMk id="86" creationId="{00000000-0000-0000-0000-000000000000}"/>
          </ac:picMkLst>
        </pc:picChg>
      </pc:sldChg>
    </pc:docChg>
  </pc:docChgLst>
  <pc:docChgLst>
    <pc:chgData name="Roger Groom" userId="21ba787ba40c0be6" providerId="LiveId" clId="{6F13784F-E430-E143-8CD8-D684F00A3710}"/>
    <pc:docChg chg="custSel modSld">
      <pc:chgData name="Roger Groom" userId="21ba787ba40c0be6" providerId="LiveId" clId="{6F13784F-E430-E143-8CD8-D684F00A3710}" dt="2024-10-08T19:22:17.329" v="72" actId="1035"/>
      <pc:docMkLst>
        <pc:docMk/>
      </pc:docMkLst>
      <pc:sldChg chg="addSp delSp modSp mod">
        <pc:chgData name="Roger Groom" userId="21ba787ba40c0be6" providerId="LiveId" clId="{6F13784F-E430-E143-8CD8-D684F00A3710}" dt="2024-10-08T19:20:30.988" v="50" actId="1035"/>
        <pc:sldMkLst>
          <pc:docMk/>
          <pc:sldMk cId="0" sldId="257"/>
        </pc:sldMkLst>
        <pc:spChg chg="del">
          <ac:chgData name="Roger Groom" userId="21ba787ba40c0be6" providerId="LiveId" clId="{6F13784F-E430-E143-8CD8-D684F00A3710}" dt="2024-10-08T19:20:11.653" v="39" actId="478"/>
          <ac:spMkLst>
            <pc:docMk/>
            <pc:sldMk cId="0" sldId="257"/>
            <ac:spMk id="2" creationId="{2B780D95-04A2-383C-FEE6-95B10DF31B21}"/>
          </ac:spMkLst>
        </pc:spChg>
        <pc:spChg chg="mod">
          <ac:chgData name="Roger Groom" userId="21ba787ba40c0be6" providerId="LiveId" clId="{6F13784F-E430-E143-8CD8-D684F00A3710}" dt="2024-10-08T19:20:30.988" v="50" actId="1035"/>
          <ac:spMkLst>
            <pc:docMk/>
            <pc:sldMk cId="0" sldId="257"/>
            <ac:spMk id="3" creationId="{47577A13-CEE8-443F-CB2A-869B33236D53}"/>
          </ac:spMkLst>
        </pc:spChg>
        <pc:spChg chg="add mod">
          <ac:chgData name="Roger Groom" userId="21ba787ba40c0be6" providerId="LiveId" clId="{6F13784F-E430-E143-8CD8-D684F00A3710}" dt="2024-10-08T19:19:15.862" v="20"/>
          <ac:spMkLst>
            <pc:docMk/>
            <pc:sldMk cId="0" sldId="257"/>
            <ac:spMk id="4" creationId="{FC704A01-8C2F-3D11-5775-103FAA6F26A2}"/>
          </ac:spMkLst>
        </pc:spChg>
        <pc:spChg chg="add mod">
          <ac:chgData name="Roger Groom" userId="21ba787ba40c0be6" providerId="LiveId" clId="{6F13784F-E430-E143-8CD8-D684F00A3710}" dt="2024-10-08T19:20:23.108" v="41"/>
          <ac:spMkLst>
            <pc:docMk/>
            <pc:sldMk cId="0" sldId="257"/>
            <ac:spMk id="5" creationId="{DF377940-554A-78A5-6F66-E28AE13FF57F}"/>
          </ac:spMkLst>
        </pc:spChg>
      </pc:sldChg>
      <pc:sldChg chg="addSp delSp modSp mod">
        <pc:chgData name="Roger Groom" userId="21ba787ba40c0be6" providerId="LiveId" clId="{6F13784F-E430-E143-8CD8-D684F00A3710}" dt="2024-10-08T19:22:05.159" v="71" actId="478"/>
        <pc:sldMkLst>
          <pc:docMk/>
          <pc:sldMk cId="0" sldId="258"/>
        </pc:sldMkLst>
        <pc:spChg chg="del">
          <ac:chgData name="Roger Groom" userId="21ba787ba40c0be6" providerId="LiveId" clId="{6F13784F-E430-E143-8CD8-D684F00A3710}" dt="2024-10-08T19:20:09.462" v="38" actId="478"/>
          <ac:spMkLst>
            <pc:docMk/>
            <pc:sldMk cId="0" sldId="258"/>
            <ac:spMk id="2" creationId="{2B780D95-04A2-383C-FEE6-95B10DF31B21}"/>
          </ac:spMkLst>
        </pc:spChg>
        <pc:spChg chg="add mod">
          <ac:chgData name="Roger Groom" userId="21ba787ba40c0be6" providerId="LiveId" clId="{6F13784F-E430-E143-8CD8-D684F00A3710}" dt="2024-10-08T19:19:17.370" v="21"/>
          <ac:spMkLst>
            <pc:docMk/>
            <pc:sldMk cId="0" sldId="258"/>
            <ac:spMk id="3" creationId="{76EE17CF-E35F-46A7-DE90-DC84355D01F4}"/>
          </ac:spMkLst>
        </pc:spChg>
        <pc:spChg chg="del">
          <ac:chgData name="Roger Groom" userId="21ba787ba40c0be6" providerId="LiveId" clId="{6F13784F-E430-E143-8CD8-D684F00A3710}" dt="2024-10-08T19:20:49.867" v="52" actId="478"/>
          <ac:spMkLst>
            <pc:docMk/>
            <pc:sldMk cId="0" sldId="258"/>
            <ac:spMk id="4" creationId="{96491C4C-7557-4B26-8588-3DF798EA3726}"/>
          </ac:spMkLst>
        </pc:spChg>
        <pc:spChg chg="add mod">
          <ac:chgData name="Roger Groom" userId="21ba787ba40c0be6" providerId="LiveId" clId="{6F13784F-E430-E143-8CD8-D684F00A3710}" dt="2024-10-08T19:20:41.096" v="51"/>
          <ac:spMkLst>
            <pc:docMk/>
            <pc:sldMk cId="0" sldId="258"/>
            <ac:spMk id="5" creationId="{63F361E1-649D-2A56-E9A4-EFDF0EDD21A1}"/>
          </ac:spMkLst>
        </pc:spChg>
        <pc:spChg chg="add mod">
          <ac:chgData name="Roger Groom" userId="21ba787ba40c0be6" providerId="LiveId" clId="{6F13784F-E430-E143-8CD8-D684F00A3710}" dt="2024-10-08T19:20:50.942" v="53"/>
          <ac:spMkLst>
            <pc:docMk/>
            <pc:sldMk cId="0" sldId="258"/>
            <ac:spMk id="6" creationId="{7906D5D2-92BB-3CD9-0EC6-FDC6AEF67EDC}"/>
          </ac:spMkLst>
        </pc:spChg>
        <pc:spChg chg="add del mod">
          <ac:chgData name="Roger Groom" userId="21ba787ba40c0be6" providerId="LiveId" clId="{6F13784F-E430-E143-8CD8-D684F00A3710}" dt="2024-10-08T19:22:05.159" v="71" actId="478"/>
          <ac:spMkLst>
            <pc:docMk/>
            <pc:sldMk cId="0" sldId="258"/>
            <ac:spMk id="7" creationId="{74186327-DD95-8F59-C42E-16ECC2D8282D}"/>
          </ac:spMkLst>
        </pc:spChg>
      </pc:sldChg>
      <pc:sldChg chg="addSp delSp modSp mod">
        <pc:chgData name="Roger Groom" userId="21ba787ba40c0be6" providerId="LiveId" clId="{6F13784F-E430-E143-8CD8-D684F00A3710}" dt="2024-10-08T19:21:38.122" v="69"/>
        <pc:sldMkLst>
          <pc:docMk/>
          <pc:sldMk cId="0" sldId="259"/>
        </pc:sldMkLst>
        <pc:spChg chg="del">
          <ac:chgData name="Roger Groom" userId="21ba787ba40c0be6" providerId="LiveId" clId="{6F13784F-E430-E143-8CD8-D684F00A3710}" dt="2024-10-08T19:20:06.946" v="37" actId="478"/>
          <ac:spMkLst>
            <pc:docMk/>
            <pc:sldMk cId="0" sldId="259"/>
            <ac:spMk id="3" creationId="{2B780D95-04A2-383C-FEE6-95B10DF31B21}"/>
          </ac:spMkLst>
        </pc:spChg>
        <pc:spChg chg="del">
          <ac:chgData name="Roger Groom" userId="21ba787ba40c0be6" providerId="LiveId" clId="{6F13784F-E430-E143-8CD8-D684F00A3710}" dt="2024-10-08T19:20:55.493" v="54" actId="478"/>
          <ac:spMkLst>
            <pc:docMk/>
            <pc:sldMk cId="0" sldId="259"/>
            <ac:spMk id="4" creationId="{D7AE5C34-2E1E-2701-B0C3-CE1ADC81D6BF}"/>
          </ac:spMkLst>
        </pc:spChg>
        <pc:spChg chg="add mod">
          <ac:chgData name="Roger Groom" userId="21ba787ba40c0be6" providerId="LiveId" clId="{6F13784F-E430-E143-8CD8-D684F00A3710}" dt="2024-10-08T19:19:18.832" v="22"/>
          <ac:spMkLst>
            <pc:docMk/>
            <pc:sldMk cId="0" sldId="259"/>
            <ac:spMk id="5" creationId="{B3678571-9E1D-FF18-AFC4-349375866AAA}"/>
          </ac:spMkLst>
        </pc:spChg>
        <pc:spChg chg="add mod">
          <ac:chgData name="Roger Groom" userId="21ba787ba40c0be6" providerId="LiveId" clId="{6F13784F-E430-E143-8CD8-D684F00A3710}" dt="2024-10-08T19:21:38.122" v="69"/>
          <ac:spMkLst>
            <pc:docMk/>
            <pc:sldMk cId="0" sldId="259"/>
            <ac:spMk id="6" creationId="{C952EBC1-36E3-9B05-C53E-D4676C97C459}"/>
          </ac:spMkLst>
        </pc:spChg>
      </pc:sldChg>
      <pc:sldChg chg="addSp delSp modSp mod">
        <pc:chgData name="Roger Groom" userId="21ba787ba40c0be6" providerId="LiveId" clId="{6F13784F-E430-E143-8CD8-D684F00A3710}" dt="2024-10-08T19:21:31.651" v="67"/>
        <pc:sldMkLst>
          <pc:docMk/>
          <pc:sldMk cId="0" sldId="261"/>
        </pc:sldMkLst>
        <pc:spChg chg="del">
          <ac:chgData name="Roger Groom" userId="21ba787ba40c0be6" providerId="LiveId" clId="{6F13784F-E430-E143-8CD8-D684F00A3710}" dt="2024-10-08T19:19:53.597" v="35" actId="478"/>
          <ac:spMkLst>
            <pc:docMk/>
            <pc:sldMk cId="0" sldId="261"/>
            <ac:spMk id="2" creationId="{2B780D95-04A2-383C-FEE6-95B10DF31B21}"/>
          </ac:spMkLst>
        </pc:spChg>
        <pc:spChg chg="del">
          <ac:chgData name="Roger Groom" userId="21ba787ba40c0be6" providerId="LiveId" clId="{6F13784F-E430-E143-8CD8-D684F00A3710}" dt="2024-10-08T19:21:01.371" v="56" actId="478"/>
          <ac:spMkLst>
            <pc:docMk/>
            <pc:sldMk cId="0" sldId="261"/>
            <ac:spMk id="3" creationId="{6A4E2D1B-77B0-B20C-624B-D449F9CE56FC}"/>
          </ac:spMkLst>
        </pc:spChg>
        <pc:spChg chg="add mod">
          <ac:chgData name="Roger Groom" userId="21ba787ba40c0be6" providerId="LiveId" clId="{6F13784F-E430-E143-8CD8-D684F00A3710}" dt="2024-10-08T19:19:25.601" v="24"/>
          <ac:spMkLst>
            <pc:docMk/>
            <pc:sldMk cId="0" sldId="261"/>
            <ac:spMk id="5" creationId="{E2C7BB12-15A3-DCA7-71CA-672E91BA183D}"/>
          </ac:spMkLst>
        </pc:spChg>
        <pc:spChg chg="add mod">
          <ac:chgData name="Roger Groom" userId="21ba787ba40c0be6" providerId="LiveId" clId="{6F13784F-E430-E143-8CD8-D684F00A3710}" dt="2024-10-08T19:21:31.651" v="67"/>
          <ac:spMkLst>
            <pc:docMk/>
            <pc:sldMk cId="0" sldId="261"/>
            <ac:spMk id="6" creationId="{B9626FFB-7971-B8AD-F02A-DEB6C1C2A168}"/>
          </ac:spMkLst>
        </pc:spChg>
      </pc:sldChg>
      <pc:sldChg chg="addSp delSp modSp mod">
        <pc:chgData name="Roger Groom" userId="21ba787ba40c0be6" providerId="LiveId" clId="{6F13784F-E430-E143-8CD8-D684F00A3710}" dt="2024-10-08T19:21:29.988" v="66"/>
        <pc:sldMkLst>
          <pc:docMk/>
          <pc:sldMk cId="0" sldId="262"/>
        </pc:sldMkLst>
        <pc:spChg chg="del">
          <ac:chgData name="Roger Groom" userId="21ba787ba40c0be6" providerId="LiveId" clId="{6F13784F-E430-E143-8CD8-D684F00A3710}" dt="2024-10-08T19:19:48.845" v="34" actId="478"/>
          <ac:spMkLst>
            <pc:docMk/>
            <pc:sldMk cId="0" sldId="262"/>
            <ac:spMk id="2" creationId="{2B780D95-04A2-383C-FEE6-95B10DF31B21}"/>
          </ac:spMkLst>
        </pc:spChg>
        <pc:spChg chg="del">
          <ac:chgData name="Roger Groom" userId="21ba787ba40c0be6" providerId="LiveId" clId="{6F13784F-E430-E143-8CD8-D684F00A3710}" dt="2024-10-08T19:21:06.031" v="57" actId="478"/>
          <ac:spMkLst>
            <pc:docMk/>
            <pc:sldMk cId="0" sldId="262"/>
            <ac:spMk id="3" creationId="{B9BE5878-8969-8EC4-EA2F-B06AC6487C93}"/>
          </ac:spMkLst>
        </pc:spChg>
        <pc:spChg chg="add mod">
          <ac:chgData name="Roger Groom" userId="21ba787ba40c0be6" providerId="LiveId" clId="{6F13784F-E430-E143-8CD8-D684F00A3710}" dt="2024-10-08T19:19:27.525" v="25"/>
          <ac:spMkLst>
            <pc:docMk/>
            <pc:sldMk cId="0" sldId="262"/>
            <ac:spMk id="4" creationId="{084B38E2-3A60-D179-53E3-3ACF51257A82}"/>
          </ac:spMkLst>
        </pc:spChg>
        <pc:spChg chg="add mod">
          <ac:chgData name="Roger Groom" userId="21ba787ba40c0be6" providerId="LiveId" clId="{6F13784F-E430-E143-8CD8-D684F00A3710}" dt="2024-10-08T19:21:29.988" v="66"/>
          <ac:spMkLst>
            <pc:docMk/>
            <pc:sldMk cId="0" sldId="262"/>
            <ac:spMk id="5" creationId="{532F5FD9-C3A4-1CE8-BCCE-4B26C45D9617}"/>
          </ac:spMkLst>
        </pc:spChg>
      </pc:sldChg>
      <pc:sldChg chg="addSp delSp modSp mod">
        <pc:chgData name="Roger Groom" userId="21ba787ba40c0be6" providerId="LiveId" clId="{6F13784F-E430-E143-8CD8-D684F00A3710}" dt="2024-10-08T19:21:28.390" v="65"/>
        <pc:sldMkLst>
          <pc:docMk/>
          <pc:sldMk cId="0" sldId="263"/>
        </pc:sldMkLst>
        <pc:spChg chg="del">
          <ac:chgData name="Roger Groom" userId="21ba787ba40c0be6" providerId="LiveId" clId="{6F13784F-E430-E143-8CD8-D684F00A3710}" dt="2024-10-08T19:21:08.760" v="58" actId="478"/>
          <ac:spMkLst>
            <pc:docMk/>
            <pc:sldMk cId="0" sldId="263"/>
            <ac:spMk id="2" creationId="{D64062A8-868D-85D7-0C36-9849B94E5362}"/>
          </ac:spMkLst>
        </pc:spChg>
        <pc:spChg chg="del">
          <ac:chgData name="Roger Groom" userId="21ba787ba40c0be6" providerId="LiveId" clId="{6F13784F-E430-E143-8CD8-D684F00A3710}" dt="2024-10-08T19:19:45.704" v="33" actId="478"/>
          <ac:spMkLst>
            <pc:docMk/>
            <pc:sldMk cId="0" sldId="263"/>
            <ac:spMk id="4" creationId="{2B780D95-04A2-383C-FEE6-95B10DF31B21}"/>
          </ac:spMkLst>
        </pc:spChg>
        <pc:spChg chg="add mod">
          <ac:chgData name="Roger Groom" userId="21ba787ba40c0be6" providerId="LiveId" clId="{6F13784F-E430-E143-8CD8-D684F00A3710}" dt="2024-10-08T19:19:30.023" v="26"/>
          <ac:spMkLst>
            <pc:docMk/>
            <pc:sldMk cId="0" sldId="263"/>
            <ac:spMk id="5" creationId="{B5231211-2D5D-E5A6-D3D6-DE86C4236794}"/>
          </ac:spMkLst>
        </pc:spChg>
        <pc:spChg chg="add mod">
          <ac:chgData name="Roger Groom" userId="21ba787ba40c0be6" providerId="LiveId" clId="{6F13784F-E430-E143-8CD8-D684F00A3710}" dt="2024-10-08T19:21:28.390" v="65"/>
          <ac:spMkLst>
            <pc:docMk/>
            <pc:sldMk cId="0" sldId="263"/>
            <ac:spMk id="6" creationId="{7467241A-9BA2-4060-1672-798879A22A9A}"/>
          </ac:spMkLst>
        </pc:spChg>
      </pc:sldChg>
      <pc:sldChg chg="addSp delSp modSp mod">
        <pc:chgData name="Roger Groom" userId="21ba787ba40c0be6" providerId="LiveId" clId="{6F13784F-E430-E143-8CD8-D684F00A3710}" dt="2024-10-08T19:21:26.736" v="64"/>
        <pc:sldMkLst>
          <pc:docMk/>
          <pc:sldMk cId="0" sldId="264"/>
        </pc:sldMkLst>
        <pc:spChg chg="del">
          <ac:chgData name="Roger Groom" userId="21ba787ba40c0be6" providerId="LiveId" clId="{6F13784F-E430-E143-8CD8-D684F00A3710}" dt="2024-10-08T19:19:43.476" v="32" actId="478"/>
          <ac:spMkLst>
            <pc:docMk/>
            <pc:sldMk cId="0" sldId="264"/>
            <ac:spMk id="2" creationId="{2B780D95-04A2-383C-FEE6-95B10DF31B21}"/>
          </ac:spMkLst>
        </pc:spChg>
        <pc:spChg chg="del">
          <ac:chgData name="Roger Groom" userId="21ba787ba40c0be6" providerId="LiveId" clId="{6F13784F-E430-E143-8CD8-D684F00A3710}" dt="2024-10-08T19:21:11.582" v="59" actId="478"/>
          <ac:spMkLst>
            <pc:docMk/>
            <pc:sldMk cId="0" sldId="264"/>
            <ac:spMk id="3" creationId="{29CEDEEE-EE52-295A-C1DA-59B111A56F39}"/>
          </ac:spMkLst>
        </pc:spChg>
        <pc:spChg chg="add mod">
          <ac:chgData name="Roger Groom" userId="21ba787ba40c0be6" providerId="LiveId" clId="{6F13784F-E430-E143-8CD8-D684F00A3710}" dt="2024-10-08T19:19:31.184" v="27"/>
          <ac:spMkLst>
            <pc:docMk/>
            <pc:sldMk cId="0" sldId="264"/>
            <ac:spMk id="4" creationId="{E9B6B6BC-65DE-F81D-4578-9F38B9687E7D}"/>
          </ac:spMkLst>
        </pc:spChg>
        <pc:spChg chg="add mod">
          <ac:chgData name="Roger Groom" userId="21ba787ba40c0be6" providerId="LiveId" clId="{6F13784F-E430-E143-8CD8-D684F00A3710}" dt="2024-10-08T19:21:26.736" v="64"/>
          <ac:spMkLst>
            <pc:docMk/>
            <pc:sldMk cId="0" sldId="264"/>
            <ac:spMk id="5" creationId="{B553E5BA-836F-CE69-DE1C-7E20D00272EC}"/>
          </ac:spMkLst>
        </pc:spChg>
      </pc:sldChg>
      <pc:sldChg chg="addSp delSp modSp mod">
        <pc:chgData name="Roger Groom" userId="21ba787ba40c0be6" providerId="LiveId" clId="{6F13784F-E430-E143-8CD8-D684F00A3710}" dt="2024-10-08T19:21:25.251" v="63"/>
        <pc:sldMkLst>
          <pc:docMk/>
          <pc:sldMk cId="0" sldId="265"/>
        </pc:sldMkLst>
        <pc:spChg chg="del">
          <ac:chgData name="Roger Groom" userId="21ba787ba40c0be6" providerId="LiveId" clId="{6F13784F-E430-E143-8CD8-D684F00A3710}" dt="2024-10-08T19:21:16.856" v="60" actId="478"/>
          <ac:spMkLst>
            <pc:docMk/>
            <pc:sldMk cId="0" sldId="265"/>
            <ac:spMk id="2" creationId="{A4D6304B-3321-D8CF-CC88-4CCE8ED9B05B}"/>
          </ac:spMkLst>
        </pc:spChg>
        <pc:spChg chg="del">
          <ac:chgData name="Roger Groom" userId="21ba787ba40c0be6" providerId="LiveId" clId="{6F13784F-E430-E143-8CD8-D684F00A3710}" dt="2024-10-08T19:19:41.179" v="31" actId="478"/>
          <ac:spMkLst>
            <pc:docMk/>
            <pc:sldMk cId="0" sldId="265"/>
            <ac:spMk id="3" creationId="{2B780D95-04A2-383C-FEE6-95B10DF31B21}"/>
          </ac:spMkLst>
        </pc:spChg>
        <pc:spChg chg="add mod">
          <ac:chgData name="Roger Groom" userId="21ba787ba40c0be6" providerId="LiveId" clId="{6F13784F-E430-E143-8CD8-D684F00A3710}" dt="2024-10-08T19:19:32.497" v="28"/>
          <ac:spMkLst>
            <pc:docMk/>
            <pc:sldMk cId="0" sldId="265"/>
            <ac:spMk id="5" creationId="{CFCFECD4-0714-B767-0521-47D33A4BFA65}"/>
          </ac:spMkLst>
        </pc:spChg>
        <pc:spChg chg="add mod">
          <ac:chgData name="Roger Groom" userId="21ba787ba40c0be6" providerId="LiveId" clId="{6F13784F-E430-E143-8CD8-D684F00A3710}" dt="2024-10-08T19:21:25.251" v="63"/>
          <ac:spMkLst>
            <pc:docMk/>
            <pc:sldMk cId="0" sldId="265"/>
            <ac:spMk id="6" creationId="{10613999-F4B5-703B-E12E-06B551593B1B}"/>
          </ac:spMkLst>
        </pc:spChg>
      </pc:sldChg>
      <pc:sldChg chg="addSp delSp modSp mod">
        <pc:chgData name="Roger Groom" userId="21ba787ba40c0be6" providerId="LiveId" clId="{6F13784F-E430-E143-8CD8-D684F00A3710}" dt="2024-10-08T19:21:23.030" v="62"/>
        <pc:sldMkLst>
          <pc:docMk/>
          <pc:sldMk cId="0" sldId="266"/>
        </pc:sldMkLst>
        <pc:spChg chg="del">
          <ac:chgData name="Roger Groom" userId="21ba787ba40c0be6" providerId="LiveId" clId="{6F13784F-E430-E143-8CD8-D684F00A3710}" dt="2024-10-08T19:19:37.943" v="30" actId="478"/>
          <ac:spMkLst>
            <pc:docMk/>
            <pc:sldMk cId="0" sldId="266"/>
            <ac:spMk id="2" creationId="{2B780D95-04A2-383C-FEE6-95B10DF31B21}"/>
          </ac:spMkLst>
        </pc:spChg>
        <pc:spChg chg="del">
          <ac:chgData name="Roger Groom" userId="21ba787ba40c0be6" providerId="LiveId" clId="{6F13784F-E430-E143-8CD8-D684F00A3710}" dt="2024-10-08T19:21:21.674" v="61" actId="478"/>
          <ac:spMkLst>
            <pc:docMk/>
            <pc:sldMk cId="0" sldId="266"/>
            <ac:spMk id="3" creationId="{7777117B-D3ED-5200-FA24-C5E00AB2DB6A}"/>
          </ac:spMkLst>
        </pc:spChg>
        <pc:spChg chg="add mod">
          <ac:chgData name="Roger Groom" userId="21ba787ba40c0be6" providerId="LiveId" clId="{6F13784F-E430-E143-8CD8-D684F00A3710}" dt="2024-10-08T19:19:34.849" v="29"/>
          <ac:spMkLst>
            <pc:docMk/>
            <pc:sldMk cId="0" sldId="266"/>
            <ac:spMk id="5" creationId="{2F5A6E4B-4189-CE46-24FA-4C5C01E162D0}"/>
          </ac:spMkLst>
        </pc:spChg>
        <pc:spChg chg="add mod">
          <ac:chgData name="Roger Groom" userId="21ba787ba40c0be6" providerId="LiveId" clId="{6F13784F-E430-E143-8CD8-D684F00A3710}" dt="2024-10-08T19:21:23.030" v="62"/>
          <ac:spMkLst>
            <pc:docMk/>
            <pc:sldMk cId="0" sldId="266"/>
            <ac:spMk id="6" creationId="{E24DB51C-ADFF-E27D-DEF4-23423AFF3A27}"/>
          </ac:spMkLst>
        </pc:spChg>
      </pc:sldChg>
      <pc:sldChg chg="modSp mod">
        <pc:chgData name="Roger Groom" userId="21ba787ba40c0be6" providerId="LiveId" clId="{6F13784F-E430-E143-8CD8-D684F00A3710}" dt="2024-10-08T19:22:17.329" v="72" actId="1035"/>
        <pc:sldMkLst>
          <pc:docMk/>
          <pc:sldMk cId="1949920859" sldId="267"/>
        </pc:sldMkLst>
        <pc:spChg chg="mod">
          <ac:chgData name="Roger Groom" userId="21ba787ba40c0be6" providerId="LiveId" clId="{6F13784F-E430-E143-8CD8-D684F00A3710}" dt="2024-10-08T19:19:03.133" v="19" actId="1076"/>
          <ac:spMkLst>
            <pc:docMk/>
            <pc:sldMk cId="1949920859" sldId="267"/>
            <ac:spMk id="2" creationId="{2B780D95-04A2-383C-FEE6-95B10DF31B21}"/>
          </ac:spMkLst>
        </pc:spChg>
        <pc:spChg chg="mod">
          <ac:chgData name="Roger Groom" userId="21ba787ba40c0be6" providerId="LiveId" clId="{6F13784F-E430-E143-8CD8-D684F00A3710}" dt="2024-10-08T19:22:17.329" v="72" actId="1035"/>
          <ac:spMkLst>
            <pc:docMk/>
            <pc:sldMk cId="1949920859" sldId="267"/>
            <ac:spMk id="6" creationId="{81D3E793-53AC-1476-B7C0-CA77E7C22173}"/>
          </ac:spMkLst>
        </pc:spChg>
      </pc:sldChg>
      <pc:sldChg chg="addSp delSp modSp mod">
        <pc:chgData name="Roger Groom" userId="21ba787ba40c0be6" providerId="LiveId" clId="{6F13784F-E430-E143-8CD8-D684F00A3710}" dt="2024-10-08T19:21:35.323" v="68"/>
        <pc:sldMkLst>
          <pc:docMk/>
          <pc:sldMk cId="0" sldId="268"/>
        </pc:sldMkLst>
        <pc:spChg chg="del">
          <ac:chgData name="Roger Groom" userId="21ba787ba40c0be6" providerId="LiveId" clId="{6F13784F-E430-E143-8CD8-D684F00A3710}" dt="2024-10-08T19:20:58.694" v="55" actId="478"/>
          <ac:spMkLst>
            <pc:docMk/>
            <pc:sldMk cId="0" sldId="268"/>
            <ac:spMk id="2" creationId="{2F85993D-E55F-F143-D950-173064AE243B}"/>
          </ac:spMkLst>
        </pc:spChg>
        <pc:spChg chg="del">
          <ac:chgData name="Roger Groom" userId="21ba787ba40c0be6" providerId="LiveId" clId="{6F13784F-E430-E143-8CD8-D684F00A3710}" dt="2024-10-08T19:19:59.854" v="36" actId="478"/>
          <ac:spMkLst>
            <pc:docMk/>
            <pc:sldMk cId="0" sldId="268"/>
            <ac:spMk id="5" creationId="{2B780D95-04A2-383C-FEE6-95B10DF31B21}"/>
          </ac:spMkLst>
        </pc:spChg>
        <pc:spChg chg="add mod">
          <ac:chgData name="Roger Groom" userId="21ba787ba40c0be6" providerId="LiveId" clId="{6F13784F-E430-E143-8CD8-D684F00A3710}" dt="2024-10-08T19:19:22.308" v="23"/>
          <ac:spMkLst>
            <pc:docMk/>
            <pc:sldMk cId="0" sldId="268"/>
            <ac:spMk id="6" creationId="{517765D1-A061-FD9C-A05D-98BDB129037A}"/>
          </ac:spMkLst>
        </pc:spChg>
        <pc:spChg chg="add mod">
          <ac:chgData name="Roger Groom" userId="21ba787ba40c0be6" providerId="LiveId" clId="{6F13784F-E430-E143-8CD8-D684F00A3710}" dt="2024-10-08T19:21:35.323" v="68"/>
          <ac:spMkLst>
            <pc:docMk/>
            <pc:sldMk cId="0" sldId="268"/>
            <ac:spMk id="7" creationId="{EB04D107-DFC6-B222-2F7C-6471DA0133B9}"/>
          </ac:spMkLst>
        </pc:spChg>
      </pc:sldChg>
    </pc:docChg>
  </pc:docChgLst>
  <pc:docChgLst>
    <pc:chgData name="Katrina Arras" userId="7115c3255e4239b3" providerId="LiveId" clId="{760F6475-50D4-4512-BB66-AABFB5EED882}"/>
    <pc:docChg chg="custSel addSld delSld modSld">
      <pc:chgData name="Katrina Arras" userId="7115c3255e4239b3" providerId="LiveId" clId="{760F6475-50D4-4512-BB66-AABFB5EED882}" dt="2024-09-26T18:34:18.320" v="18" actId="47"/>
      <pc:docMkLst>
        <pc:docMk/>
      </pc:docMkLst>
      <pc:sldChg chg="delSp">
        <pc:chgData name="Katrina Arras" userId="7115c3255e4239b3" providerId="LiveId" clId="{760F6475-50D4-4512-BB66-AABFB5EED882}" dt="2024-09-26T18:31:46.305" v="1" actId="478"/>
        <pc:sldMkLst>
          <pc:docMk/>
          <pc:sldMk cId="0" sldId="257"/>
        </pc:sldMkLst>
        <pc:picChg chg="del">
          <ac:chgData name="Katrina Arras" userId="7115c3255e4239b3" providerId="LiveId" clId="{760F6475-50D4-4512-BB66-AABFB5EED882}" dt="2024-09-26T18:31:46.305" v="1" actId="478"/>
          <ac:picMkLst>
            <pc:docMk/>
            <pc:sldMk cId="0" sldId="257"/>
            <ac:picMk id="2" creationId="{010E2561-C02A-217A-BB8B-904A4B696A55}"/>
          </ac:picMkLst>
        </pc:picChg>
      </pc:sldChg>
      <pc:sldChg chg="delSp">
        <pc:chgData name="Katrina Arras" userId="7115c3255e4239b3" providerId="LiveId" clId="{760F6475-50D4-4512-BB66-AABFB5EED882}" dt="2024-09-26T18:31:50.917" v="2" actId="478"/>
        <pc:sldMkLst>
          <pc:docMk/>
          <pc:sldMk cId="0" sldId="258"/>
        </pc:sldMkLst>
        <pc:picChg chg="del">
          <ac:chgData name="Katrina Arras" userId="7115c3255e4239b3" providerId="LiveId" clId="{760F6475-50D4-4512-BB66-AABFB5EED882}" dt="2024-09-26T18:31:50.917" v="2" actId="478"/>
          <ac:picMkLst>
            <pc:docMk/>
            <pc:sldMk cId="0" sldId="258"/>
            <ac:picMk id="2" creationId="{19E4EA9E-5EBF-D799-4091-0B1706460ABE}"/>
          </ac:picMkLst>
        </pc:picChg>
      </pc:sldChg>
      <pc:sldChg chg="delSp">
        <pc:chgData name="Katrina Arras" userId="7115c3255e4239b3" providerId="LiveId" clId="{760F6475-50D4-4512-BB66-AABFB5EED882}" dt="2024-09-26T18:31:54.336" v="3" actId="478"/>
        <pc:sldMkLst>
          <pc:docMk/>
          <pc:sldMk cId="0" sldId="259"/>
        </pc:sldMkLst>
        <pc:picChg chg="del">
          <ac:chgData name="Katrina Arras" userId="7115c3255e4239b3" providerId="LiveId" clId="{760F6475-50D4-4512-BB66-AABFB5EED882}" dt="2024-09-26T18:31:54.336" v="3" actId="478"/>
          <ac:picMkLst>
            <pc:docMk/>
            <pc:sldMk cId="0" sldId="259"/>
            <ac:picMk id="3" creationId="{CC1C59B4-DB6B-6E29-21B4-FE8BC5C35839}"/>
          </ac:picMkLst>
        </pc:picChg>
      </pc:sldChg>
      <pc:sldChg chg="delSp del mod delAnim">
        <pc:chgData name="Katrina Arras" userId="7115c3255e4239b3" providerId="LiveId" clId="{760F6475-50D4-4512-BB66-AABFB5EED882}" dt="2024-09-26T18:34:18.320" v="18" actId="47"/>
        <pc:sldMkLst>
          <pc:docMk/>
          <pc:sldMk cId="0" sldId="260"/>
        </pc:sldMkLst>
        <pc:picChg chg="del">
          <ac:chgData name="Katrina Arras" userId="7115c3255e4239b3" providerId="LiveId" clId="{760F6475-50D4-4512-BB66-AABFB5EED882}" dt="2024-09-26T18:32:13.145" v="6" actId="478"/>
          <ac:picMkLst>
            <pc:docMk/>
            <pc:sldMk cId="0" sldId="260"/>
            <ac:picMk id="3" creationId="{27D7F102-38C5-707C-ED6F-C36A5E906260}"/>
          </ac:picMkLst>
        </pc:picChg>
        <pc:picChg chg="del">
          <ac:chgData name="Katrina Arras" userId="7115c3255e4239b3" providerId="LiveId" clId="{760F6475-50D4-4512-BB66-AABFB5EED882}" dt="2024-09-26T18:32:04.858" v="4" actId="478"/>
          <ac:picMkLst>
            <pc:docMk/>
            <pc:sldMk cId="0" sldId="260"/>
            <ac:picMk id="5" creationId="{5C05C381-877E-101B-514E-8AE5AC85512E}"/>
          </ac:picMkLst>
        </pc:picChg>
        <pc:picChg chg="del">
          <ac:chgData name="Katrina Arras" userId="7115c3255e4239b3" providerId="LiveId" clId="{760F6475-50D4-4512-BB66-AABFB5EED882}" dt="2024-09-26T18:32:06.026" v="5" actId="478"/>
          <ac:picMkLst>
            <pc:docMk/>
            <pc:sldMk cId="0" sldId="260"/>
            <ac:picMk id="80" creationId="{00000000-0000-0000-0000-000000000000}"/>
          </ac:picMkLst>
        </pc:picChg>
      </pc:sldChg>
      <pc:sldChg chg="delSp">
        <pc:chgData name="Katrina Arras" userId="7115c3255e4239b3" providerId="LiveId" clId="{760F6475-50D4-4512-BB66-AABFB5EED882}" dt="2024-09-26T18:32:16.645" v="7" actId="478"/>
        <pc:sldMkLst>
          <pc:docMk/>
          <pc:sldMk cId="0" sldId="261"/>
        </pc:sldMkLst>
        <pc:picChg chg="del">
          <ac:chgData name="Katrina Arras" userId="7115c3255e4239b3" providerId="LiveId" clId="{760F6475-50D4-4512-BB66-AABFB5EED882}" dt="2024-09-26T18:32:16.645" v="7" actId="478"/>
          <ac:picMkLst>
            <pc:docMk/>
            <pc:sldMk cId="0" sldId="261"/>
            <ac:picMk id="2" creationId="{2FF92451-7414-DA9F-60C9-3A65F9219CF5}"/>
          </ac:picMkLst>
        </pc:picChg>
      </pc:sldChg>
      <pc:sldChg chg="delSp">
        <pc:chgData name="Katrina Arras" userId="7115c3255e4239b3" providerId="LiveId" clId="{760F6475-50D4-4512-BB66-AABFB5EED882}" dt="2024-09-26T18:32:21.389" v="8" actId="478"/>
        <pc:sldMkLst>
          <pc:docMk/>
          <pc:sldMk cId="0" sldId="262"/>
        </pc:sldMkLst>
        <pc:picChg chg="del">
          <ac:chgData name="Katrina Arras" userId="7115c3255e4239b3" providerId="LiveId" clId="{760F6475-50D4-4512-BB66-AABFB5EED882}" dt="2024-09-26T18:32:21.389" v="8" actId="478"/>
          <ac:picMkLst>
            <pc:docMk/>
            <pc:sldMk cId="0" sldId="262"/>
            <ac:picMk id="2" creationId="{52EF9372-E14A-1371-A618-E13A111E4D56}"/>
          </ac:picMkLst>
        </pc:picChg>
      </pc:sldChg>
      <pc:sldChg chg="delSp">
        <pc:chgData name="Katrina Arras" userId="7115c3255e4239b3" providerId="LiveId" clId="{760F6475-50D4-4512-BB66-AABFB5EED882}" dt="2024-09-26T18:32:24.878" v="9" actId="478"/>
        <pc:sldMkLst>
          <pc:docMk/>
          <pc:sldMk cId="0" sldId="263"/>
        </pc:sldMkLst>
        <pc:picChg chg="del">
          <ac:chgData name="Katrina Arras" userId="7115c3255e4239b3" providerId="LiveId" clId="{760F6475-50D4-4512-BB66-AABFB5EED882}" dt="2024-09-26T18:32:24.878" v="9" actId="478"/>
          <ac:picMkLst>
            <pc:docMk/>
            <pc:sldMk cId="0" sldId="263"/>
            <ac:picMk id="4" creationId="{7FC07310-4550-37EA-C1BA-17A55B822FAA}"/>
          </ac:picMkLst>
        </pc:picChg>
      </pc:sldChg>
      <pc:sldChg chg="delSp">
        <pc:chgData name="Katrina Arras" userId="7115c3255e4239b3" providerId="LiveId" clId="{760F6475-50D4-4512-BB66-AABFB5EED882}" dt="2024-09-26T18:32:29.153" v="10" actId="478"/>
        <pc:sldMkLst>
          <pc:docMk/>
          <pc:sldMk cId="0" sldId="264"/>
        </pc:sldMkLst>
        <pc:picChg chg="del">
          <ac:chgData name="Katrina Arras" userId="7115c3255e4239b3" providerId="LiveId" clId="{760F6475-50D4-4512-BB66-AABFB5EED882}" dt="2024-09-26T18:32:29.153" v="10" actId="478"/>
          <ac:picMkLst>
            <pc:docMk/>
            <pc:sldMk cId="0" sldId="264"/>
            <ac:picMk id="2" creationId="{E26E189F-DCFA-273B-A19E-A7C3B5C018A1}"/>
          </ac:picMkLst>
        </pc:picChg>
      </pc:sldChg>
      <pc:sldChg chg="delSp">
        <pc:chgData name="Katrina Arras" userId="7115c3255e4239b3" providerId="LiveId" clId="{760F6475-50D4-4512-BB66-AABFB5EED882}" dt="2024-09-26T18:32:33.619" v="11" actId="478"/>
        <pc:sldMkLst>
          <pc:docMk/>
          <pc:sldMk cId="0" sldId="265"/>
        </pc:sldMkLst>
        <pc:picChg chg="del">
          <ac:chgData name="Katrina Arras" userId="7115c3255e4239b3" providerId="LiveId" clId="{760F6475-50D4-4512-BB66-AABFB5EED882}" dt="2024-09-26T18:32:33.619" v="11" actId="478"/>
          <ac:picMkLst>
            <pc:docMk/>
            <pc:sldMk cId="0" sldId="265"/>
            <ac:picMk id="3" creationId="{C4F36907-D89E-715E-6CE7-1A1CB1ED91F4}"/>
          </ac:picMkLst>
        </pc:picChg>
      </pc:sldChg>
      <pc:sldChg chg="delSp modSp mod">
        <pc:chgData name="Katrina Arras" userId="7115c3255e4239b3" providerId="LiveId" clId="{760F6475-50D4-4512-BB66-AABFB5EED882}" dt="2024-09-26T18:32:59.984" v="16" actId="1076"/>
        <pc:sldMkLst>
          <pc:docMk/>
          <pc:sldMk cId="0" sldId="266"/>
        </pc:sldMkLst>
        <pc:picChg chg="del">
          <ac:chgData name="Katrina Arras" userId="7115c3255e4239b3" providerId="LiveId" clId="{760F6475-50D4-4512-BB66-AABFB5EED882}" dt="2024-09-26T18:32:38.216" v="12" actId="478"/>
          <ac:picMkLst>
            <pc:docMk/>
            <pc:sldMk cId="0" sldId="266"/>
            <ac:picMk id="2" creationId="{3334F97D-81B6-8ADC-554B-69545A19182D}"/>
          </ac:picMkLst>
        </pc:picChg>
        <pc:picChg chg="mod">
          <ac:chgData name="Katrina Arras" userId="7115c3255e4239b3" providerId="LiveId" clId="{760F6475-50D4-4512-BB66-AABFB5EED882}" dt="2024-09-26T18:32:59.984" v="16" actId="1076"/>
          <ac:picMkLst>
            <pc:docMk/>
            <pc:sldMk cId="0" sldId="266"/>
            <ac:picMk id="4" creationId="{D6A36164-B510-37B9-AA4F-80EFFA6BB1F0}"/>
          </ac:picMkLst>
        </pc:picChg>
        <pc:picChg chg="mod">
          <ac:chgData name="Katrina Arras" userId="7115c3255e4239b3" providerId="LiveId" clId="{760F6475-50D4-4512-BB66-AABFB5EED882}" dt="2024-09-26T18:32:57.273" v="15" actId="1076"/>
          <ac:picMkLst>
            <pc:docMk/>
            <pc:sldMk cId="0" sldId="266"/>
            <ac:picMk id="136" creationId="{00000000-0000-0000-0000-000000000000}"/>
          </ac:picMkLst>
        </pc:picChg>
      </pc:sldChg>
      <pc:sldChg chg="delSp">
        <pc:chgData name="Katrina Arras" userId="7115c3255e4239b3" providerId="LiveId" clId="{760F6475-50D4-4512-BB66-AABFB5EED882}" dt="2024-09-26T18:31:38.266" v="0" actId="478"/>
        <pc:sldMkLst>
          <pc:docMk/>
          <pc:sldMk cId="1949920859" sldId="267"/>
        </pc:sldMkLst>
        <pc:picChg chg="del">
          <ac:chgData name="Katrina Arras" userId="7115c3255e4239b3" providerId="LiveId" clId="{760F6475-50D4-4512-BB66-AABFB5EED882}" dt="2024-09-26T18:31:38.266" v="0" actId="478"/>
          <ac:picMkLst>
            <pc:docMk/>
            <pc:sldMk cId="1949920859" sldId="267"/>
            <ac:picMk id="7" creationId="{A207D8FF-31E6-B9E6-12BB-9029F9BAAB6F}"/>
          </ac:picMkLst>
        </pc:picChg>
      </pc:sldChg>
      <pc:sldChg chg="add">
        <pc:chgData name="Katrina Arras" userId="7115c3255e4239b3" providerId="LiveId" clId="{760F6475-50D4-4512-BB66-AABFB5EED882}" dt="2024-09-26T18:34:06.427" v="17"/>
        <pc:sldMkLst>
          <pc:docMk/>
          <pc:sldMk cId="0" sldId="268"/>
        </pc:sldMkLst>
      </pc:sldChg>
    </pc:docChg>
  </pc:docChgLst>
  <pc:docChgLst>
    <pc:chgData name="Katrina Arras" userId="7115c3255e4239b3" providerId="Windows Live" clId="Web-{823AA4CC-C8A2-EBE9-107A-C6922533C594}"/>
    <pc:docChg chg="modSld">
      <pc:chgData name="Katrina Arras" userId="7115c3255e4239b3" providerId="Windows Live" clId="Web-{823AA4CC-C8A2-EBE9-107A-C6922533C594}" dt="2024-10-03T16:19:05.419" v="10"/>
      <pc:docMkLst>
        <pc:docMk/>
      </pc:docMkLst>
      <pc:sldChg chg="addSp">
        <pc:chgData name="Katrina Arras" userId="7115c3255e4239b3" providerId="Windows Live" clId="Web-{823AA4CC-C8A2-EBE9-107A-C6922533C594}" dt="2024-10-03T16:18:44.605" v="1"/>
        <pc:sldMkLst>
          <pc:docMk/>
          <pc:sldMk cId="0" sldId="257"/>
        </pc:sldMkLst>
        <pc:spChg chg="add">
          <ac:chgData name="Katrina Arras" userId="7115c3255e4239b3" providerId="Windows Live" clId="Web-{823AA4CC-C8A2-EBE9-107A-C6922533C594}" dt="2024-10-03T16:18:44.605" v="1"/>
          <ac:spMkLst>
            <pc:docMk/>
            <pc:sldMk cId="0" sldId="257"/>
            <ac:spMk id="2" creationId="{2B780D95-04A2-383C-FEE6-95B10DF31B21}"/>
          </ac:spMkLst>
        </pc:spChg>
      </pc:sldChg>
      <pc:sldChg chg="addSp">
        <pc:chgData name="Katrina Arras" userId="7115c3255e4239b3" providerId="Windows Live" clId="Web-{823AA4CC-C8A2-EBE9-107A-C6922533C594}" dt="2024-10-03T16:18:46.730" v="2"/>
        <pc:sldMkLst>
          <pc:docMk/>
          <pc:sldMk cId="0" sldId="258"/>
        </pc:sldMkLst>
        <pc:spChg chg="add">
          <ac:chgData name="Katrina Arras" userId="7115c3255e4239b3" providerId="Windows Live" clId="Web-{823AA4CC-C8A2-EBE9-107A-C6922533C594}" dt="2024-10-03T16:18:46.730" v="2"/>
          <ac:spMkLst>
            <pc:docMk/>
            <pc:sldMk cId="0" sldId="258"/>
            <ac:spMk id="2" creationId="{2B780D95-04A2-383C-FEE6-95B10DF31B21}"/>
          </ac:spMkLst>
        </pc:spChg>
      </pc:sldChg>
      <pc:sldChg chg="addSp">
        <pc:chgData name="Katrina Arras" userId="7115c3255e4239b3" providerId="Windows Live" clId="Web-{823AA4CC-C8A2-EBE9-107A-C6922533C594}" dt="2024-10-03T16:18:48.840" v="3"/>
        <pc:sldMkLst>
          <pc:docMk/>
          <pc:sldMk cId="0" sldId="259"/>
        </pc:sldMkLst>
        <pc:spChg chg="add">
          <ac:chgData name="Katrina Arras" userId="7115c3255e4239b3" providerId="Windows Live" clId="Web-{823AA4CC-C8A2-EBE9-107A-C6922533C594}" dt="2024-10-03T16:18:48.840" v="3"/>
          <ac:spMkLst>
            <pc:docMk/>
            <pc:sldMk cId="0" sldId="259"/>
            <ac:spMk id="3" creationId="{2B780D95-04A2-383C-FEE6-95B10DF31B21}"/>
          </ac:spMkLst>
        </pc:spChg>
      </pc:sldChg>
      <pc:sldChg chg="addSp">
        <pc:chgData name="Katrina Arras" userId="7115c3255e4239b3" providerId="Windows Live" clId="Web-{823AA4CC-C8A2-EBE9-107A-C6922533C594}" dt="2024-10-03T16:18:54.028" v="5"/>
        <pc:sldMkLst>
          <pc:docMk/>
          <pc:sldMk cId="0" sldId="261"/>
        </pc:sldMkLst>
        <pc:spChg chg="add">
          <ac:chgData name="Katrina Arras" userId="7115c3255e4239b3" providerId="Windows Live" clId="Web-{823AA4CC-C8A2-EBE9-107A-C6922533C594}" dt="2024-10-03T16:18:54.028" v="5"/>
          <ac:spMkLst>
            <pc:docMk/>
            <pc:sldMk cId="0" sldId="261"/>
            <ac:spMk id="2" creationId="{2B780D95-04A2-383C-FEE6-95B10DF31B21}"/>
          </ac:spMkLst>
        </pc:spChg>
      </pc:sldChg>
      <pc:sldChg chg="addSp">
        <pc:chgData name="Katrina Arras" userId="7115c3255e4239b3" providerId="Windows Live" clId="Web-{823AA4CC-C8A2-EBE9-107A-C6922533C594}" dt="2024-10-03T16:18:56.325" v="6"/>
        <pc:sldMkLst>
          <pc:docMk/>
          <pc:sldMk cId="0" sldId="262"/>
        </pc:sldMkLst>
        <pc:spChg chg="add">
          <ac:chgData name="Katrina Arras" userId="7115c3255e4239b3" providerId="Windows Live" clId="Web-{823AA4CC-C8A2-EBE9-107A-C6922533C594}" dt="2024-10-03T16:18:56.325" v="6"/>
          <ac:spMkLst>
            <pc:docMk/>
            <pc:sldMk cId="0" sldId="262"/>
            <ac:spMk id="2" creationId="{2B780D95-04A2-383C-FEE6-95B10DF31B21}"/>
          </ac:spMkLst>
        </pc:spChg>
      </pc:sldChg>
      <pc:sldChg chg="addSp">
        <pc:chgData name="Katrina Arras" userId="7115c3255e4239b3" providerId="Windows Live" clId="Web-{823AA4CC-C8A2-EBE9-107A-C6922533C594}" dt="2024-10-03T16:18:58.559" v="7"/>
        <pc:sldMkLst>
          <pc:docMk/>
          <pc:sldMk cId="0" sldId="263"/>
        </pc:sldMkLst>
        <pc:spChg chg="add">
          <ac:chgData name="Katrina Arras" userId="7115c3255e4239b3" providerId="Windows Live" clId="Web-{823AA4CC-C8A2-EBE9-107A-C6922533C594}" dt="2024-10-03T16:18:58.559" v="7"/>
          <ac:spMkLst>
            <pc:docMk/>
            <pc:sldMk cId="0" sldId="263"/>
            <ac:spMk id="4" creationId="{2B780D95-04A2-383C-FEE6-95B10DF31B21}"/>
          </ac:spMkLst>
        </pc:spChg>
      </pc:sldChg>
      <pc:sldChg chg="addSp">
        <pc:chgData name="Katrina Arras" userId="7115c3255e4239b3" providerId="Windows Live" clId="Web-{823AA4CC-C8A2-EBE9-107A-C6922533C594}" dt="2024-10-03T16:19:00.622" v="8"/>
        <pc:sldMkLst>
          <pc:docMk/>
          <pc:sldMk cId="0" sldId="264"/>
        </pc:sldMkLst>
        <pc:spChg chg="add">
          <ac:chgData name="Katrina Arras" userId="7115c3255e4239b3" providerId="Windows Live" clId="Web-{823AA4CC-C8A2-EBE9-107A-C6922533C594}" dt="2024-10-03T16:19:00.622" v="8"/>
          <ac:spMkLst>
            <pc:docMk/>
            <pc:sldMk cId="0" sldId="264"/>
            <ac:spMk id="2" creationId="{2B780D95-04A2-383C-FEE6-95B10DF31B21}"/>
          </ac:spMkLst>
        </pc:spChg>
      </pc:sldChg>
      <pc:sldChg chg="addSp">
        <pc:chgData name="Katrina Arras" userId="7115c3255e4239b3" providerId="Windows Live" clId="Web-{823AA4CC-C8A2-EBE9-107A-C6922533C594}" dt="2024-10-03T16:19:03.247" v="9"/>
        <pc:sldMkLst>
          <pc:docMk/>
          <pc:sldMk cId="0" sldId="265"/>
        </pc:sldMkLst>
        <pc:spChg chg="add">
          <ac:chgData name="Katrina Arras" userId="7115c3255e4239b3" providerId="Windows Live" clId="Web-{823AA4CC-C8A2-EBE9-107A-C6922533C594}" dt="2024-10-03T16:19:03.247" v="9"/>
          <ac:spMkLst>
            <pc:docMk/>
            <pc:sldMk cId="0" sldId="265"/>
            <ac:spMk id="3" creationId="{2B780D95-04A2-383C-FEE6-95B10DF31B21}"/>
          </ac:spMkLst>
        </pc:spChg>
      </pc:sldChg>
      <pc:sldChg chg="addSp">
        <pc:chgData name="Katrina Arras" userId="7115c3255e4239b3" providerId="Windows Live" clId="Web-{823AA4CC-C8A2-EBE9-107A-C6922533C594}" dt="2024-10-03T16:19:05.419" v="10"/>
        <pc:sldMkLst>
          <pc:docMk/>
          <pc:sldMk cId="0" sldId="266"/>
        </pc:sldMkLst>
        <pc:spChg chg="add">
          <ac:chgData name="Katrina Arras" userId="7115c3255e4239b3" providerId="Windows Live" clId="Web-{823AA4CC-C8A2-EBE9-107A-C6922533C594}" dt="2024-10-03T16:19:05.419" v="10"/>
          <ac:spMkLst>
            <pc:docMk/>
            <pc:sldMk cId="0" sldId="266"/>
            <ac:spMk id="2" creationId="{2B780D95-04A2-383C-FEE6-95B10DF31B21}"/>
          </ac:spMkLst>
        </pc:spChg>
      </pc:sldChg>
      <pc:sldChg chg="addSp">
        <pc:chgData name="Katrina Arras" userId="7115c3255e4239b3" providerId="Windows Live" clId="Web-{823AA4CC-C8A2-EBE9-107A-C6922533C594}" dt="2024-10-03T16:18:42.417" v="0"/>
        <pc:sldMkLst>
          <pc:docMk/>
          <pc:sldMk cId="1949920859" sldId="267"/>
        </pc:sldMkLst>
        <pc:spChg chg="add">
          <ac:chgData name="Katrina Arras" userId="7115c3255e4239b3" providerId="Windows Live" clId="Web-{823AA4CC-C8A2-EBE9-107A-C6922533C594}" dt="2024-10-03T16:18:42.417" v="0"/>
          <ac:spMkLst>
            <pc:docMk/>
            <pc:sldMk cId="1949920859" sldId="267"/>
            <ac:spMk id="2" creationId="{2B780D95-04A2-383C-FEE6-95B10DF31B21}"/>
          </ac:spMkLst>
        </pc:spChg>
      </pc:sldChg>
      <pc:sldChg chg="addSp">
        <pc:chgData name="Katrina Arras" userId="7115c3255e4239b3" providerId="Windows Live" clId="Web-{823AA4CC-C8A2-EBE9-107A-C6922533C594}" dt="2024-10-03T16:18:51.981" v="4"/>
        <pc:sldMkLst>
          <pc:docMk/>
          <pc:sldMk cId="0" sldId="268"/>
        </pc:sldMkLst>
        <pc:spChg chg="add">
          <ac:chgData name="Katrina Arras" userId="7115c3255e4239b3" providerId="Windows Live" clId="Web-{823AA4CC-C8A2-EBE9-107A-C6922533C594}" dt="2024-10-03T16:18:51.981" v="4"/>
          <ac:spMkLst>
            <pc:docMk/>
            <pc:sldMk cId="0" sldId="268"/>
            <ac:spMk id="5" creationId="{2B780D95-04A2-383C-FEE6-95B10DF31B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a:latin typeface="Arial"/>
                <a:ea typeface="Arial"/>
                <a:cs typeface="Arial"/>
                <a:sym typeface="Arial"/>
              </a:rPr>
              <a:t>Welcome back to school from US Geological Survey and </a:t>
            </a:r>
            <a:r>
              <a:rPr lang="en-US" err="1">
                <a:latin typeface="Arial"/>
                <a:ea typeface="Arial"/>
                <a:cs typeface="Arial"/>
                <a:sym typeface="Arial"/>
              </a:rPr>
              <a:t>ShakeAlert</a:t>
            </a:r>
            <a:r>
              <a:rPr lang="en-US">
                <a:latin typeface="Arial"/>
                <a:ea typeface="Arial"/>
                <a:cs typeface="Arial"/>
                <a:sym typeface="Arial"/>
              </a:rPr>
              <a:t>. Your school has taken the critical step to protect your community by installing the </a:t>
            </a:r>
            <a:r>
              <a:rPr lang="en-US" err="1">
                <a:latin typeface="Arial"/>
                <a:ea typeface="Arial"/>
                <a:cs typeface="Arial"/>
                <a:sym typeface="Arial"/>
              </a:rPr>
              <a:t>ShakeAlert</a:t>
            </a:r>
            <a:r>
              <a:rPr lang="en-US" baseline="30000">
                <a:latin typeface="Arial"/>
                <a:ea typeface="Arial"/>
                <a:cs typeface="Arial"/>
                <a:sym typeface="Arial"/>
              </a:rPr>
              <a:t>®</a:t>
            </a:r>
            <a:r>
              <a:rPr lang="en-US">
                <a:latin typeface="Arial"/>
                <a:ea typeface="Arial"/>
                <a:cs typeface="Arial"/>
                <a:sym typeface="Arial"/>
              </a:rPr>
              <a:t> Earthquake Early Warning System (EEW). Your school is now Powered by </a:t>
            </a:r>
            <a:r>
              <a:rPr lang="en-US" err="1">
                <a:latin typeface="Arial"/>
                <a:ea typeface="Arial"/>
                <a:cs typeface="Arial"/>
                <a:sym typeface="Arial"/>
              </a:rPr>
              <a:t>ShakeAlert</a:t>
            </a:r>
            <a:r>
              <a:rPr lang="en-US">
                <a:latin typeface="Arial"/>
                <a:ea typeface="Arial"/>
                <a:cs typeface="Arial"/>
                <a:sym typeface="Arial"/>
              </a:rPr>
              <a:t>! It could give your staff and students seconds of warning so you can Drop, Cover, and Hold On before damaging shaking from an earthquake reaches you.</a:t>
            </a:r>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d08a1e98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d08a1e98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fd08a1e98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d2b0f6b3a7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If you have any questions or would like help with educational materials or setting up for your ShakeAlert-powered earthquake drill, please contact… </a:t>
            </a:r>
            <a:endParaRPr>
              <a:latin typeface="Arial"/>
              <a:ea typeface="Arial"/>
              <a:cs typeface="Arial"/>
              <a:sym typeface="Arial"/>
            </a:endParaRPr>
          </a:p>
        </p:txBody>
      </p:sp>
      <p:sp>
        <p:nvSpPr>
          <p:cNvPr id="130" name="Google Shape;130;g2d2b0f6b3a7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0186c8f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You  already know that there are earthquakes in California. This graphic from a recent USGS publication shows that there are areas in California, Oregon and Washington with a greater than 75% chance of experiencing an earthquake with damaging shaking in the next 100 years. In this case, damaging means an earthquake felt by all that frightens many, and moves heavy furniture, creating slight damage. Because of this risk, it is important for us to prepare ourselves and our students to respond safely to an earthquake. That’s why your district has taken extra steps to protect you from an earthquake by installing a ShakeAlert-powered earthquake early warning system. </a:t>
            </a:r>
            <a:endParaRPr>
              <a:latin typeface="Arial"/>
              <a:ea typeface="Arial"/>
              <a:cs typeface="Arial"/>
              <a:sym typeface="Arial"/>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endParaRPr/>
          </a:p>
        </p:txBody>
      </p:sp>
      <p:sp>
        <p:nvSpPr>
          <p:cNvPr id="52" name="Google Shape;52;g280186c8f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80186c8fdf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latin typeface="Arial"/>
                <a:ea typeface="Arial"/>
                <a:cs typeface="Arial"/>
                <a:sym typeface="Arial"/>
              </a:rPr>
              <a:t>Earthquake Early Warning is not earthquake prediction, as earthquakes can’t be predicted. Instead, it is rapid detection and information processing of earthquakes that have already begun. Using earthquake information provided by the USGS, alerts are delivered to your school so that people can have time to Drop, Cover, and Hold On (DCHO) before the strongest shaking arrives. Alerts can provide seconds of extra time for our school community to prepare! </a:t>
            </a:r>
            <a:endParaRPr/>
          </a:p>
        </p:txBody>
      </p:sp>
      <p:sp>
        <p:nvSpPr>
          <p:cNvPr id="60" name="Google Shape;60;g280186c8fdf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f33eefbe2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SzPts val="1100"/>
            </a:pPr>
            <a:r>
              <a:rPr lang="en-US">
                <a:latin typeface="Arial"/>
                <a:ea typeface="Arial"/>
                <a:cs typeface="Arial"/>
                <a:sym typeface="Arial"/>
              </a:rPr>
              <a:t>Show the video by clicking on it. The first 1 min and 26 seconds of the video are the most important that describe how the system works, but you are welcome to play the entire video. </a:t>
            </a:r>
            <a:r>
              <a:rPr lang="en-US" err="1">
                <a:latin typeface="Arial"/>
                <a:ea typeface="Arial"/>
                <a:cs typeface="Arial"/>
                <a:sym typeface="Arial"/>
              </a:rPr>
              <a:t>ShakeAlert</a:t>
            </a:r>
            <a:r>
              <a:rPr lang="en-US">
                <a:latin typeface="Arial"/>
                <a:ea typeface="Arial"/>
                <a:cs typeface="Arial"/>
                <a:sym typeface="Arial"/>
              </a:rPr>
              <a:t> uses over 2000 seismometers and GPS sensors to detect earthquakes that have already begun, and alert people in the affected areas. It can give your students seconds of time to Drop, Cover and Hold On before the dangerous shaking arrives. For the </a:t>
            </a:r>
            <a:r>
              <a:rPr lang="en-US" err="1">
                <a:latin typeface="Arial"/>
                <a:ea typeface="Arial"/>
                <a:cs typeface="Arial"/>
                <a:sym typeface="Arial"/>
              </a:rPr>
              <a:t>ShakeAlert</a:t>
            </a:r>
            <a:r>
              <a:rPr lang="en-US">
                <a:latin typeface="Arial"/>
                <a:ea typeface="Arial"/>
                <a:cs typeface="Arial"/>
                <a:sym typeface="Arial"/>
              </a:rPr>
              <a:t> system to be effective, it is important students practice responding to alerts.  </a:t>
            </a:r>
            <a:endParaRPr>
              <a:latin typeface="Arial"/>
              <a:ea typeface="Arial"/>
              <a:cs typeface="Arial"/>
              <a:sym typeface="Arial"/>
            </a:endParaRPr>
          </a:p>
        </p:txBody>
      </p:sp>
      <p:sp>
        <p:nvSpPr>
          <p:cNvPr id="67" name="Google Shape;67;g2f33eefbe2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latin typeface="Arial"/>
                <a:ea typeface="Arial"/>
                <a:cs typeface="Arial"/>
                <a:sym typeface="Arial"/>
              </a:rPr>
              <a:t>Alert sound will play on click. </a:t>
            </a:r>
            <a:r>
              <a:rPr lang="en-US">
                <a:latin typeface="Arial"/>
                <a:ea typeface="Arial"/>
                <a:cs typeface="Arial"/>
                <a:sym typeface="Arial"/>
              </a:rPr>
              <a:t>Alerts at our school will sound like this. Play alert. When we feel shaking or get an alert, we will Drop, Cover, and Hold On. </a:t>
            </a:r>
          </a:p>
          <a:p>
            <a:pPr marL="0" lvl="0" indent="0" algn="l" rtl="0">
              <a:spcBef>
                <a:spcPts val="0"/>
              </a:spcBef>
              <a:spcAft>
                <a:spcPts val="0"/>
              </a:spcAft>
              <a:buNone/>
            </a:pPr>
            <a:endParaRPr lang="en-US" b="1">
              <a:latin typeface="Arial"/>
              <a:ea typeface="Arial"/>
              <a:cs typeface="Arial"/>
              <a:sym typeface="Arial"/>
            </a:endParaRPr>
          </a:p>
          <a:p>
            <a:pPr marL="0" lvl="0" indent="0" algn="l" rtl="0">
              <a:spcBef>
                <a:spcPts val="0"/>
              </a:spcBef>
              <a:spcAft>
                <a:spcPts val="0"/>
              </a:spcAft>
              <a:buNone/>
            </a:pPr>
            <a:r>
              <a:rPr lang="en-US" b="1">
                <a:latin typeface="Arial"/>
                <a:ea typeface="Arial"/>
                <a:cs typeface="Arial"/>
                <a:sym typeface="Arial"/>
              </a:rPr>
              <a:t>NOTE</a:t>
            </a:r>
            <a:r>
              <a:rPr lang="en-US">
                <a:latin typeface="Arial"/>
                <a:ea typeface="Arial"/>
                <a:cs typeface="Arial"/>
                <a:sym typeface="Arial"/>
              </a:rPr>
              <a:t>: The alert at your school may look and sound different. </a:t>
            </a:r>
            <a:endParaRPr>
              <a:latin typeface="Arial"/>
              <a:ea typeface="Arial"/>
              <a:cs typeface="Arial"/>
              <a:sym typeface="Arial"/>
            </a:endParaRP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681e63bdf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681e63bdfb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During an earthquake, most injuries happen as people move around and fall, or have objects fall on them. Therefore, we all must drop to our hands and knees (not our bottom) so that we can lower our center of gravity, use our hands to cover our neck and head, and get under a table or desk if possible. Hold on to the leg of the table so that the shaking from an earthquake doesn’t jostle you out from under the table. </a:t>
            </a:r>
            <a:endParaRPr>
              <a:latin typeface="Arial"/>
              <a:ea typeface="Arial"/>
              <a:cs typeface="Arial"/>
              <a:sym typeface="Arial"/>
            </a:endParaRPr>
          </a:p>
        </p:txBody>
      </p:sp>
      <p:sp>
        <p:nvSpPr>
          <p:cNvPr id="84" name="Google Shape;84;g2681e63bdfb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681e63bdf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681e63bdfb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This year we’ll be taking extra steps to ensure our community is ready to act on ShakeAlert powered Earthquake Early Warning alerts. First,we’ll make sure all of our school community members know how to protect themselves. Remember: Drop Cover and Hold On looks different for different bodies.  </a:t>
            </a:r>
            <a:endParaRPr>
              <a:latin typeface="Arial"/>
              <a:ea typeface="Arial"/>
              <a:cs typeface="Arial"/>
              <a:sym typeface="Arial"/>
            </a:endParaRPr>
          </a:p>
        </p:txBody>
      </p:sp>
      <p:sp>
        <p:nvSpPr>
          <p:cNvPr id="90" name="Google Shape;90;g2681e63bdfb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681e63bdfb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681e63bdfb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We’ll also be conducting a ShakeAlert powered earthquake drill. The USGS and Valcom have provided schools with lessons to use with the Great ShakeOut, which will happen on the third Thursday of October. We will have additional professional development before we teach the lessons. There are other standards-based educational resources available as well on ShakeAlert.org. </a:t>
            </a:r>
            <a:endParaRPr>
              <a:latin typeface="Arial"/>
              <a:ea typeface="Arial"/>
              <a:cs typeface="Arial"/>
              <a:sym typeface="Arial"/>
            </a:endParaRPr>
          </a:p>
        </p:txBody>
      </p:sp>
      <p:sp>
        <p:nvSpPr>
          <p:cNvPr id="99" name="Google Shape;99;g2681e63bdfb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681e63bdfb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681e63bdfb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We’ll also take this opportunity to help our community prepare. Most adults haven’t participated in an earthquake drill since they were in school. They may have incorrect ideas about how to protect themselves in an earthquake. After completing our first </a:t>
            </a:r>
            <a:r>
              <a:rPr lang="en-US" err="1">
                <a:latin typeface="Arial"/>
                <a:ea typeface="Arial"/>
                <a:cs typeface="Arial"/>
                <a:sym typeface="Arial"/>
              </a:rPr>
              <a:t>ShakeAlert</a:t>
            </a:r>
            <a:r>
              <a:rPr lang="en-US">
                <a:latin typeface="Arial"/>
                <a:ea typeface="Arial"/>
                <a:cs typeface="Arial"/>
                <a:sym typeface="Arial"/>
              </a:rPr>
              <a:t> powered earthquake drill, teachers will share information about our Earthquake Early Warning system, and about how families can prepare for an earthquake. </a:t>
            </a:r>
            <a:endParaRPr>
              <a:latin typeface="Arial"/>
              <a:ea typeface="Arial"/>
              <a:cs typeface="Arial"/>
              <a:sym typeface="Arial"/>
            </a:endParaRPr>
          </a:p>
        </p:txBody>
      </p:sp>
      <p:sp>
        <p:nvSpPr>
          <p:cNvPr id="109" name="Google Shape;109;g2681e63bdfb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t="2104" b="6152"/>
          <a:stretch/>
        </p:blipFill>
        <p:spPr>
          <a:xfrm>
            <a:off x="2193339" y="0"/>
            <a:ext cx="6950661" cy="2346742"/>
          </a:xfrm>
          <a:prstGeom prst="rect">
            <a:avLst/>
          </a:prstGeom>
        </p:spPr>
      </p:pic>
      <p:sp>
        <p:nvSpPr>
          <p:cNvPr id="8" name="Rectangle 7">
            <a:extLst>
              <a:ext uri="{FF2B5EF4-FFF2-40B4-BE49-F238E27FC236}">
                <a16:creationId xmlns:a16="http://schemas.microsoft.com/office/drawing/2014/main" id="{ECDCBB8A-B6FB-7E4F-1DC3-BEF936B8A0F0}"/>
              </a:ext>
            </a:extLst>
          </p:cNvPr>
          <p:cNvSpPr/>
          <p:nvPr/>
        </p:nvSpPr>
        <p:spPr>
          <a:xfrm>
            <a:off x="1" y="0"/>
            <a:ext cx="2468879" cy="2346742"/>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17" name="Picture 16" descr="A black background with white text&#10;&#10;Description automatically generated">
            <a:extLst>
              <a:ext uri="{FF2B5EF4-FFF2-40B4-BE49-F238E27FC236}">
                <a16:creationId xmlns:a16="http://schemas.microsoft.com/office/drawing/2014/main" id="{D74C0DB1-7B6E-EBF1-2B4B-707C142162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878" y="475303"/>
            <a:ext cx="2954614" cy="1396136"/>
          </a:xfrm>
          <a:prstGeom prst="rect">
            <a:avLst/>
          </a:prstGeom>
        </p:spPr>
      </p:pic>
    </p:spTree>
    <p:extLst>
      <p:ext uri="{BB962C8B-B14F-4D97-AF65-F5344CB8AC3E}">
        <p14:creationId xmlns:p14="http://schemas.microsoft.com/office/powerpoint/2010/main" val="199892439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6823036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63169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84394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6" name="Picture 5" descr="A green and blue text on a black background&#10;&#10;Description automatically generated">
            <a:extLst>
              <a:ext uri="{FF2B5EF4-FFF2-40B4-BE49-F238E27FC236}">
                <a16:creationId xmlns:a16="http://schemas.microsoft.com/office/drawing/2014/main" id="{70F4415C-0C16-FCEC-B9AC-AE5472001B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1838" y="3093967"/>
            <a:ext cx="2600325" cy="1228725"/>
          </a:xfrm>
          <a:prstGeom prst="rect">
            <a:avLst/>
          </a:prstGeom>
        </p:spPr>
      </p:pic>
    </p:spTree>
    <p:extLst>
      <p:ext uri="{BB962C8B-B14F-4D97-AF65-F5344CB8AC3E}">
        <p14:creationId xmlns:p14="http://schemas.microsoft.com/office/powerpoint/2010/main" val="197327838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20558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4" name="Picture 2" descr="Valcom - Arrow Wire &amp; Cable">
            <a:extLst>
              <a:ext uri="{FF2B5EF4-FFF2-40B4-BE49-F238E27FC236}">
                <a16:creationId xmlns:a16="http://schemas.microsoft.com/office/drawing/2014/main" id="{BD2A92D0-D8B6-C732-15E6-68BFF1128A7B}"/>
              </a:ext>
            </a:extLst>
          </p:cNvPr>
          <p:cNvPicPr>
            <a:picLocks noChangeAspect="1" noChangeArrowheads="1"/>
          </p:cNvPicPr>
          <p:nvPr/>
        </p:nvPicPr>
        <p:blipFill rotWithShape="1">
          <a:blip r:embed="rId2" cstate="print">
            <a:biLevel thresh="50000"/>
            <a:extLst>
              <a:ext uri="{28A0092B-C50C-407E-A947-70E740481C1C}">
                <a14:useLocalDpi xmlns:a14="http://schemas.microsoft.com/office/drawing/2010/main"/>
              </a:ext>
            </a:extLst>
          </a:blip>
          <a:srcRect t="31250" b="32387"/>
          <a:stretch/>
        </p:blipFill>
        <p:spPr bwMode="auto">
          <a:xfrm>
            <a:off x="293916" y="4839728"/>
            <a:ext cx="983089" cy="19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51943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17054" y="654441"/>
            <a:ext cx="3326947" cy="4072682"/>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66294644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2420543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73075375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4997428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807312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22" name="Picture 21">
            <a:extLst>
              <a:ext uri="{FF2B5EF4-FFF2-40B4-BE49-F238E27FC236}">
                <a16:creationId xmlns:a16="http://schemas.microsoft.com/office/drawing/2014/main" id="{1C0FEFF8-CFFD-87A0-EE82-E418C0B1B7FD}"/>
              </a:ext>
            </a:extLst>
          </p:cNvPr>
          <p:cNvPicPr>
            <a:picLocks noChangeAspect="1"/>
          </p:cNvPicPr>
          <p:nvPr/>
        </p:nvPicPr>
        <p:blipFill>
          <a:blip r:embed="rId14"/>
          <a:stretch>
            <a:fillRect/>
          </a:stretch>
        </p:blipFill>
        <p:spPr>
          <a:xfrm>
            <a:off x="0" y="0"/>
            <a:ext cx="9141714" cy="409472"/>
          </a:xfrm>
          <a:prstGeom prst="rect">
            <a:avLst/>
          </a:prstGeom>
        </p:spPr>
      </p:pic>
    </p:spTree>
    <p:extLst>
      <p:ext uri="{BB962C8B-B14F-4D97-AF65-F5344CB8AC3E}">
        <p14:creationId xmlns:p14="http://schemas.microsoft.com/office/powerpoint/2010/main" val="2189382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1_9PeG6Icpg" TargetMode="External"/><Relationship Id="rId3" Type="http://schemas.openxmlformats.org/officeDocument/2006/relationships/hyperlink" Target="https://www.fema.gov/emergency-managers/practitioners/integrated-public-alert-warning-system/public/wireless-emergency-alerts" TargetMode="External"/><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myshake.berkeley.edu/" TargetMode="External"/><Relationship Id="rId11" Type="http://schemas.openxmlformats.org/officeDocument/2006/relationships/hyperlink" Target="https://www.alertsandiego.org/en-us/preparedness/SDEmergencyApp.html" TargetMode="External"/><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twitter.com/usgs_shakealert?lang=en" TargetMode="External"/><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www.shakealert.org" TargetMode="External"/><Relationship Id="rId5" Type="http://schemas.openxmlformats.org/officeDocument/2006/relationships/hyperlink" Target="mailto:rgroom@pps.net" TargetMode="External"/><Relationship Id="rId4" Type="http://schemas.openxmlformats.org/officeDocument/2006/relationships/hyperlink" Target="mailto:karras@pps.net" TargetMode="External"/><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usgs.gov/programs/earthquake-hazards/science/2023-50-state-long-term-national-seismic-hazard-model-0#overview"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shakealert.org"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video" Target="https://www.youtube.com/embed/grmBDsBQJ64?feature=oembed" TargetMode="External"/><Relationship Id="rId5" Type="http://schemas.openxmlformats.org/officeDocument/2006/relationships/image" Target="../media/image10.jpeg"/><Relationship Id="rId4" Type="http://schemas.openxmlformats.org/officeDocument/2006/relationships/hyperlink" Target="https://www.youtube.com/watch?v=grmBDsBQJ64"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shakealert.org/education-and-outreach/messaging_toolki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www.shakeout.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293916" y="3605561"/>
            <a:ext cx="8430359" cy="822891"/>
          </a:xfrm>
        </p:spPr>
        <p:txBody>
          <a:bodyPr vert="horz" lIns="91440" tIns="45720" rIns="91440" bIns="45720" rtlCol="0" anchor="t">
            <a:noAutofit/>
          </a:bodyPr>
          <a:lstStyle/>
          <a:p>
            <a:pPr marL="233045" lvl="0" indent="-172720" algn="l" rtl="0">
              <a:spcBef>
                <a:spcPts val="750"/>
              </a:spcBef>
              <a:spcAft>
                <a:spcPts val="0"/>
              </a:spcAft>
              <a:buSzPct val="100000"/>
              <a:buFont typeface="Arial" panose="020B0604020202020204" pitchFamily="34" charset="0"/>
              <a:buChar char="•"/>
            </a:pPr>
            <a:r>
              <a:rPr lang="en-US" sz="1600"/>
              <a:t>What is </a:t>
            </a:r>
            <a:r>
              <a:rPr lang="en-US" sz="1600" err="1"/>
              <a:t>ShakeAlert</a:t>
            </a:r>
            <a:r>
              <a:rPr lang="en-US" sz="1600" baseline="30000"/>
              <a:t>®</a:t>
            </a:r>
            <a:r>
              <a:rPr lang="en-US" sz="1600"/>
              <a:t> Earthquake Early Warning (EEW)?</a:t>
            </a:r>
            <a:endParaRPr lang="en-US" sz="1600">
              <a:cs typeface="Arial"/>
            </a:endParaRPr>
          </a:p>
          <a:p>
            <a:pPr marL="233045" lvl="0" indent="-172720" algn="l" rtl="0">
              <a:spcBef>
                <a:spcPts val="750"/>
              </a:spcBef>
              <a:spcAft>
                <a:spcPts val="0"/>
              </a:spcAft>
              <a:buSzPct val="100000"/>
              <a:buFont typeface="Arial" panose="020B0604020202020204" pitchFamily="34" charset="0"/>
              <a:buChar char="•"/>
            </a:pPr>
            <a:r>
              <a:rPr lang="en-US" sz="1600"/>
              <a:t>What can we expect from EEW? How should we respond?  </a:t>
            </a:r>
            <a:endParaRPr lang="en-US" sz="1600">
              <a:cs typeface="Arial"/>
            </a:endParaRPr>
          </a:p>
          <a:p>
            <a:pPr marL="233045" lvl="0" indent="-172720" algn="l" rtl="0">
              <a:spcBef>
                <a:spcPts val="750"/>
              </a:spcBef>
              <a:spcAft>
                <a:spcPts val="0"/>
              </a:spcAft>
              <a:buSzPct val="100000"/>
              <a:buFont typeface="Arial" panose="020B0604020202020204" pitchFamily="34" charset="0"/>
              <a:buChar char="•"/>
            </a:pPr>
            <a:r>
              <a:rPr lang="en-US" sz="1600"/>
              <a:t>How can we leverage </a:t>
            </a:r>
            <a:r>
              <a:rPr lang="en-US" sz="1600" err="1"/>
              <a:t>ShakeAlert</a:t>
            </a:r>
            <a:r>
              <a:rPr lang="en-US" sz="1600"/>
              <a:t> resources to educate our school community?</a:t>
            </a:r>
            <a:endParaRPr lang="en-US" sz="1600">
              <a:cs typeface="Arial"/>
            </a:endParaRP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293916" y="2505307"/>
            <a:ext cx="8430359" cy="912526"/>
          </a:xfrm>
        </p:spPr>
        <p:txBody>
          <a:bodyPr>
            <a:normAutofit/>
          </a:bodyPr>
          <a:lstStyle/>
          <a:p>
            <a:pPr>
              <a:lnSpc>
                <a:spcPct val="100000"/>
              </a:lnSpc>
              <a:spcBef>
                <a:spcPts val="0"/>
              </a:spcBef>
              <a:defRPr/>
            </a:pPr>
            <a:r>
              <a:rPr lang="en-US" sz="2700" kern="0">
                <a:latin typeface="Arial"/>
                <a:cs typeface="Arial"/>
                <a:sym typeface="Arial"/>
              </a:rPr>
              <a:t>ShakeAlert</a:t>
            </a:r>
            <a:r>
              <a:rPr lang="en-US" sz="2700" kern="0" baseline="30000">
                <a:latin typeface="Arial"/>
                <a:cs typeface="Arial"/>
                <a:sym typeface="Arial"/>
              </a:rPr>
              <a:t>®</a:t>
            </a:r>
            <a:r>
              <a:rPr lang="en-US" sz="2700" kern="0">
                <a:latin typeface="Arial"/>
                <a:cs typeface="Arial"/>
                <a:sym typeface="Arial"/>
              </a:rPr>
              <a:t> Earthquake Early Warning</a:t>
            </a:r>
            <a:r>
              <a:rPr lang="en-US" sz="2700" b="0" kern="0">
                <a:latin typeface="Arial"/>
                <a:cs typeface="Arial"/>
                <a:sym typeface="Arial"/>
              </a:rPr>
              <a:t> </a:t>
            </a:r>
            <a:br>
              <a:rPr lang="en-US" sz="2700" b="0" kern="0">
                <a:latin typeface="Arial"/>
                <a:cs typeface="Arial"/>
                <a:sym typeface="Arial"/>
              </a:rPr>
            </a:br>
            <a:r>
              <a:rPr lang="en-US" sz="2200" i="1"/>
              <a:t>BACK TO SCHOOL STAFF PROFESSIONAL DEVELOPMENT</a:t>
            </a:r>
            <a:r>
              <a:rPr lang="en-US" sz="2200"/>
              <a:t> </a:t>
            </a:r>
          </a:p>
        </p:txBody>
      </p:sp>
      <p:sp>
        <p:nvSpPr>
          <p:cNvPr id="6" name="Slide Number Placeholder 5">
            <a:extLst>
              <a:ext uri="{FF2B5EF4-FFF2-40B4-BE49-F238E27FC236}">
                <a16:creationId xmlns:a16="http://schemas.microsoft.com/office/drawing/2014/main" id="{81D3E793-53AC-1476-B7C0-CA77E7C22173}"/>
              </a:ext>
            </a:extLst>
          </p:cNvPr>
          <p:cNvSpPr>
            <a:spLocks noGrp="1"/>
          </p:cNvSpPr>
          <p:nvPr>
            <p:ph type="sldNum" sz="quarter" idx="11"/>
          </p:nvPr>
        </p:nvSpPr>
        <p:spPr>
          <a:xfrm>
            <a:off x="7094759" y="4861492"/>
            <a:ext cx="2057400" cy="273844"/>
          </a:xfrm>
        </p:spPr>
        <p:txBody>
          <a:bodyPr/>
          <a:lstStyle/>
          <a:p>
            <a:fld id="{4CD52F5A-F23C-D446-A233-54F38C79DABD}" type="slidenum">
              <a:rPr lang="en-US" smtClean="0"/>
              <a:pPr/>
              <a:t>1</a:t>
            </a:fld>
            <a:endParaRPr lang="en-US"/>
          </a:p>
        </p:txBody>
      </p:sp>
      <p:sp>
        <p:nvSpPr>
          <p:cNvPr id="2" name="Slide Number Placeholder 5">
            <a:extLst>
              <a:ext uri="{FF2B5EF4-FFF2-40B4-BE49-F238E27FC236}">
                <a16:creationId xmlns:a16="http://schemas.microsoft.com/office/drawing/2014/main" id="{2B780D95-04A2-383C-FEE6-95B10DF31B21}"/>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extLst>
      <p:ext uri="{BB962C8B-B14F-4D97-AF65-F5344CB8AC3E}">
        <p14:creationId xmlns:p14="http://schemas.microsoft.com/office/powerpoint/2010/main" val="194992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259349" y="476038"/>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solidFill>
                  <a:schemeClr val="accent1"/>
                </a:solidFill>
                <a:latin typeface="+mj-lt"/>
                <a:ea typeface="+mj-ea"/>
                <a:cs typeface="+mj-cs"/>
              </a:rPr>
              <a:t>Sign up to Receive </a:t>
            </a:r>
            <a:r>
              <a:rPr lang="en-US" sz="2400" err="1">
                <a:solidFill>
                  <a:schemeClr val="accent1"/>
                </a:solidFill>
                <a:latin typeface="+mj-lt"/>
                <a:ea typeface="+mj-ea"/>
                <a:cs typeface="+mj-cs"/>
              </a:rPr>
              <a:t>ShakeAlert</a:t>
            </a:r>
            <a:r>
              <a:rPr lang="en-US" sz="2400">
                <a:solidFill>
                  <a:schemeClr val="accent1"/>
                </a:solidFill>
                <a:latin typeface="+mj-lt"/>
                <a:ea typeface="+mj-ea"/>
                <a:cs typeface="+mj-cs"/>
              </a:rPr>
              <a:t> EEW</a:t>
            </a:r>
            <a:endParaRPr sz="2400">
              <a:solidFill>
                <a:schemeClr val="accent1"/>
              </a:solidFill>
              <a:latin typeface="+mj-lt"/>
              <a:ea typeface="+mj-ea"/>
              <a:cs typeface="+mj-cs"/>
            </a:endParaRPr>
          </a:p>
        </p:txBody>
      </p:sp>
      <p:grpSp>
        <p:nvGrpSpPr>
          <p:cNvPr id="4" name="Group 3">
            <a:extLst>
              <a:ext uri="{FF2B5EF4-FFF2-40B4-BE49-F238E27FC236}">
                <a16:creationId xmlns:a16="http://schemas.microsoft.com/office/drawing/2014/main" id="{4CB9F8C5-1523-2238-A26D-CD0FA20110EC}"/>
              </a:ext>
            </a:extLst>
          </p:cNvPr>
          <p:cNvGrpSpPr/>
          <p:nvPr/>
        </p:nvGrpSpPr>
        <p:grpSpPr>
          <a:xfrm>
            <a:off x="71012" y="951661"/>
            <a:ext cx="9001975" cy="3852985"/>
            <a:chOff x="71013" y="1095750"/>
            <a:chExt cx="9001975" cy="3852985"/>
          </a:xfrm>
        </p:grpSpPr>
        <p:graphicFrame>
          <p:nvGraphicFramePr>
            <p:cNvPr id="121" name="Google Shape;121;p19"/>
            <p:cNvGraphicFramePr/>
            <p:nvPr>
              <p:extLst>
                <p:ext uri="{D42A27DB-BD31-4B8C-83A1-F6EECF244321}">
                  <p14:modId xmlns:p14="http://schemas.microsoft.com/office/powerpoint/2010/main" val="1780061853"/>
                </p:ext>
              </p:extLst>
            </p:nvPr>
          </p:nvGraphicFramePr>
          <p:xfrm>
            <a:off x="71013" y="1095750"/>
            <a:ext cx="9001975" cy="3852985"/>
          </p:xfrm>
          <a:graphic>
            <a:graphicData uri="http://schemas.openxmlformats.org/drawingml/2006/table">
              <a:tbl>
                <a:tblPr>
                  <a:noFill/>
                  <a:tableStyleId>{0BC95561-E545-4987-93A0-8697D6ED3684}</a:tableStyleId>
                </a:tblPr>
                <a:tblGrid>
                  <a:gridCol w="2828650">
                    <a:extLst>
                      <a:ext uri="{9D8B030D-6E8A-4147-A177-3AD203B41FA5}">
                        <a16:colId xmlns:a16="http://schemas.microsoft.com/office/drawing/2014/main" val="20000"/>
                      </a:ext>
                    </a:extLst>
                  </a:gridCol>
                  <a:gridCol w="3256100">
                    <a:extLst>
                      <a:ext uri="{9D8B030D-6E8A-4147-A177-3AD203B41FA5}">
                        <a16:colId xmlns:a16="http://schemas.microsoft.com/office/drawing/2014/main" val="20001"/>
                      </a:ext>
                    </a:extLst>
                  </a:gridCol>
                  <a:gridCol w="2917225">
                    <a:extLst>
                      <a:ext uri="{9D8B030D-6E8A-4147-A177-3AD203B41FA5}">
                        <a16:colId xmlns:a16="http://schemas.microsoft.com/office/drawing/2014/main" val="20002"/>
                      </a:ext>
                    </a:extLst>
                  </a:gridCol>
                </a:tblGrid>
                <a:tr h="451400">
                  <a:tc>
                    <a:txBody>
                      <a:bodyPr/>
                      <a:lstStyle/>
                      <a:p>
                        <a:pPr marL="0" lvl="0" indent="0" algn="ctr" rtl="0">
                          <a:spcBef>
                            <a:spcPts val="0"/>
                          </a:spcBef>
                          <a:spcAft>
                            <a:spcPts val="0"/>
                          </a:spcAft>
                          <a:buNone/>
                        </a:pPr>
                        <a:r>
                          <a:rPr lang="en-US" sz="1800" b="1"/>
                          <a:t>Provider</a:t>
                        </a:r>
                        <a:endParaRPr sz="1800" b="1"/>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lvl="0" indent="0" algn="ctr" rtl="0">
                          <a:spcBef>
                            <a:spcPts val="0"/>
                          </a:spcBef>
                          <a:spcAft>
                            <a:spcPts val="0"/>
                          </a:spcAft>
                          <a:buNone/>
                        </a:pPr>
                        <a:r>
                          <a:rPr lang="en-US" sz="1800" b="1"/>
                          <a:t>Type of Alert </a:t>
                        </a:r>
                        <a:endParaRPr sz="1800" b="1"/>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lvl="0" indent="0" algn="ctr" rtl="0">
                          <a:spcBef>
                            <a:spcPts val="0"/>
                          </a:spcBef>
                          <a:spcAft>
                            <a:spcPts val="0"/>
                          </a:spcAft>
                          <a:buNone/>
                        </a:pPr>
                        <a:r>
                          <a:rPr lang="en-US" sz="1800" b="1"/>
                          <a:t>How to Sign Up </a:t>
                        </a:r>
                        <a:endParaRPr sz="1800" b="1"/>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1006525">
                  <a:tc>
                    <a:txBody>
                      <a:bodyPr/>
                      <a:lstStyle/>
                      <a:p>
                        <a:pPr marL="0" lvl="0" indent="0" algn="l" rtl="0">
                          <a:spcBef>
                            <a:spcPts val="0"/>
                          </a:spcBef>
                          <a:spcAft>
                            <a:spcPts val="0"/>
                          </a:spcAft>
                          <a:buNone/>
                        </a:pPr>
                        <a:endParaRPr sz="18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rtl="0">
                          <a:spcBef>
                            <a:spcPts val="0"/>
                          </a:spcBef>
                          <a:spcAft>
                            <a:spcPts val="0"/>
                          </a:spcAft>
                          <a:buNone/>
                        </a:pPr>
                        <a:r>
                          <a:rPr lang="en-US" sz="1800"/>
                          <a:t>Wireless Emergency Alerts (WEA)</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US"/>
                          <a:t>Most cell phones already access these. Check with your wireless carrier and check your phone’s settings.</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10475">
                  <a:tc>
                    <a:txBody>
                      <a:bodyPr/>
                      <a:lstStyle/>
                      <a:p>
                        <a:pPr marL="0" lvl="0" indent="0" algn="l" rtl="0">
                          <a:spcBef>
                            <a:spcPts val="0"/>
                          </a:spcBef>
                          <a:spcAft>
                            <a:spcPts val="0"/>
                          </a:spcAft>
                          <a:buNone/>
                        </a:pPr>
                        <a:endParaRPr sz="18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rtl="0">
                          <a:spcBef>
                            <a:spcPts val="0"/>
                          </a:spcBef>
                          <a:spcAft>
                            <a:spcPts val="0"/>
                          </a:spcAft>
                          <a:buNone/>
                        </a:pPr>
                        <a:r>
                          <a:rPr lang="en-US" sz="1800">
                            <a:solidFill>
                              <a:schemeClr val="dk1"/>
                            </a:solidFill>
                          </a:rPr>
                          <a:t>Android Operating System</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US"/>
                          <a:t>Android cell phones can have alerting on their operating system.</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0475">
                  <a:tc>
                    <a:txBody>
                      <a:bodyPr/>
                      <a:lstStyle/>
                      <a:p>
                        <a:pPr marL="0" lvl="0" indent="0" algn="l" rtl="0">
                          <a:spcBef>
                            <a:spcPts val="0"/>
                          </a:spcBef>
                          <a:spcAft>
                            <a:spcPts val="0"/>
                          </a:spcAft>
                          <a:buNone/>
                        </a:pPr>
                        <a:endParaRPr sz="1800"/>
                      </a:p>
                      <a:p>
                        <a:pPr marL="0" lvl="0" indent="0" algn="l" rtl="0">
                          <a:spcBef>
                            <a:spcPts val="0"/>
                          </a:spcBef>
                          <a:spcAft>
                            <a:spcPts val="0"/>
                          </a:spcAft>
                          <a:buNone/>
                        </a:pPr>
                        <a:endParaRPr sz="18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rtl="0">
                          <a:spcBef>
                            <a:spcPts val="0"/>
                          </a:spcBef>
                          <a:spcAft>
                            <a:spcPts val="0"/>
                          </a:spcAft>
                          <a:buNone/>
                        </a:pPr>
                        <a:r>
                          <a:rPr lang="en-US" sz="1800">
                            <a:solidFill>
                              <a:schemeClr val="dk1"/>
                            </a:solidFill>
                          </a:rPr>
                          <a:t>Mobile App</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lvl="0" indent="0" algn="l" rtl="0">
                          <a:spcBef>
                            <a:spcPts val="0"/>
                          </a:spcBef>
                          <a:spcAft>
                            <a:spcPts val="0"/>
                          </a:spcAft>
                          <a:buNone/>
                        </a:pPr>
                        <a:r>
                          <a:rPr lang="en-US" sz="1600">
                            <a:solidFill>
                              <a:schemeClr val="dk1"/>
                            </a:solidFill>
                          </a:rPr>
                          <a:t>Available on</a:t>
                        </a:r>
                        <a:endParaRPr sz="16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47325">
                  <a:tc>
                    <a:txBody>
                      <a:bodyPr/>
                      <a:lstStyle/>
                      <a:p>
                        <a:pPr marL="228600" lvl="0" indent="0" algn="l" rtl="0">
                          <a:spcBef>
                            <a:spcPts val="0"/>
                          </a:spcBef>
                          <a:spcAft>
                            <a:spcPts val="0"/>
                          </a:spcAft>
                          <a:buNone/>
                        </a:pPr>
                        <a:r>
                          <a:rPr lang="en-US" sz="1800"/>
                          <a:t> SD Emergency</a:t>
                        </a:r>
                        <a:endParaRPr sz="1800"/>
                      </a:p>
                      <a:p>
                        <a:pPr marL="228600" lvl="0" indent="0" algn="l" rtl="0">
                          <a:spcBef>
                            <a:spcPts val="0"/>
                          </a:spcBef>
                          <a:spcAft>
                            <a:spcPts val="0"/>
                          </a:spcAft>
                          <a:buNone/>
                        </a:pPr>
                        <a:r>
                          <a:rPr lang="en-US" sz="1600"/>
                          <a:t>(</a:t>
                        </a:r>
                        <a:r>
                          <a:rPr lang="en-US" sz="1300"/>
                          <a:t>County of San Diego)</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rtl="0">
                          <a:spcBef>
                            <a:spcPts val="0"/>
                          </a:spcBef>
                          <a:spcAft>
                            <a:spcPts val="0"/>
                          </a:spcAft>
                          <a:buNone/>
                        </a:pPr>
                        <a:r>
                          <a:rPr lang="en-US" sz="1800"/>
                          <a:t>Mobile App</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pic>
          <p:nvPicPr>
            <p:cNvPr id="122" name="Google Shape;122;p19">
              <a:hlinkClick r:id="rId3"/>
            </p:cNvPr>
            <p:cNvPicPr preferRelativeResize="0"/>
            <p:nvPr/>
          </p:nvPicPr>
          <p:blipFill rotWithShape="1">
            <a:blip r:embed="rId4">
              <a:alphaModFix/>
            </a:blip>
            <a:srcRect t="26338" b="27806"/>
            <a:stretch/>
          </p:blipFill>
          <p:spPr>
            <a:xfrm>
              <a:off x="383175" y="1784275"/>
              <a:ext cx="1283850" cy="588675"/>
            </a:xfrm>
            <a:prstGeom prst="rect">
              <a:avLst/>
            </a:prstGeom>
            <a:noFill/>
            <a:ln>
              <a:noFill/>
            </a:ln>
          </p:spPr>
        </p:pic>
        <p:pic>
          <p:nvPicPr>
            <p:cNvPr id="123" name="Google Shape;123;p19">
              <a:hlinkClick r:id="rId3"/>
            </p:cNvPr>
            <p:cNvPicPr preferRelativeResize="0"/>
            <p:nvPr/>
          </p:nvPicPr>
          <p:blipFill rotWithShape="1">
            <a:blip r:embed="rId5">
              <a:alphaModFix/>
            </a:blip>
            <a:srcRect l="21310" r="21419"/>
            <a:stretch/>
          </p:blipFill>
          <p:spPr>
            <a:xfrm>
              <a:off x="1819000" y="1655288"/>
              <a:ext cx="797510" cy="846625"/>
            </a:xfrm>
            <a:prstGeom prst="rect">
              <a:avLst/>
            </a:prstGeom>
            <a:noFill/>
            <a:ln>
              <a:noFill/>
            </a:ln>
          </p:spPr>
        </p:pic>
        <p:pic>
          <p:nvPicPr>
            <p:cNvPr id="124" name="Google Shape;124;p19">
              <a:hlinkClick r:id="rId6"/>
            </p:cNvPr>
            <p:cNvPicPr preferRelativeResize="0"/>
            <p:nvPr/>
          </p:nvPicPr>
          <p:blipFill rotWithShape="1">
            <a:blip r:embed="rId7">
              <a:alphaModFix/>
            </a:blip>
            <a:srcRect t="30204" b="31155"/>
            <a:stretch/>
          </p:blipFill>
          <p:spPr>
            <a:xfrm>
              <a:off x="653244" y="3336107"/>
              <a:ext cx="1523506" cy="588675"/>
            </a:xfrm>
            <a:prstGeom prst="rect">
              <a:avLst/>
            </a:prstGeom>
            <a:noFill/>
            <a:ln>
              <a:noFill/>
            </a:ln>
          </p:spPr>
        </p:pic>
        <p:pic>
          <p:nvPicPr>
            <p:cNvPr id="125" name="Google Shape;125;p19">
              <a:hlinkClick r:id="rId8"/>
            </p:cNvPr>
            <p:cNvPicPr preferRelativeResize="0"/>
            <p:nvPr/>
          </p:nvPicPr>
          <p:blipFill rotWithShape="1">
            <a:blip r:embed="rId9">
              <a:alphaModFix/>
            </a:blip>
            <a:srcRect l="6152" t="28471" r="6830" b="25315"/>
            <a:stretch/>
          </p:blipFill>
          <p:spPr>
            <a:xfrm>
              <a:off x="660210" y="2672039"/>
              <a:ext cx="1523500" cy="539262"/>
            </a:xfrm>
            <a:prstGeom prst="rect">
              <a:avLst/>
            </a:prstGeom>
            <a:noFill/>
            <a:ln>
              <a:noFill/>
            </a:ln>
          </p:spPr>
        </p:pic>
        <p:pic>
          <p:nvPicPr>
            <p:cNvPr id="126" name="Google Shape;126;p19"/>
            <p:cNvPicPr preferRelativeResize="0"/>
            <p:nvPr/>
          </p:nvPicPr>
          <p:blipFill rotWithShape="1">
            <a:blip r:embed="rId10">
              <a:alphaModFix/>
            </a:blip>
            <a:srcRect l="11719" t="13559" r="11327" b="13148"/>
            <a:stretch/>
          </p:blipFill>
          <p:spPr>
            <a:xfrm>
              <a:off x="6917525" y="3719525"/>
              <a:ext cx="1468500" cy="1139475"/>
            </a:xfrm>
            <a:prstGeom prst="rect">
              <a:avLst/>
            </a:prstGeom>
            <a:noFill/>
            <a:ln>
              <a:noFill/>
            </a:ln>
          </p:spPr>
        </p:pic>
        <p:pic>
          <p:nvPicPr>
            <p:cNvPr id="127" name="Google Shape;127;p19">
              <a:hlinkClick r:id="rId11"/>
            </p:cNvPr>
            <p:cNvPicPr preferRelativeResize="0"/>
            <p:nvPr/>
          </p:nvPicPr>
          <p:blipFill>
            <a:blip r:embed="rId12">
              <a:alphaModFix/>
            </a:blip>
            <a:stretch>
              <a:fillRect/>
            </a:stretch>
          </p:blipFill>
          <p:spPr>
            <a:xfrm>
              <a:off x="2096424" y="4217042"/>
              <a:ext cx="588675" cy="588675"/>
            </a:xfrm>
            <a:prstGeom prst="rect">
              <a:avLst/>
            </a:prstGeom>
            <a:noFill/>
            <a:ln>
              <a:noFill/>
            </a:ln>
          </p:spPr>
        </p:pic>
      </p:grpSp>
      <p:sp>
        <p:nvSpPr>
          <p:cNvPr id="5" name="Slide Number Placeholder 5">
            <a:extLst>
              <a:ext uri="{FF2B5EF4-FFF2-40B4-BE49-F238E27FC236}">
                <a16:creationId xmlns:a16="http://schemas.microsoft.com/office/drawing/2014/main" id="{CFCFECD4-0714-B767-0521-47D33A4BFA65}"/>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
        <p:nvSpPr>
          <p:cNvPr id="6" name="Slide Number Placeholder 5">
            <a:extLst>
              <a:ext uri="{FF2B5EF4-FFF2-40B4-BE49-F238E27FC236}">
                <a16:creationId xmlns:a16="http://schemas.microsoft.com/office/drawing/2014/main" id="{10613999-F4B5-703B-E12E-06B551593B1B}"/>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211539" y="640238"/>
            <a:ext cx="6344700" cy="431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41"/>
              </a:buClr>
              <a:buSzPts val="2800"/>
              <a:buFont typeface="Arial"/>
              <a:buNone/>
            </a:pPr>
            <a:r>
              <a:rPr lang="en-US">
                <a:solidFill>
                  <a:schemeClr val="accent1"/>
                </a:solidFill>
              </a:rPr>
              <a:t>Contact Information</a:t>
            </a:r>
            <a:endParaRPr>
              <a:solidFill>
                <a:schemeClr val="accent1"/>
              </a:solidFill>
            </a:endParaRPr>
          </a:p>
        </p:txBody>
      </p:sp>
      <p:sp>
        <p:nvSpPr>
          <p:cNvPr id="133" name="Google Shape;133;p20"/>
          <p:cNvSpPr txBox="1"/>
          <p:nvPr/>
        </p:nvSpPr>
        <p:spPr>
          <a:xfrm>
            <a:off x="4787933" y="4142533"/>
            <a:ext cx="3943200" cy="431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41"/>
              </a:buClr>
              <a:buSzPts val="2400"/>
              <a:buFont typeface="Arial"/>
              <a:buNone/>
            </a:pPr>
            <a:r>
              <a:rPr lang="en-US" sz="2000" b="0" i="0" u="sng" strike="noStrike" cap="none">
                <a:solidFill>
                  <a:schemeClr val="hlink"/>
                </a:solidFill>
                <a:latin typeface="Arial"/>
                <a:ea typeface="Arial"/>
                <a:cs typeface="Arial"/>
                <a:sym typeface="Arial"/>
                <a:hlinkClick r:id="rId3"/>
              </a:rPr>
              <a:t>@USGS_ShakeAlert</a:t>
            </a:r>
            <a:endParaRPr sz="1200" b="0" i="0" u="none" strike="noStrike" cap="none">
              <a:solidFill>
                <a:srgbClr val="000000"/>
              </a:solidFill>
              <a:latin typeface="Arial"/>
              <a:ea typeface="Arial"/>
              <a:cs typeface="Arial"/>
              <a:sym typeface="Arial"/>
            </a:endParaRPr>
          </a:p>
        </p:txBody>
      </p:sp>
      <p:sp>
        <p:nvSpPr>
          <p:cNvPr id="134" name="Google Shape;134;p20"/>
          <p:cNvSpPr txBox="1"/>
          <p:nvPr/>
        </p:nvSpPr>
        <p:spPr>
          <a:xfrm>
            <a:off x="4167600" y="1291252"/>
            <a:ext cx="4829809" cy="25134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300" b="1">
                <a:solidFill>
                  <a:schemeClr val="tx2"/>
                </a:solidFill>
              </a:rPr>
              <a:t>Does anyone have a question?</a:t>
            </a:r>
            <a:r>
              <a:rPr lang="en-US" sz="2100" b="1">
                <a:solidFill>
                  <a:schemeClr val="tx2"/>
                </a:solidFill>
              </a:rPr>
              <a:t>  </a:t>
            </a:r>
            <a:endParaRPr sz="2100" b="1">
              <a:solidFill>
                <a:schemeClr val="tx2"/>
              </a:solidFill>
            </a:endParaRPr>
          </a:p>
          <a:p>
            <a:pPr>
              <a:spcBef>
                <a:spcPts val="1000"/>
              </a:spcBef>
              <a:buClr>
                <a:srgbClr val="000000"/>
              </a:buClr>
              <a:buSzPts val="1800"/>
            </a:pPr>
            <a:r>
              <a:rPr lang="en-US" sz="1800" err="1">
                <a:solidFill>
                  <a:schemeClr val="tx2"/>
                </a:solidFill>
              </a:rPr>
              <a:t>ShakeAlert</a:t>
            </a:r>
            <a:r>
              <a:rPr lang="en-US" sz="1800">
                <a:solidFill>
                  <a:schemeClr val="tx2"/>
                </a:solidFill>
              </a:rPr>
              <a:t> K-12 </a:t>
            </a:r>
            <a:r>
              <a:rPr lang="en-US">
                <a:solidFill>
                  <a:schemeClr val="tx2"/>
                </a:solidFill>
              </a:rPr>
              <a:t>Communities Coordinators</a:t>
            </a:r>
            <a:r>
              <a:rPr lang="en-US" sz="1800">
                <a:solidFill>
                  <a:schemeClr val="tx2"/>
                </a:solidFill>
              </a:rPr>
              <a:t>:</a:t>
            </a:r>
            <a:endParaRPr sz="1800">
              <a:solidFill>
                <a:schemeClr val="tx2"/>
              </a:solidFill>
            </a:endParaRPr>
          </a:p>
          <a:p>
            <a:pPr marL="0" marR="0" lvl="0" indent="0" algn="l" rtl="0">
              <a:lnSpc>
                <a:spcPct val="100000"/>
              </a:lnSpc>
              <a:spcBef>
                <a:spcPts val="0"/>
              </a:spcBef>
              <a:spcAft>
                <a:spcPts val="0"/>
              </a:spcAft>
              <a:buClr>
                <a:srgbClr val="000000"/>
              </a:buClr>
              <a:buSzPts val="1800"/>
              <a:buFont typeface="Arial"/>
              <a:buNone/>
            </a:pPr>
            <a:endParaRPr sz="1000">
              <a:solidFill>
                <a:schemeClr val="tx2"/>
              </a:solidFill>
            </a:endParaRPr>
          </a:p>
          <a:p>
            <a:pPr marL="365125" marR="0" lvl="0" indent="-244475" algn="l" rtl="0">
              <a:lnSpc>
                <a:spcPct val="100000"/>
              </a:lnSpc>
              <a:spcBef>
                <a:spcPts val="0"/>
              </a:spcBef>
              <a:spcAft>
                <a:spcPts val="0"/>
              </a:spcAft>
              <a:buClr>
                <a:schemeClr val="accent1"/>
              </a:buClr>
              <a:buSzPts val="1800"/>
              <a:buFont typeface="Arial" panose="020B0604020202020204" pitchFamily="34" charset="0"/>
              <a:buChar char="•"/>
            </a:pPr>
            <a:r>
              <a:rPr lang="en-US" sz="1800">
                <a:solidFill>
                  <a:schemeClr val="tx2"/>
                </a:solidFill>
              </a:rPr>
              <a:t>Katrina Arras (</a:t>
            </a:r>
            <a:r>
              <a:rPr lang="en-US" sz="1800" u="sng">
                <a:solidFill>
                  <a:schemeClr val="tx2"/>
                </a:solidFill>
                <a:hlinkClick r:id="rId4">
                  <a:extLst>
                    <a:ext uri="{A12FA001-AC4F-418D-AE19-62706E023703}">
                      <ahyp:hlinkClr xmlns:ahyp="http://schemas.microsoft.com/office/drawing/2018/hyperlinkcolor" val="tx"/>
                    </a:ext>
                  </a:extLst>
                </a:hlinkClick>
              </a:rPr>
              <a:t>karras@pps.net</a:t>
            </a:r>
            <a:r>
              <a:rPr lang="en-US" sz="1800">
                <a:solidFill>
                  <a:schemeClr val="tx2"/>
                </a:solidFill>
              </a:rPr>
              <a:t>) </a:t>
            </a:r>
            <a:endParaRPr sz="1800">
              <a:solidFill>
                <a:schemeClr val="tx2"/>
              </a:solidFill>
            </a:endParaRPr>
          </a:p>
          <a:p>
            <a:pPr marL="365125" marR="0" lvl="0" indent="-244475" algn="l" rtl="0">
              <a:lnSpc>
                <a:spcPct val="100000"/>
              </a:lnSpc>
              <a:spcBef>
                <a:spcPts val="0"/>
              </a:spcBef>
              <a:spcAft>
                <a:spcPts val="0"/>
              </a:spcAft>
              <a:buClr>
                <a:schemeClr val="accent1"/>
              </a:buClr>
              <a:buSzPts val="1800"/>
              <a:buFont typeface="Arial" panose="020B0604020202020204" pitchFamily="34" charset="0"/>
              <a:buChar char="•"/>
            </a:pPr>
            <a:endParaRPr sz="800">
              <a:solidFill>
                <a:schemeClr val="tx2"/>
              </a:solidFill>
            </a:endParaRPr>
          </a:p>
          <a:p>
            <a:pPr marL="365125" marR="0" lvl="0" indent="-244475" algn="l" rtl="0">
              <a:lnSpc>
                <a:spcPct val="100000"/>
              </a:lnSpc>
              <a:spcBef>
                <a:spcPts val="0"/>
              </a:spcBef>
              <a:spcAft>
                <a:spcPts val="0"/>
              </a:spcAft>
              <a:buClr>
                <a:schemeClr val="accent1"/>
              </a:buClr>
              <a:buSzPts val="1800"/>
              <a:buFont typeface="Arial" panose="020B0604020202020204" pitchFamily="34" charset="0"/>
              <a:buChar char="•"/>
            </a:pPr>
            <a:r>
              <a:rPr lang="en-US" sz="1800">
                <a:solidFill>
                  <a:schemeClr val="tx2"/>
                </a:solidFill>
              </a:rPr>
              <a:t>Roger Groom (</a:t>
            </a:r>
            <a:r>
              <a:rPr lang="en-US" sz="1800" u="sng">
                <a:solidFill>
                  <a:schemeClr val="tx2"/>
                </a:solidFill>
                <a:hlinkClick r:id="rId5">
                  <a:extLst>
                    <a:ext uri="{A12FA001-AC4F-418D-AE19-62706E023703}">
                      <ahyp:hlinkClr xmlns:ahyp="http://schemas.microsoft.com/office/drawing/2018/hyperlinkcolor" val="tx"/>
                    </a:ext>
                  </a:extLst>
                </a:hlinkClick>
              </a:rPr>
              <a:t>rgroom@pps.net</a:t>
            </a:r>
            <a:r>
              <a:rPr lang="en-US" sz="1800">
                <a:solidFill>
                  <a:schemeClr val="tx2"/>
                </a:solidFill>
              </a:rPr>
              <a:t>)</a:t>
            </a:r>
            <a:endParaRPr sz="1800">
              <a:solidFill>
                <a:schemeClr val="tx2"/>
              </a:solidFill>
            </a:endParaRPr>
          </a:p>
          <a:p>
            <a:pPr marL="457200" marR="0" lvl="0" indent="0" algn="l" rtl="0">
              <a:lnSpc>
                <a:spcPct val="100000"/>
              </a:lnSpc>
              <a:spcBef>
                <a:spcPts val="0"/>
              </a:spcBef>
              <a:spcAft>
                <a:spcPts val="0"/>
              </a:spcAft>
              <a:buNone/>
            </a:pPr>
            <a:r>
              <a:rPr lang="en-US" sz="1800">
                <a:solidFill>
                  <a:schemeClr val="tx2"/>
                </a:solidFill>
              </a:rPr>
              <a:t> </a:t>
            </a:r>
            <a:endParaRPr sz="1800" b="1">
              <a:solidFill>
                <a:schemeClr val="tx2"/>
              </a:solidFill>
            </a:endParaRPr>
          </a:p>
          <a:p>
            <a:pPr>
              <a:buClr>
                <a:srgbClr val="000000"/>
              </a:buClr>
              <a:buSzPts val="1800"/>
            </a:pPr>
            <a:r>
              <a:rPr lang="en-US" sz="1800" b="1">
                <a:solidFill>
                  <a:schemeClr val="tx2"/>
                </a:solidFill>
              </a:rPr>
              <a:t>For more resources: </a:t>
            </a:r>
            <a:r>
              <a:rPr lang="en-US" b="1">
                <a:solidFill>
                  <a:schemeClr val="tx2"/>
                </a:solidFill>
              </a:rPr>
              <a:t> </a:t>
            </a:r>
            <a:r>
              <a:rPr lang="en-US" sz="1800" u="sng">
                <a:solidFill>
                  <a:schemeClr val="tx2"/>
                </a:solidFill>
                <a:hlinkClick r:id="rId6">
                  <a:extLst>
                    <a:ext uri="{A12FA001-AC4F-418D-AE19-62706E023703}">
                      <ahyp:hlinkClr xmlns:ahyp="http://schemas.microsoft.com/office/drawing/2018/hyperlinkcolor" val="tx"/>
                    </a:ext>
                  </a:extLst>
                </a:hlinkClick>
              </a:rPr>
              <a:t>www.ShakeAlert.org</a:t>
            </a:r>
            <a:endParaRPr sz="1800">
              <a:solidFill>
                <a:schemeClr val="tx2"/>
              </a:solidFill>
              <a:cs typeface="Arial"/>
            </a:endParaRPr>
          </a:p>
          <a:p>
            <a:pPr marL="0" marR="0" lvl="0" indent="0" algn="l" rtl="0">
              <a:lnSpc>
                <a:spcPct val="100000"/>
              </a:lnSpc>
              <a:spcBef>
                <a:spcPts val="0"/>
              </a:spcBef>
              <a:spcAft>
                <a:spcPts val="0"/>
              </a:spcAft>
              <a:buNone/>
            </a:pPr>
            <a:endParaRPr sz="1800">
              <a:solidFill>
                <a:schemeClr val="tx2"/>
              </a:solidFill>
            </a:endParaRPr>
          </a:p>
        </p:txBody>
      </p:sp>
      <p:pic>
        <p:nvPicPr>
          <p:cNvPr id="135" name="Google Shape;135;p20"/>
          <p:cNvPicPr preferRelativeResize="0"/>
          <p:nvPr/>
        </p:nvPicPr>
        <p:blipFill>
          <a:blip r:embed="rId7">
            <a:alphaModFix/>
          </a:blip>
          <a:stretch>
            <a:fillRect/>
          </a:stretch>
        </p:blipFill>
        <p:spPr>
          <a:xfrm>
            <a:off x="4367092" y="4115616"/>
            <a:ext cx="409815" cy="409815"/>
          </a:xfrm>
          <a:prstGeom prst="rect">
            <a:avLst/>
          </a:prstGeom>
          <a:noFill/>
          <a:ln>
            <a:noFill/>
          </a:ln>
        </p:spPr>
      </p:pic>
      <p:pic>
        <p:nvPicPr>
          <p:cNvPr id="136" name="Google Shape;136;p20"/>
          <p:cNvPicPr preferRelativeResize="0"/>
          <p:nvPr/>
        </p:nvPicPr>
        <p:blipFill>
          <a:blip r:embed="rId8">
            <a:alphaModFix/>
          </a:blip>
          <a:stretch>
            <a:fillRect/>
          </a:stretch>
        </p:blipFill>
        <p:spPr>
          <a:xfrm>
            <a:off x="454129" y="1561025"/>
            <a:ext cx="1613888" cy="2021449"/>
          </a:xfrm>
          <a:prstGeom prst="roundRect">
            <a:avLst>
              <a:gd name="adj" fmla="val 2002"/>
            </a:avLst>
          </a:prstGeom>
          <a:noFill/>
          <a:ln w="19050" cap="flat" cmpd="sng">
            <a:solidFill>
              <a:srgbClr val="44546A"/>
            </a:solidFill>
            <a:prstDash val="solid"/>
            <a:round/>
            <a:headEnd type="none" w="sm" len="sm"/>
            <a:tailEnd type="none" w="sm" len="sm"/>
          </a:ln>
          <a:effectLst>
            <a:outerShdw blurRad="50800" dist="38100" dir="5400000" algn="t" rotWithShape="0">
              <a:prstClr val="black">
                <a:alpha val="40000"/>
              </a:prstClr>
            </a:outerShdw>
          </a:effectLst>
        </p:spPr>
      </p:pic>
      <p:pic>
        <p:nvPicPr>
          <p:cNvPr id="4" name="Picture 3" descr="A person smiling at the camera&#10;&#10;Description automatically generated">
            <a:extLst>
              <a:ext uri="{FF2B5EF4-FFF2-40B4-BE49-F238E27FC236}">
                <a16:creationId xmlns:a16="http://schemas.microsoft.com/office/drawing/2014/main" id="{D6A36164-B510-37B9-AA4F-80EFFA6BB1F0}"/>
              </a:ext>
            </a:extLst>
          </p:cNvPr>
          <p:cNvPicPr>
            <a:picLocks noChangeAspect="1"/>
          </p:cNvPicPr>
          <p:nvPr/>
        </p:nvPicPr>
        <p:blipFill>
          <a:blip r:embed="rId9">
            <a:alphaModFix/>
          </a:blip>
          <a:stretch>
            <a:fillRect/>
          </a:stretch>
        </p:blipFill>
        <p:spPr>
          <a:xfrm>
            <a:off x="2279489" y="1563174"/>
            <a:ext cx="1438275" cy="2019300"/>
          </a:xfrm>
          <a:prstGeom prst="roundRect">
            <a:avLst>
              <a:gd name="adj" fmla="val 2002"/>
            </a:avLst>
          </a:prstGeom>
          <a:noFill/>
          <a:ln w="19050" cap="flat" cmpd="sng">
            <a:solidFill>
              <a:srgbClr val="44546A"/>
            </a:solidFill>
            <a:prstDash val="solid"/>
            <a:round/>
            <a:headEnd type="none" w="sm" len="sm"/>
            <a:tailEnd type="none" w="sm" len="sm"/>
          </a:ln>
          <a:effectLst>
            <a:outerShdw blurRad="50800" dist="38100" dir="5400000" algn="t" rotWithShape="0">
              <a:prstClr val="black">
                <a:alpha val="40000"/>
              </a:prstClr>
            </a:outerShdw>
          </a:effectLst>
        </p:spPr>
      </p:pic>
      <p:sp>
        <p:nvSpPr>
          <p:cNvPr id="5" name="Slide Number Placeholder 5">
            <a:extLst>
              <a:ext uri="{FF2B5EF4-FFF2-40B4-BE49-F238E27FC236}">
                <a16:creationId xmlns:a16="http://schemas.microsoft.com/office/drawing/2014/main" id="{2F5A6E4B-4189-CE46-24FA-4C5C01E162D0}"/>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
        <p:nvSpPr>
          <p:cNvPr id="6" name="Slide Number Placeholder 5">
            <a:extLst>
              <a:ext uri="{FF2B5EF4-FFF2-40B4-BE49-F238E27FC236}">
                <a16:creationId xmlns:a16="http://schemas.microsoft.com/office/drawing/2014/main" id="{E24DB51C-ADFF-E27D-DEF4-23423AFF3A27}"/>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51108" y="640225"/>
            <a:ext cx="3822300" cy="7224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41"/>
              </a:buClr>
              <a:buSzPts val="2800"/>
              <a:buFont typeface="Arial"/>
              <a:buNone/>
            </a:pPr>
            <a:r>
              <a:rPr lang="en-US" sz="2400"/>
              <a:t>You Live in Earthquake Country</a:t>
            </a:r>
            <a:endParaRPr sz="2400"/>
          </a:p>
        </p:txBody>
      </p:sp>
      <p:sp>
        <p:nvSpPr>
          <p:cNvPr id="55" name="Google Shape;55;p11"/>
          <p:cNvSpPr txBox="1">
            <a:spLocks noGrp="1"/>
          </p:cNvSpPr>
          <p:nvPr>
            <p:ph idx="1"/>
          </p:nvPr>
        </p:nvSpPr>
        <p:spPr>
          <a:xfrm>
            <a:off x="386708" y="1798565"/>
            <a:ext cx="3986700" cy="2344800"/>
          </a:xfrm>
          <a:prstGeom prst="rect">
            <a:avLst/>
          </a:prstGeom>
          <a:noFill/>
          <a:ln>
            <a:noFill/>
          </a:ln>
        </p:spPr>
        <p:txBody>
          <a:bodyPr spcFirstLastPara="1" wrap="square" lIns="91425" tIns="45700" rIns="91425" bIns="45700" anchor="t" anchorCtr="0">
            <a:noAutofit/>
          </a:bodyPr>
          <a:lstStyle/>
          <a:p>
            <a:pPr marL="152400" lvl="0" indent="0" algn="l" rtl="0">
              <a:lnSpc>
                <a:spcPct val="90000"/>
              </a:lnSpc>
              <a:spcBef>
                <a:spcPts val="0"/>
              </a:spcBef>
              <a:spcAft>
                <a:spcPts val="0"/>
              </a:spcAft>
              <a:buClr>
                <a:srgbClr val="006F41"/>
              </a:buClr>
              <a:buSzPts val="2400"/>
              <a:buNone/>
            </a:pPr>
            <a:r>
              <a:rPr lang="en-US" sz="2000">
                <a:solidFill>
                  <a:schemeClr val="tx2"/>
                </a:solidFill>
              </a:rPr>
              <a:t>This map shows areas with a &gt;75% chance of a damaging earthquake in the next 100 years in CA.</a:t>
            </a:r>
            <a:endParaRPr sz="2000">
              <a:solidFill>
                <a:schemeClr val="tx2"/>
              </a:solidFill>
            </a:endParaRPr>
          </a:p>
        </p:txBody>
      </p:sp>
      <p:pic>
        <p:nvPicPr>
          <p:cNvPr id="56" name="Google Shape;56;p11"/>
          <p:cNvPicPr preferRelativeResize="0"/>
          <p:nvPr/>
        </p:nvPicPr>
        <p:blipFill>
          <a:blip r:embed="rId3">
            <a:alphaModFix/>
          </a:blip>
          <a:stretch>
            <a:fillRect/>
          </a:stretch>
        </p:blipFill>
        <p:spPr>
          <a:xfrm>
            <a:off x="4473745" y="492317"/>
            <a:ext cx="4100411" cy="4058224"/>
          </a:xfrm>
          <a:prstGeom prst="roundRect">
            <a:avLst>
              <a:gd name="adj" fmla="val 2423"/>
            </a:avLst>
          </a:prstGeom>
          <a:noFill/>
          <a:ln w="19050" cap="flat" cmpd="sng">
            <a:solidFill>
              <a:srgbClr val="44546A"/>
            </a:solidFill>
            <a:prstDash val="solid"/>
            <a:round/>
            <a:headEnd type="none" w="sm" len="sm"/>
            <a:tailEnd type="none" w="sm" len="sm"/>
          </a:ln>
          <a:effectLst/>
        </p:spPr>
      </p:pic>
      <p:sp>
        <p:nvSpPr>
          <p:cNvPr id="57" name="Google Shape;57;p11">
            <a:hlinkClick r:id="rId4"/>
          </p:cNvPr>
          <p:cNvSpPr txBox="1"/>
          <p:nvPr/>
        </p:nvSpPr>
        <p:spPr>
          <a:xfrm>
            <a:off x="4564138" y="4491513"/>
            <a:ext cx="4100411" cy="30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t>CREDIT: </a:t>
            </a:r>
            <a:r>
              <a:rPr lang="en-US" sz="1000" i="1">
                <a:solidFill>
                  <a:srgbClr val="0563C1"/>
                </a:solidFill>
                <a:uFill>
                  <a:noFill/>
                </a:uFill>
                <a:hlinkClick r:id="rId4">
                  <a:extLst>
                    <a:ext uri="{A12FA001-AC4F-418D-AE19-62706E023703}">
                      <ahyp:hlinkClr xmlns:ahyp="http://schemas.microsoft.com/office/drawing/2018/hyperlinkcolor" val="tx"/>
                    </a:ext>
                  </a:extLst>
                </a:hlinkClick>
              </a:rPr>
              <a:t>2023 50-State Long-term National Seismic Hazard Model</a:t>
            </a:r>
            <a:endParaRPr sz="1000" i="1"/>
          </a:p>
        </p:txBody>
      </p:sp>
      <p:sp>
        <p:nvSpPr>
          <p:cNvPr id="3" name="Slide Number Placeholder 5">
            <a:extLst>
              <a:ext uri="{FF2B5EF4-FFF2-40B4-BE49-F238E27FC236}">
                <a16:creationId xmlns:a16="http://schemas.microsoft.com/office/drawing/2014/main" id="{47577A13-CEE8-443F-CB2A-869B33236D53}"/>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a:p>
        </p:txBody>
      </p:sp>
      <p:sp>
        <p:nvSpPr>
          <p:cNvPr id="4" name="Slide Number Placeholder 5">
            <a:extLst>
              <a:ext uri="{FF2B5EF4-FFF2-40B4-BE49-F238E27FC236}">
                <a16:creationId xmlns:a16="http://schemas.microsoft.com/office/drawing/2014/main" id="{FC704A01-8C2F-3D11-5775-103FAA6F26A2}"/>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374980" y="1379085"/>
            <a:ext cx="2179200" cy="2032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6F41"/>
              </a:buClr>
              <a:buSzPts val="2800"/>
              <a:buFont typeface="Arial"/>
              <a:buNone/>
            </a:pPr>
            <a:r>
              <a:rPr lang="en-US">
                <a:solidFill>
                  <a:schemeClr val="accent1"/>
                </a:solidFill>
              </a:rPr>
              <a:t>Your School Has Earthquake Early Warning!</a:t>
            </a:r>
            <a:endParaRPr>
              <a:solidFill>
                <a:schemeClr val="accent1"/>
              </a:solidFill>
            </a:endParaRPr>
          </a:p>
        </p:txBody>
      </p:sp>
      <p:sp>
        <p:nvSpPr>
          <p:cNvPr id="63" name="Google Shape;63;p12"/>
          <p:cNvSpPr txBox="1"/>
          <p:nvPr/>
        </p:nvSpPr>
        <p:spPr>
          <a:xfrm>
            <a:off x="7355705" y="4468719"/>
            <a:ext cx="162693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t>CREDIT: </a:t>
            </a:r>
            <a:r>
              <a:rPr lang="en-US" sz="1000" i="1" err="1">
                <a:hlinkClick r:id="rId3"/>
              </a:rPr>
              <a:t>ShakeAlert</a:t>
            </a:r>
            <a:r>
              <a:rPr lang="en-US" sz="1000" i="1">
                <a:hlinkClick r:id="rId3"/>
              </a:rPr>
              <a:t> </a:t>
            </a:r>
            <a:endParaRPr lang="en-US" sz="1000" i="1"/>
          </a:p>
        </p:txBody>
      </p:sp>
      <p:pic>
        <p:nvPicPr>
          <p:cNvPr id="64" name="Google Shape;64;p12"/>
          <p:cNvPicPr preferRelativeResize="0"/>
          <p:nvPr/>
        </p:nvPicPr>
        <p:blipFill>
          <a:blip r:embed="rId4">
            <a:alphaModFix/>
          </a:blip>
          <a:stretch>
            <a:fillRect/>
          </a:stretch>
        </p:blipFill>
        <p:spPr>
          <a:xfrm>
            <a:off x="2859978" y="597482"/>
            <a:ext cx="5821952" cy="3917299"/>
          </a:xfrm>
          <a:prstGeom prst="roundRect">
            <a:avLst>
              <a:gd name="adj" fmla="val 3841"/>
            </a:avLst>
          </a:prstGeom>
          <a:noFill/>
          <a:ln w="19050" cap="flat" cmpd="sng">
            <a:solidFill>
              <a:srgbClr val="44546A"/>
            </a:solidFill>
            <a:prstDash val="solid"/>
            <a:round/>
            <a:headEnd type="none" w="sm" len="sm"/>
            <a:tailEnd type="none" w="sm" len="sm"/>
          </a:ln>
        </p:spPr>
      </p:pic>
      <p:sp>
        <p:nvSpPr>
          <p:cNvPr id="3" name="Slide Number Placeholder 5">
            <a:extLst>
              <a:ext uri="{FF2B5EF4-FFF2-40B4-BE49-F238E27FC236}">
                <a16:creationId xmlns:a16="http://schemas.microsoft.com/office/drawing/2014/main" id="{76EE17CF-E35F-46A7-DE90-DC84355D01F4}"/>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
        <p:nvSpPr>
          <p:cNvPr id="6" name="Slide Number Placeholder 5">
            <a:extLst>
              <a:ext uri="{FF2B5EF4-FFF2-40B4-BE49-F238E27FC236}">
                <a16:creationId xmlns:a16="http://schemas.microsoft.com/office/drawing/2014/main" id="{7906D5D2-92BB-3CD9-0EC6-FDC6AEF67EDC}"/>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3"/>
          <p:cNvSpPr txBox="1"/>
          <p:nvPr/>
        </p:nvSpPr>
        <p:spPr>
          <a:xfrm>
            <a:off x="3469342" y="4472530"/>
            <a:ext cx="5674658" cy="369000"/>
          </a:xfrm>
          <a:prstGeom prst="rect">
            <a:avLst/>
          </a:prstGeom>
          <a:noFill/>
          <a:ln>
            <a:noFill/>
          </a:ln>
        </p:spPr>
        <p:txBody>
          <a:bodyPr spcFirstLastPara="1" wrap="square" lIns="91425" tIns="91425" rIns="91425" bIns="91425" anchor="t" anchorCtr="0">
            <a:noAutofit/>
          </a:bodyPr>
          <a:lstStyle/>
          <a:p>
            <a:pPr algn="l"/>
            <a:r>
              <a:rPr lang="en-US" sz="1000" i="1">
                <a:uFill>
                  <a:noFill/>
                </a:uFill>
                <a:hlinkClick r:id="rId4">
                  <a:extLst>
                    <a:ext uri="{A12FA001-AC4F-418D-AE19-62706E023703}">
                      <ahyp:hlinkClr xmlns:ahyp="http://schemas.microsoft.com/office/drawing/2018/hyperlinkcolor" val="tx"/>
                    </a:ext>
                  </a:extLst>
                </a:hlinkClick>
              </a:rPr>
              <a:t>CREDIT</a:t>
            </a:r>
            <a:r>
              <a:rPr lang="en-US" sz="1000" i="1">
                <a:solidFill>
                  <a:srgbClr val="0D27C0"/>
                </a:solidFill>
                <a:uFill>
                  <a:noFill/>
                </a:uFill>
                <a:hlinkClick r:id="rId4">
                  <a:extLst>
                    <a:ext uri="{A12FA001-AC4F-418D-AE19-62706E023703}">
                      <ahyp:hlinkClr xmlns:ahyp="http://schemas.microsoft.com/office/drawing/2018/hyperlinkcolor" val="tx"/>
                    </a:ext>
                  </a:extLst>
                </a:hlinkClick>
              </a:rPr>
              <a:t>: </a:t>
            </a:r>
            <a:r>
              <a:rPr lang="en-US" sz="1000" i="1">
                <a:solidFill>
                  <a:srgbClr val="0070C0"/>
                </a:solidFill>
                <a:effectLst/>
              </a:rPr>
              <a:t>Using GPS to Enhance the </a:t>
            </a:r>
            <a:r>
              <a:rPr lang="en-US" sz="1000" i="1" err="1">
                <a:solidFill>
                  <a:srgbClr val="0070C0"/>
                </a:solidFill>
                <a:effectLst/>
              </a:rPr>
              <a:t>ShakeAlert</a:t>
            </a:r>
            <a:r>
              <a:rPr lang="en-US" sz="1000" i="1">
                <a:solidFill>
                  <a:srgbClr val="0070C0"/>
                </a:solidFill>
                <a:effectLst/>
              </a:rPr>
              <a:t>® Earthquake Early Warning System | Overview</a:t>
            </a:r>
          </a:p>
        </p:txBody>
      </p:sp>
      <p:sp>
        <p:nvSpPr>
          <p:cNvPr id="71" name="Google Shape;71;p13"/>
          <p:cNvSpPr txBox="1"/>
          <p:nvPr/>
        </p:nvSpPr>
        <p:spPr>
          <a:xfrm>
            <a:off x="496339" y="1705383"/>
            <a:ext cx="2659625" cy="161723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3200" b="1">
                <a:solidFill>
                  <a:schemeClr val="accent1"/>
                </a:solidFill>
              </a:rPr>
              <a:t>How does </a:t>
            </a:r>
            <a:r>
              <a:rPr lang="en-US" sz="3200" b="1" err="1">
                <a:solidFill>
                  <a:schemeClr val="accent1"/>
                </a:solidFill>
              </a:rPr>
              <a:t>ShakeAlert</a:t>
            </a:r>
            <a:r>
              <a:rPr lang="en-US" sz="3200" b="1" baseline="30000">
                <a:solidFill>
                  <a:schemeClr val="accent1"/>
                </a:solidFill>
              </a:rPr>
              <a:t>Ⓡ</a:t>
            </a:r>
            <a:r>
              <a:rPr lang="en-US" sz="3200" b="1">
                <a:solidFill>
                  <a:schemeClr val="accent1"/>
                </a:solidFill>
              </a:rPr>
              <a:t> EEW work? </a:t>
            </a:r>
            <a:endParaRPr sz="3200" b="1">
              <a:solidFill>
                <a:schemeClr val="accent1"/>
              </a:solidFill>
            </a:endParaRPr>
          </a:p>
        </p:txBody>
      </p:sp>
      <p:pic>
        <p:nvPicPr>
          <p:cNvPr id="2" name="Online Media 1" title="Using GPS to Enhance the ShakeAlert® Earthquake Early Warning System | Overview">
            <a:hlinkClick r:id="" action="ppaction://media"/>
            <a:extLst>
              <a:ext uri="{FF2B5EF4-FFF2-40B4-BE49-F238E27FC236}">
                <a16:creationId xmlns:a16="http://schemas.microsoft.com/office/drawing/2014/main" id="{AE6D69D3-51DB-EBE6-D0A8-AF05CB6BFC9A}"/>
              </a:ext>
            </a:extLst>
          </p:cNvPr>
          <p:cNvPicPr>
            <a:picLocks noRot="1" noChangeAspect="1"/>
          </p:cNvPicPr>
          <p:nvPr>
            <a:videoFile r:link="rId1"/>
          </p:nvPr>
        </p:nvPicPr>
        <p:blipFill>
          <a:blip r:embed="rId5"/>
          <a:srcRect/>
          <a:stretch/>
        </p:blipFill>
        <p:spPr>
          <a:xfrm>
            <a:off x="3470695" y="462244"/>
            <a:ext cx="5472695" cy="4103508"/>
          </a:xfrm>
          <a:prstGeom prst="roundRect">
            <a:avLst>
              <a:gd name="adj" fmla="val 4302"/>
            </a:avLst>
          </a:prstGeom>
        </p:spPr>
      </p:pic>
      <p:sp>
        <p:nvSpPr>
          <p:cNvPr id="5" name="Slide Number Placeholder 5">
            <a:extLst>
              <a:ext uri="{FF2B5EF4-FFF2-40B4-BE49-F238E27FC236}">
                <a16:creationId xmlns:a16="http://schemas.microsoft.com/office/drawing/2014/main" id="{B3678571-9E1D-FF18-AFC4-349375866AAA}"/>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
        <p:nvSpPr>
          <p:cNvPr id="6" name="Slide Number Placeholder 5">
            <a:extLst>
              <a:ext uri="{FF2B5EF4-FFF2-40B4-BE49-F238E27FC236}">
                <a16:creationId xmlns:a16="http://schemas.microsoft.com/office/drawing/2014/main" id="{C952EBC1-36E3-9B05-C53E-D4676C97C459}"/>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5807" y="2251954"/>
            <a:ext cx="1196715" cy="1196715"/>
          </a:xfrm>
          <a:prstGeom prst="rect">
            <a:avLst/>
          </a:prstGeom>
        </p:spPr>
      </p:pic>
      <p:pic>
        <p:nvPicPr>
          <p:cNvPr id="3" name="Picture 2" descr="A screenshot of a phone">
            <a:extLst>
              <a:ext uri="{FF2B5EF4-FFF2-40B4-BE49-F238E27FC236}">
                <a16:creationId xmlns:a16="http://schemas.microsoft.com/office/drawing/2014/main" id="{4B347A8C-034D-831F-DCEB-EEF14F7273C3}"/>
              </a:ext>
            </a:extLst>
          </p:cNvPr>
          <p:cNvPicPr>
            <a:picLocks noChangeAspect="1"/>
          </p:cNvPicPr>
          <p:nvPr/>
        </p:nvPicPr>
        <p:blipFill>
          <a:blip r:embed="rId6"/>
          <a:srcRect l="10916" t="26504" r="15789" b="4066"/>
          <a:stretch/>
        </p:blipFill>
        <p:spPr>
          <a:xfrm>
            <a:off x="4567882" y="988798"/>
            <a:ext cx="3174525" cy="3715836"/>
          </a:xfrm>
          <a:prstGeom prst="rect">
            <a:avLst/>
          </a:prstGeom>
        </p:spPr>
      </p:pic>
      <p:sp>
        <p:nvSpPr>
          <p:cNvPr id="6" name="Slide Number Placeholder 5">
            <a:extLst>
              <a:ext uri="{FF2B5EF4-FFF2-40B4-BE49-F238E27FC236}">
                <a16:creationId xmlns:a16="http://schemas.microsoft.com/office/drawing/2014/main" id="{517765D1-A061-FD9C-A05D-98BDB129037A}"/>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
        <p:nvSpPr>
          <p:cNvPr id="7" name="Slide Number Placeholder 5">
            <a:extLst>
              <a:ext uri="{FF2B5EF4-FFF2-40B4-BE49-F238E27FC236}">
                <a16:creationId xmlns:a16="http://schemas.microsoft.com/office/drawing/2014/main" id="{EB04D107-DFC6-B222-2F7C-6471DA0133B9}"/>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3">
            <a:alphaModFix/>
          </a:blip>
          <a:srcRect b="9115"/>
          <a:stretch/>
        </p:blipFill>
        <p:spPr>
          <a:xfrm>
            <a:off x="1758662" y="536944"/>
            <a:ext cx="5626675" cy="3787775"/>
          </a:xfrm>
          <a:prstGeom prst="rect">
            <a:avLst/>
          </a:prstGeom>
          <a:noFill/>
          <a:ln>
            <a:noFill/>
          </a:ln>
        </p:spPr>
      </p:pic>
      <p:sp>
        <p:nvSpPr>
          <p:cNvPr id="4" name="TextBox 4">
            <a:extLst>
              <a:ext uri="{FF2B5EF4-FFF2-40B4-BE49-F238E27FC236}">
                <a16:creationId xmlns:a16="http://schemas.microsoft.com/office/drawing/2014/main" id="{E5B4EAF2-058D-7F15-ED9D-6F8ACFAE21D1}"/>
              </a:ext>
            </a:extLst>
          </p:cNvPr>
          <p:cNvSpPr txBox="1"/>
          <p:nvPr/>
        </p:nvSpPr>
        <p:spPr>
          <a:xfrm>
            <a:off x="3123821" y="4514772"/>
            <a:ext cx="27432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i="1" u="sng">
                <a:cs typeface="Arial"/>
              </a:rPr>
              <a:t>CREDIT</a:t>
            </a:r>
            <a:r>
              <a:rPr lang="en-US" sz="1000" i="1" u="sng">
                <a:solidFill>
                  <a:srgbClr val="0D27C0"/>
                </a:solidFill>
                <a:cs typeface="Arial"/>
              </a:rPr>
              <a:t>: </a:t>
            </a:r>
            <a:r>
              <a:rPr lang="en-US" sz="1000" i="1" u="sng">
                <a:solidFill>
                  <a:srgbClr val="0D27C0"/>
                </a:solidFill>
                <a:cs typeface="Arial"/>
                <a:hlinkClick r:id="rId4"/>
              </a:rPr>
              <a:t>ShakeAlert Messaging Toolkit</a:t>
            </a:r>
            <a:endParaRPr lang="en-US" sz="1000">
              <a:cs typeface="Arial"/>
            </a:endParaRPr>
          </a:p>
        </p:txBody>
      </p:sp>
      <p:sp>
        <p:nvSpPr>
          <p:cNvPr id="5" name="Slide Number Placeholder 5">
            <a:extLst>
              <a:ext uri="{FF2B5EF4-FFF2-40B4-BE49-F238E27FC236}">
                <a16:creationId xmlns:a16="http://schemas.microsoft.com/office/drawing/2014/main" id="{E2C7BB12-15A3-DCA7-71CA-672E91BA183D}"/>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
        <p:nvSpPr>
          <p:cNvPr id="6" name="Slide Number Placeholder 5">
            <a:extLst>
              <a:ext uri="{FF2B5EF4-FFF2-40B4-BE49-F238E27FC236}">
                <a16:creationId xmlns:a16="http://schemas.microsoft.com/office/drawing/2014/main" id="{B9626FFB-7971-B8AD-F02A-DEB6C1C2A168}"/>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1049910" y="788369"/>
            <a:ext cx="28494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400"/>
              <a:t>To prepare…</a:t>
            </a:r>
            <a:endParaRPr/>
          </a:p>
          <a:p>
            <a:pPr marL="0" lvl="0" indent="0" algn="l" rtl="0">
              <a:spcBef>
                <a:spcPts val="0"/>
              </a:spcBef>
              <a:spcAft>
                <a:spcPts val="0"/>
              </a:spcAft>
              <a:buNone/>
            </a:pPr>
            <a:endParaRPr/>
          </a:p>
        </p:txBody>
      </p:sp>
      <p:sp>
        <p:nvSpPr>
          <p:cNvPr id="93" name="Google Shape;93;p16"/>
          <p:cNvSpPr txBox="1">
            <a:spLocks noGrp="1"/>
          </p:cNvSpPr>
          <p:nvPr>
            <p:ph idx="1"/>
          </p:nvPr>
        </p:nvSpPr>
        <p:spPr>
          <a:xfrm>
            <a:off x="1049922" y="1404619"/>
            <a:ext cx="3664750" cy="3064200"/>
          </a:xfrm>
          <a:prstGeom prst="rect">
            <a:avLst/>
          </a:prstGeom>
        </p:spPr>
        <p:txBody>
          <a:bodyPr spcFirstLastPara="1" wrap="square" lIns="91425" tIns="45700" rIns="91425" bIns="45700" anchor="t" anchorCtr="0">
            <a:noAutofit/>
          </a:bodyPr>
          <a:lstStyle/>
          <a:p>
            <a:pPr marL="0" lvl="0" indent="0" algn="l" rtl="0">
              <a:lnSpc>
                <a:spcPct val="115000"/>
              </a:lnSpc>
              <a:spcBef>
                <a:spcPts val="750"/>
              </a:spcBef>
              <a:spcAft>
                <a:spcPts val="0"/>
              </a:spcAft>
              <a:buNone/>
            </a:pPr>
            <a:r>
              <a:rPr lang="en-US" sz="2000">
                <a:solidFill>
                  <a:schemeClr val="tx2"/>
                </a:solidFill>
              </a:rPr>
              <a:t>Drop, Cover, and Hold On looks different for different bodies or situations.  </a:t>
            </a:r>
            <a:endParaRPr sz="2000">
              <a:solidFill>
                <a:schemeClr val="tx2"/>
              </a:solidFill>
            </a:endParaRPr>
          </a:p>
        </p:txBody>
      </p:sp>
      <p:sp>
        <p:nvSpPr>
          <p:cNvPr id="94" name="Google Shape;94;p16"/>
          <p:cNvSpPr txBox="1"/>
          <p:nvPr/>
        </p:nvSpPr>
        <p:spPr>
          <a:xfrm>
            <a:off x="4089117" y="4444500"/>
            <a:ext cx="3656400" cy="34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t>CREDIT: </a:t>
            </a:r>
            <a:r>
              <a:rPr lang="en-US" sz="1000" i="1" err="1">
                <a:solidFill>
                  <a:srgbClr val="0563C1"/>
                </a:solidFill>
                <a:uFill>
                  <a:noFill/>
                </a:uFill>
                <a:hlinkClick r:id="rId3">
                  <a:extLst>
                    <a:ext uri="{A12FA001-AC4F-418D-AE19-62706E023703}">
                      <ahyp:hlinkClr xmlns:ahyp="http://schemas.microsoft.com/office/drawing/2018/hyperlinkcolor" val="tx"/>
                    </a:ext>
                  </a:extLst>
                </a:hlinkClick>
              </a:rPr>
              <a:t>ShakeAlert</a:t>
            </a:r>
            <a:r>
              <a:rPr lang="en-US" sz="1000" i="1">
                <a:solidFill>
                  <a:srgbClr val="0563C1"/>
                </a:solidFill>
                <a:uFill>
                  <a:noFill/>
                </a:uFill>
                <a:hlinkClick r:id="rId3">
                  <a:extLst>
                    <a:ext uri="{A12FA001-AC4F-418D-AE19-62706E023703}">
                      <ahyp:hlinkClr xmlns:ahyp="http://schemas.microsoft.com/office/drawing/2018/hyperlinkcolor" val="tx"/>
                    </a:ext>
                  </a:extLst>
                </a:hlinkClick>
              </a:rPr>
              <a:t> Infographic Modified Protective Actions</a:t>
            </a:r>
            <a:endParaRPr sz="1000" i="1"/>
          </a:p>
        </p:txBody>
      </p:sp>
      <p:pic>
        <p:nvPicPr>
          <p:cNvPr id="95" name="Google Shape;95;p16" title="INFOGRAPHIC_Modified Protective Actions (JPG for Social Media).jpg"/>
          <p:cNvPicPr preferRelativeResize="0"/>
          <p:nvPr/>
        </p:nvPicPr>
        <p:blipFill>
          <a:blip r:embed="rId4">
            <a:alphaModFix/>
          </a:blip>
          <a:srcRect b="1691"/>
          <a:stretch/>
        </p:blipFill>
        <p:spPr>
          <a:xfrm>
            <a:off x="4990129" y="457200"/>
            <a:ext cx="2755388" cy="4074607"/>
          </a:xfrm>
          <a:prstGeom prst="rect">
            <a:avLst/>
          </a:prstGeom>
          <a:noFill/>
          <a:ln w="19050" cap="flat" cmpd="sng">
            <a:solidFill>
              <a:schemeClr val="bg1"/>
            </a:solidFill>
            <a:prstDash val="solid"/>
            <a:round/>
            <a:headEnd type="none" w="sm" len="sm"/>
            <a:tailEnd type="none" w="sm" len="sm"/>
          </a:ln>
          <a:effectLst/>
        </p:spPr>
      </p:pic>
      <p:sp>
        <p:nvSpPr>
          <p:cNvPr id="4" name="Slide Number Placeholder 5">
            <a:extLst>
              <a:ext uri="{FF2B5EF4-FFF2-40B4-BE49-F238E27FC236}">
                <a16:creationId xmlns:a16="http://schemas.microsoft.com/office/drawing/2014/main" id="{084B38E2-3A60-D179-53E3-3ACF51257A82}"/>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
        <p:nvSpPr>
          <p:cNvPr id="5" name="Slide Number Placeholder 5">
            <a:extLst>
              <a:ext uri="{FF2B5EF4-FFF2-40B4-BE49-F238E27FC236}">
                <a16:creationId xmlns:a16="http://schemas.microsoft.com/office/drawing/2014/main" id="{532F5FD9-C3A4-1CE8-BCCE-4B26C45D9617}"/>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573384" y="602464"/>
            <a:ext cx="6798145" cy="431400"/>
          </a:xfrm>
          <a:prstGeom prst="rect">
            <a:avLst/>
          </a:prstGeom>
        </p:spPr>
        <p:txBody>
          <a:bodyPr spcFirstLastPara="1" wrap="square" lIns="91425" tIns="45700" rIns="91425" bIns="45700" anchor="t" anchorCtr="0">
            <a:noAutofit/>
          </a:bodyPr>
          <a:lstStyle/>
          <a:p>
            <a:pPr>
              <a:spcBef>
                <a:spcPts val="0"/>
              </a:spcBef>
            </a:pPr>
            <a:r>
              <a:rPr lang="en-US" sz="2400"/>
              <a:t>To prepare . . .   </a:t>
            </a:r>
            <a:r>
              <a:rPr lang="en-US" sz="1800" b="0">
                <a:solidFill>
                  <a:schemeClr val="tx2"/>
                </a:solidFill>
              </a:rPr>
              <a:t>conduct </a:t>
            </a:r>
            <a:r>
              <a:rPr lang="en-US" sz="1800" b="0" err="1">
                <a:solidFill>
                  <a:schemeClr val="tx2"/>
                </a:solidFill>
              </a:rPr>
              <a:t>ShakeAlert</a:t>
            </a:r>
            <a:r>
              <a:rPr lang="en-US" sz="1800" b="0">
                <a:solidFill>
                  <a:schemeClr val="tx2"/>
                </a:solidFill>
              </a:rPr>
              <a:t>-powered drills.</a:t>
            </a:r>
            <a:endParaRPr lang="en-US">
              <a:solidFill>
                <a:schemeClr val="tx2"/>
              </a:solidFill>
            </a:endParaRPr>
          </a:p>
          <a:p>
            <a:pPr algn="ctr">
              <a:spcBef>
                <a:spcPts val="0"/>
              </a:spcBef>
            </a:pPr>
            <a:endParaRPr lang="en-US" sz="2400">
              <a:cs typeface="Arial"/>
            </a:endParaRPr>
          </a:p>
        </p:txBody>
      </p:sp>
      <p:pic>
        <p:nvPicPr>
          <p:cNvPr id="104" name="Google Shape;104;p17"/>
          <p:cNvPicPr preferRelativeResize="0"/>
          <p:nvPr/>
        </p:nvPicPr>
        <p:blipFill>
          <a:blip r:embed="rId3">
            <a:alphaModFix/>
          </a:blip>
          <a:stretch>
            <a:fillRect/>
          </a:stretch>
        </p:blipFill>
        <p:spPr>
          <a:xfrm rot="1">
            <a:off x="305480" y="1494876"/>
            <a:ext cx="3724369" cy="2592773"/>
          </a:xfrm>
          <a:prstGeom prst="roundRect">
            <a:avLst>
              <a:gd name="adj" fmla="val 3878"/>
            </a:avLst>
          </a:prstGeom>
          <a:noFill/>
          <a:ln w="19050" cap="flat" cmpd="sng">
            <a:solidFill>
              <a:srgbClr val="44546A"/>
            </a:solidFill>
            <a:prstDash val="solid"/>
            <a:round/>
            <a:headEnd type="none" w="sm" len="sm"/>
            <a:tailEnd type="none" w="sm" len="sm"/>
          </a:ln>
          <a:effectLst/>
        </p:spPr>
      </p:pic>
      <p:sp>
        <p:nvSpPr>
          <p:cNvPr id="105" name="Google Shape;105;p17"/>
          <p:cNvSpPr txBox="1"/>
          <p:nvPr/>
        </p:nvSpPr>
        <p:spPr>
          <a:xfrm>
            <a:off x="1613456" y="4073770"/>
            <a:ext cx="2417400" cy="222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uFill>
                  <a:noFill/>
                </a:uFill>
                <a:hlinkClick r:id="rId4">
                  <a:extLst>
                    <a:ext uri="{A12FA001-AC4F-418D-AE19-62706E023703}">
                      <ahyp:hlinkClr xmlns:ahyp="http://schemas.microsoft.com/office/drawing/2018/hyperlinkcolor" val="tx"/>
                    </a:ext>
                  </a:extLst>
                </a:hlinkClick>
              </a:rPr>
              <a:t>CREDIT</a:t>
            </a:r>
            <a:r>
              <a:rPr lang="en-US" sz="1000" i="1">
                <a:solidFill>
                  <a:srgbClr val="0563C1"/>
                </a:solidFill>
                <a:uFill>
                  <a:noFill/>
                </a:uFill>
                <a:hlinkClick r:id="rId4">
                  <a:extLst>
                    <a:ext uri="{A12FA001-AC4F-418D-AE19-62706E023703}">
                      <ahyp:hlinkClr xmlns:ahyp="http://schemas.microsoft.com/office/drawing/2018/hyperlinkcolor" val="tx"/>
                    </a:ext>
                  </a:extLst>
                </a:hlinkClick>
              </a:rPr>
              <a:t>: Great </a:t>
            </a:r>
            <a:r>
              <a:rPr lang="en-US" sz="1000" i="1" err="1">
                <a:solidFill>
                  <a:srgbClr val="0563C1"/>
                </a:solidFill>
                <a:uFill>
                  <a:noFill/>
                </a:uFill>
                <a:hlinkClick r:id="rId4">
                  <a:extLst>
                    <a:ext uri="{A12FA001-AC4F-418D-AE19-62706E023703}">
                      <ahyp:hlinkClr xmlns:ahyp="http://schemas.microsoft.com/office/drawing/2018/hyperlinkcolor" val="tx"/>
                    </a:ext>
                  </a:extLst>
                </a:hlinkClick>
              </a:rPr>
              <a:t>ShakeOut</a:t>
            </a:r>
            <a:endParaRPr sz="1000" i="1"/>
          </a:p>
        </p:txBody>
      </p:sp>
      <p:pic>
        <p:nvPicPr>
          <p:cNvPr id="3" name="Picture 2">
            <a:extLst>
              <a:ext uri="{FF2B5EF4-FFF2-40B4-BE49-F238E27FC236}">
                <a16:creationId xmlns:a16="http://schemas.microsoft.com/office/drawing/2014/main" id="{281DD6CA-6312-9B38-E600-0B8E63CA4112}"/>
              </a:ext>
            </a:extLst>
          </p:cNvPr>
          <p:cNvPicPr>
            <a:picLocks noChangeAspect="1"/>
          </p:cNvPicPr>
          <p:nvPr/>
        </p:nvPicPr>
        <p:blipFill>
          <a:blip r:embed="rId5"/>
          <a:stretch>
            <a:fillRect/>
          </a:stretch>
        </p:blipFill>
        <p:spPr>
          <a:xfrm>
            <a:off x="4258839" y="1494876"/>
            <a:ext cx="4579682" cy="2578894"/>
          </a:xfrm>
          <a:prstGeom prst="roundRect">
            <a:avLst>
              <a:gd name="adj" fmla="val 4199"/>
            </a:avLst>
          </a:prstGeom>
          <a:ln>
            <a:solidFill>
              <a:schemeClr val="tx1"/>
            </a:solidFill>
          </a:ln>
        </p:spPr>
      </p:pic>
      <p:sp>
        <p:nvSpPr>
          <p:cNvPr id="5" name="Slide Number Placeholder 5">
            <a:extLst>
              <a:ext uri="{FF2B5EF4-FFF2-40B4-BE49-F238E27FC236}">
                <a16:creationId xmlns:a16="http://schemas.microsoft.com/office/drawing/2014/main" id="{B5231211-2D5D-E5A6-D3D6-DE86C4236794}"/>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
        <p:nvSpPr>
          <p:cNvPr id="6" name="Slide Number Placeholder 5">
            <a:extLst>
              <a:ext uri="{FF2B5EF4-FFF2-40B4-BE49-F238E27FC236}">
                <a16:creationId xmlns:a16="http://schemas.microsoft.com/office/drawing/2014/main" id="{7467241A-9BA2-4060-1672-798879A22A9A}"/>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4" name="Google Shape;114;p18"/>
          <p:cNvSpPr txBox="1">
            <a:spLocks noGrp="1"/>
          </p:cNvSpPr>
          <p:nvPr>
            <p:ph type="title"/>
          </p:nvPr>
        </p:nvSpPr>
        <p:spPr>
          <a:xfrm>
            <a:off x="573383" y="602464"/>
            <a:ext cx="7242646" cy="431400"/>
          </a:xfrm>
          <a:prstGeom prst="rect">
            <a:avLst/>
          </a:prstGeom>
        </p:spPr>
        <p:txBody>
          <a:bodyPr spcFirstLastPara="1" wrap="square" lIns="91425" tIns="45700" rIns="91425" bIns="45700" anchor="t" anchorCtr="0">
            <a:noAutofit/>
          </a:bodyPr>
          <a:lstStyle/>
          <a:p>
            <a:pPr>
              <a:spcBef>
                <a:spcPts val="0"/>
              </a:spcBef>
            </a:pPr>
            <a:r>
              <a:rPr lang="en-US" sz="2400"/>
              <a:t>To prepare . . .  </a:t>
            </a:r>
            <a:r>
              <a:rPr lang="en-US" sz="2000" b="0">
                <a:solidFill>
                  <a:schemeClr val="tx2"/>
                </a:solidFill>
              </a:rPr>
              <a:t>communicate with our community.</a:t>
            </a:r>
            <a:endParaRPr sz="2400"/>
          </a:p>
          <a:p>
            <a:pPr marL="0" lvl="0" indent="0" rtl="0">
              <a:spcBef>
                <a:spcPts val="0"/>
              </a:spcBef>
              <a:spcAft>
                <a:spcPts val="0"/>
              </a:spcAft>
              <a:buNone/>
            </a:pPr>
            <a:endParaRPr sz="2400"/>
          </a:p>
          <a:p>
            <a:pPr marL="0" lvl="0" indent="0" rtl="0">
              <a:spcBef>
                <a:spcPts val="0"/>
              </a:spcBef>
              <a:spcAft>
                <a:spcPts val="0"/>
              </a:spcAft>
              <a:buNone/>
            </a:pPr>
            <a:endParaRPr sz="2400"/>
          </a:p>
        </p:txBody>
      </p:sp>
      <p:pic>
        <p:nvPicPr>
          <p:cNvPr id="112" name="Google Shape;112;p18"/>
          <p:cNvPicPr preferRelativeResize="0"/>
          <p:nvPr/>
        </p:nvPicPr>
        <p:blipFill rotWithShape="1">
          <a:blip r:embed="rId3">
            <a:alphaModFix/>
          </a:blip>
          <a:srcRect b="-1864"/>
          <a:stretch/>
        </p:blipFill>
        <p:spPr>
          <a:xfrm rot="21599997">
            <a:off x="519904" y="1263803"/>
            <a:ext cx="3428504" cy="3036973"/>
          </a:xfrm>
          <a:prstGeom prst="roundRect">
            <a:avLst>
              <a:gd name="adj" fmla="val 2109"/>
            </a:avLst>
          </a:prstGeom>
          <a:noFill/>
          <a:ln w="19050" cap="flat" cmpd="sng">
            <a:solidFill>
              <a:srgbClr val="44546A"/>
            </a:solidFill>
            <a:prstDash val="solid"/>
            <a:round/>
            <a:headEnd type="none" w="sm" len="sm"/>
            <a:tailEnd type="none" w="sm" len="sm"/>
          </a:ln>
          <a:effectLst/>
        </p:spPr>
      </p:pic>
      <p:pic>
        <p:nvPicPr>
          <p:cNvPr id="113" name="Google Shape;113;p18"/>
          <p:cNvPicPr preferRelativeResize="0"/>
          <p:nvPr/>
        </p:nvPicPr>
        <p:blipFill>
          <a:blip r:embed="rId4">
            <a:alphaModFix/>
          </a:blip>
          <a:stretch>
            <a:fillRect/>
          </a:stretch>
        </p:blipFill>
        <p:spPr>
          <a:xfrm>
            <a:off x="4372445" y="1263800"/>
            <a:ext cx="4254158" cy="3036974"/>
          </a:xfrm>
          <a:prstGeom prst="roundRect">
            <a:avLst>
              <a:gd name="adj" fmla="val 1273"/>
            </a:avLst>
          </a:prstGeom>
          <a:noFill/>
          <a:ln w="19050" cap="flat" cmpd="sng">
            <a:solidFill>
              <a:srgbClr val="44546A"/>
            </a:solidFill>
            <a:prstDash val="solid"/>
            <a:round/>
            <a:headEnd type="none" w="sm" len="sm"/>
            <a:tailEnd type="none" w="sm" len="sm"/>
          </a:ln>
          <a:effectLst/>
        </p:spPr>
      </p:pic>
      <p:sp>
        <p:nvSpPr>
          <p:cNvPr id="4" name="Slide Number Placeholder 5">
            <a:extLst>
              <a:ext uri="{FF2B5EF4-FFF2-40B4-BE49-F238E27FC236}">
                <a16:creationId xmlns:a16="http://schemas.microsoft.com/office/drawing/2014/main" id="{E9B6B6BC-65DE-F81D-4578-9F38B9687E7D}"/>
              </a:ext>
            </a:extLst>
          </p:cNvPr>
          <p:cNvSpPr txBox="1">
            <a:spLocks/>
          </p:cNvSpPr>
          <p:nvPr/>
        </p:nvSpPr>
        <p:spPr>
          <a:xfrm>
            <a:off x="0" y="4894816"/>
            <a:ext cx="648419" cy="24868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09/2024</a:t>
            </a:r>
          </a:p>
        </p:txBody>
      </p:sp>
      <p:sp>
        <p:nvSpPr>
          <p:cNvPr id="5" name="Slide Number Placeholder 5">
            <a:extLst>
              <a:ext uri="{FF2B5EF4-FFF2-40B4-BE49-F238E27FC236}">
                <a16:creationId xmlns:a16="http://schemas.microsoft.com/office/drawing/2014/main" id="{B553E5BA-836F-CE69-DE1C-7E20D00272EC}"/>
              </a:ext>
            </a:extLst>
          </p:cNvPr>
          <p:cNvSpPr txBox="1">
            <a:spLocks/>
          </p:cNvSpPr>
          <p:nvPr/>
        </p:nvSpPr>
        <p:spPr>
          <a:xfrm>
            <a:off x="7096419" y="486813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USGS Theme</Template>
  <Application>Microsoft Office PowerPoint</Application>
  <PresentationFormat>On-screen Show (16:9)</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USGS Theme</vt:lpstr>
      <vt:lpstr>ShakeAlert® Earthquake Early Warning  BACK TO SCHOOL STAFF PROFESSIONAL DEVELOPMENT </vt:lpstr>
      <vt:lpstr>You Live in Earthquake Country</vt:lpstr>
      <vt:lpstr>Your School Has Earthquake Early Warning!</vt:lpstr>
      <vt:lpstr>PowerPoint Presentation</vt:lpstr>
      <vt:lpstr>What to Expect from an Alert </vt:lpstr>
      <vt:lpstr>PowerPoint Presentation</vt:lpstr>
      <vt:lpstr>To prepare… </vt:lpstr>
      <vt:lpstr>To prepare . . .   conduct ShakeAlert-powered drills. </vt:lpstr>
      <vt:lpstr>To prepare . . .  communicate with our community.  </vt:lpstr>
      <vt:lpstr>Sign up to Receive ShakeAlert EEW</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2024-10-08T19:22:24Z</dcterms:modified>
</cp:coreProperties>
</file>