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41"/>
  </p:notesMasterIdLst>
  <p:sldIdLst>
    <p:sldId id="311" r:id="rId2"/>
    <p:sldId id="257" r:id="rId3"/>
    <p:sldId id="258" r:id="rId4"/>
    <p:sldId id="259" r:id="rId5"/>
    <p:sldId id="260" r:id="rId6"/>
    <p:sldId id="261" r:id="rId7"/>
    <p:sldId id="262" r:id="rId8"/>
    <p:sldId id="263" r:id="rId9"/>
    <p:sldId id="264" r:id="rId10"/>
    <p:sldId id="265" r:id="rId11"/>
    <p:sldId id="266" r:id="rId12"/>
    <p:sldId id="319" r:id="rId13"/>
    <p:sldId id="268" r:id="rId14"/>
    <p:sldId id="269" r:id="rId15"/>
    <p:sldId id="270" r:id="rId16"/>
    <p:sldId id="271" r:id="rId17"/>
    <p:sldId id="272" r:id="rId18"/>
    <p:sldId id="325" r:id="rId19"/>
    <p:sldId id="274" r:id="rId20"/>
    <p:sldId id="321" r:id="rId21"/>
    <p:sldId id="322" r:id="rId22"/>
    <p:sldId id="323" r:id="rId23"/>
    <p:sldId id="324" r:id="rId24"/>
    <p:sldId id="314" r:id="rId25"/>
    <p:sldId id="315" r:id="rId26"/>
    <p:sldId id="316" r:id="rId27"/>
    <p:sldId id="317" r:id="rId28"/>
    <p:sldId id="326" r:id="rId29"/>
    <p:sldId id="297" r:id="rId30"/>
    <p:sldId id="285" r:id="rId31"/>
    <p:sldId id="298" r:id="rId32"/>
    <p:sldId id="301" r:id="rId33"/>
    <p:sldId id="296" r:id="rId34"/>
    <p:sldId id="289" r:id="rId35"/>
    <p:sldId id="327" r:id="rId36"/>
    <p:sldId id="328" r:id="rId37"/>
    <p:sldId id="329" r:id="rId38"/>
    <p:sldId id="330" r:id="rId39"/>
    <p:sldId id="294" r:id="rId40"/>
  </p:sldIdLst>
  <p:sldSz cx="9144000" cy="5143500" type="screen16x9"/>
  <p:notesSz cx="6858000" cy="9144000"/>
  <p:embeddedFontLst>
    <p:embeddedFont>
      <p:font typeface="Roboto" panose="020000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5B674D-F654-3DFF-0737-C9DF04C2A0A1}" v="71" dt="2024-11-15T15:55:15.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36" d="100"/>
          <a:sy n="136" d="100"/>
        </p:scale>
        <p:origin x="200" y="5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Groom" userId="21ba787ba40c0be6" providerId="LiveId" clId="{36087B66-F07D-714B-BC64-A0CC92D5A3FB}"/>
    <pc:docChg chg="custSel addSld delSld modSld">
      <pc:chgData name="Roger Groom" userId="21ba787ba40c0be6" providerId="LiveId" clId="{36087B66-F07D-714B-BC64-A0CC92D5A3FB}" dt="2024-10-09T02:05:06.977" v="227" actId="207"/>
      <pc:docMkLst>
        <pc:docMk/>
      </pc:docMkLst>
      <pc:sldChg chg="addSp delSp modSp mod">
        <pc:chgData name="Roger Groom" userId="21ba787ba40c0be6" providerId="LiveId" clId="{36087B66-F07D-714B-BC64-A0CC92D5A3FB}" dt="2024-10-09T01:15:52.942" v="35" actId="1076"/>
        <pc:sldMkLst>
          <pc:docMk/>
          <pc:sldMk cId="0" sldId="257"/>
        </pc:sldMkLst>
        <pc:spChg chg="del">
          <ac:chgData name="Roger Groom" userId="21ba787ba40c0be6" providerId="LiveId" clId="{36087B66-F07D-714B-BC64-A0CC92D5A3FB}" dt="2024-10-09T01:13:13.667" v="33" actId="478"/>
          <ac:spMkLst>
            <pc:docMk/>
            <pc:sldMk cId="0" sldId="257"/>
            <ac:spMk id="2" creationId="{2B780D95-04A2-383C-FEE6-95B10DF31B21}"/>
          </ac:spMkLst>
        </pc:spChg>
        <pc:spChg chg="mod">
          <ac:chgData name="Roger Groom" userId="21ba787ba40c0be6" providerId="LiveId" clId="{36087B66-F07D-714B-BC64-A0CC92D5A3FB}" dt="2024-10-09T01:15:52.942" v="35" actId="1076"/>
          <ac:spMkLst>
            <pc:docMk/>
            <pc:sldMk cId="0" sldId="257"/>
            <ac:spMk id="3" creationId="{55BE0D40-A823-4460-CD4B-52EE71EF665F}"/>
          </ac:spMkLst>
        </pc:spChg>
        <pc:spChg chg="add mod">
          <ac:chgData name="Roger Groom" userId="21ba787ba40c0be6" providerId="LiveId" clId="{36087B66-F07D-714B-BC64-A0CC92D5A3FB}" dt="2024-10-09T01:10:59.868" v="2"/>
          <ac:spMkLst>
            <pc:docMk/>
            <pc:sldMk cId="0" sldId="257"/>
            <ac:spMk id="4" creationId="{931DC2A2-D19F-6864-3255-0878EC0832E1}"/>
          </ac:spMkLst>
        </pc:spChg>
      </pc:sldChg>
      <pc:sldChg chg="addSp delSp modSp mod">
        <pc:chgData name="Roger Groom" userId="21ba787ba40c0be6" providerId="LiveId" clId="{36087B66-F07D-714B-BC64-A0CC92D5A3FB}" dt="2024-10-09T01:16:05.441" v="38"/>
        <pc:sldMkLst>
          <pc:docMk/>
          <pc:sldMk cId="0" sldId="258"/>
        </pc:sldMkLst>
        <pc:spChg chg="del">
          <ac:chgData name="Roger Groom" userId="21ba787ba40c0be6" providerId="LiveId" clId="{36087B66-F07D-714B-BC64-A0CC92D5A3FB}" dt="2024-10-09T01:13:12.378" v="32" actId="478"/>
          <ac:spMkLst>
            <pc:docMk/>
            <pc:sldMk cId="0" sldId="258"/>
            <ac:spMk id="2" creationId="{2B780D95-04A2-383C-FEE6-95B10DF31B21}"/>
          </ac:spMkLst>
        </pc:spChg>
        <pc:spChg chg="del">
          <ac:chgData name="Roger Groom" userId="21ba787ba40c0be6" providerId="LiveId" clId="{36087B66-F07D-714B-BC64-A0CC92D5A3FB}" dt="2024-10-09T01:16:04.767" v="37" actId="478"/>
          <ac:spMkLst>
            <pc:docMk/>
            <pc:sldMk cId="0" sldId="258"/>
            <ac:spMk id="3" creationId="{35EC50FE-0D6C-31CA-00C0-900E38DD2FD1}"/>
          </ac:spMkLst>
        </pc:spChg>
        <pc:spChg chg="add mod">
          <ac:chgData name="Roger Groom" userId="21ba787ba40c0be6" providerId="LiveId" clId="{36087B66-F07D-714B-BC64-A0CC92D5A3FB}" dt="2024-10-09T01:11:02.583" v="3"/>
          <ac:spMkLst>
            <pc:docMk/>
            <pc:sldMk cId="0" sldId="258"/>
            <ac:spMk id="4" creationId="{0BF30F81-D749-74D8-3E65-DFF45D6BA884}"/>
          </ac:spMkLst>
        </pc:spChg>
        <pc:spChg chg="add mod">
          <ac:chgData name="Roger Groom" userId="21ba787ba40c0be6" providerId="LiveId" clId="{36087B66-F07D-714B-BC64-A0CC92D5A3FB}" dt="2024-10-09T01:16:01.711" v="36"/>
          <ac:spMkLst>
            <pc:docMk/>
            <pc:sldMk cId="0" sldId="258"/>
            <ac:spMk id="5" creationId="{3CA7C310-0F7F-543F-6F4B-2A9BAB0A3484}"/>
          </ac:spMkLst>
        </pc:spChg>
        <pc:spChg chg="add mod">
          <ac:chgData name="Roger Groom" userId="21ba787ba40c0be6" providerId="LiveId" clId="{36087B66-F07D-714B-BC64-A0CC92D5A3FB}" dt="2024-10-09T01:16:05.441" v="38"/>
          <ac:spMkLst>
            <pc:docMk/>
            <pc:sldMk cId="0" sldId="258"/>
            <ac:spMk id="6" creationId="{3FCDF221-F701-2C4C-A10C-72889DF602DF}"/>
          </ac:spMkLst>
        </pc:spChg>
      </pc:sldChg>
      <pc:sldChg chg="addSp delSp modSp mod">
        <pc:chgData name="Roger Groom" userId="21ba787ba40c0be6" providerId="LiveId" clId="{36087B66-F07D-714B-BC64-A0CC92D5A3FB}" dt="2024-10-09T01:16:12.188" v="40"/>
        <pc:sldMkLst>
          <pc:docMk/>
          <pc:sldMk cId="0" sldId="259"/>
        </pc:sldMkLst>
        <pc:spChg chg="del">
          <ac:chgData name="Roger Groom" userId="21ba787ba40c0be6" providerId="LiveId" clId="{36087B66-F07D-714B-BC64-A0CC92D5A3FB}" dt="2024-10-09T01:13:10.988" v="31" actId="478"/>
          <ac:spMkLst>
            <pc:docMk/>
            <pc:sldMk cId="0" sldId="259"/>
            <ac:spMk id="2" creationId="{2B780D95-04A2-383C-FEE6-95B10DF31B21}"/>
          </ac:spMkLst>
        </pc:spChg>
        <pc:spChg chg="del">
          <ac:chgData name="Roger Groom" userId="21ba787ba40c0be6" providerId="LiveId" clId="{36087B66-F07D-714B-BC64-A0CC92D5A3FB}" dt="2024-10-09T01:16:11.923" v="39" actId="478"/>
          <ac:spMkLst>
            <pc:docMk/>
            <pc:sldMk cId="0" sldId="259"/>
            <ac:spMk id="3" creationId="{D5252D84-173F-9A6B-EDB7-313826924E98}"/>
          </ac:spMkLst>
        </pc:spChg>
        <pc:spChg chg="add mod">
          <ac:chgData name="Roger Groom" userId="21ba787ba40c0be6" providerId="LiveId" clId="{36087B66-F07D-714B-BC64-A0CC92D5A3FB}" dt="2024-10-09T01:11:03.807" v="4"/>
          <ac:spMkLst>
            <pc:docMk/>
            <pc:sldMk cId="0" sldId="259"/>
            <ac:spMk id="4" creationId="{EDD57413-752A-BFEF-8DB6-5412CE50D823}"/>
          </ac:spMkLst>
        </pc:spChg>
        <pc:spChg chg="add mod">
          <ac:chgData name="Roger Groom" userId="21ba787ba40c0be6" providerId="LiveId" clId="{36087B66-F07D-714B-BC64-A0CC92D5A3FB}" dt="2024-10-09T01:16:12.188" v="40"/>
          <ac:spMkLst>
            <pc:docMk/>
            <pc:sldMk cId="0" sldId="259"/>
            <ac:spMk id="5" creationId="{5904E960-619A-D596-D96E-55BFB9453A63}"/>
          </ac:spMkLst>
        </pc:spChg>
      </pc:sldChg>
      <pc:sldChg chg="addSp delSp modSp mod">
        <pc:chgData name="Roger Groom" userId="21ba787ba40c0be6" providerId="LiveId" clId="{36087B66-F07D-714B-BC64-A0CC92D5A3FB}" dt="2024-10-09T01:16:15.952" v="42"/>
        <pc:sldMkLst>
          <pc:docMk/>
          <pc:sldMk cId="0" sldId="260"/>
        </pc:sldMkLst>
        <pc:spChg chg="del">
          <ac:chgData name="Roger Groom" userId="21ba787ba40c0be6" providerId="LiveId" clId="{36087B66-F07D-714B-BC64-A0CC92D5A3FB}" dt="2024-10-09T01:13:09.569" v="30" actId="478"/>
          <ac:spMkLst>
            <pc:docMk/>
            <pc:sldMk cId="0" sldId="260"/>
            <ac:spMk id="2" creationId="{2B780D95-04A2-383C-FEE6-95B10DF31B21}"/>
          </ac:spMkLst>
        </pc:spChg>
        <pc:spChg chg="del">
          <ac:chgData name="Roger Groom" userId="21ba787ba40c0be6" providerId="LiveId" clId="{36087B66-F07D-714B-BC64-A0CC92D5A3FB}" dt="2024-10-09T01:16:15.753" v="41" actId="478"/>
          <ac:spMkLst>
            <pc:docMk/>
            <pc:sldMk cId="0" sldId="260"/>
            <ac:spMk id="3" creationId="{067D475E-E30C-B050-CC34-97D969E70412}"/>
          </ac:spMkLst>
        </pc:spChg>
        <pc:spChg chg="add mod">
          <ac:chgData name="Roger Groom" userId="21ba787ba40c0be6" providerId="LiveId" clId="{36087B66-F07D-714B-BC64-A0CC92D5A3FB}" dt="2024-10-09T01:11:04.517" v="5"/>
          <ac:spMkLst>
            <pc:docMk/>
            <pc:sldMk cId="0" sldId="260"/>
            <ac:spMk id="4" creationId="{CADBEA92-9856-25B0-AFE4-5E4F45B76D96}"/>
          </ac:spMkLst>
        </pc:spChg>
        <pc:spChg chg="add mod">
          <ac:chgData name="Roger Groom" userId="21ba787ba40c0be6" providerId="LiveId" clId="{36087B66-F07D-714B-BC64-A0CC92D5A3FB}" dt="2024-10-09T01:16:15.952" v="42"/>
          <ac:spMkLst>
            <pc:docMk/>
            <pc:sldMk cId="0" sldId="260"/>
            <ac:spMk id="5" creationId="{F47CC9AC-F12D-A437-1C7C-CFFF5768D3A4}"/>
          </ac:spMkLst>
        </pc:spChg>
      </pc:sldChg>
      <pc:sldChg chg="addSp delSp modSp mod">
        <pc:chgData name="Roger Groom" userId="21ba787ba40c0be6" providerId="LiveId" clId="{36087B66-F07D-714B-BC64-A0CC92D5A3FB}" dt="2024-10-09T01:16:19.359" v="44"/>
        <pc:sldMkLst>
          <pc:docMk/>
          <pc:sldMk cId="0" sldId="261"/>
        </pc:sldMkLst>
        <pc:spChg chg="del">
          <ac:chgData name="Roger Groom" userId="21ba787ba40c0be6" providerId="LiveId" clId="{36087B66-F07D-714B-BC64-A0CC92D5A3FB}" dt="2024-10-09T01:13:08.224" v="29" actId="478"/>
          <ac:spMkLst>
            <pc:docMk/>
            <pc:sldMk cId="0" sldId="261"/>
            <ac:spMk id="2" creationId="{2B780D95-04A2-383C-FEE6-95B10DF31B21}"/>
          </ac:spMkLst>
        </pc:spChg>
        <pc:spChg chg="del">
          <ac:chgData name="Roger Groom" userId="21ba787ba40c0be6" providerId="LiveId" clId="{36087B66-F07D-714B-BC64-A0CC92D5A3FB}" dt="2024-10-09T01:16:19.130" v="43" actId="478"/>
          <ac:spMkLst>
            <pc:docMk/>
            <pc:sldMk cId="0" sldId="261"/>
            <ac:spMk id="3" creationId="{BAA4F4FC-8AE6-1F62-C8CA-7EB42C167FD1}"/>
          </ac:spMkLst>
        </pc:spChg>
        <pc:spChg chg="add mod">
          <ac:chgData name="Roger Groom" userId="21ba787ba40c0be6" providerId="LiveId" clId="{36087B66-F07D-714B-BC64-A0CC92D5A3FB}" dt="2024-10-09T01:11:05.521" v="6"/>
          <ac:spMkLst>
            <pc:docMk/>
            <pc:sldMk cId="0" sldId="261"/>
            <ac:spMk id="4" creationId="{DB32F7AD-B715-1722-032A-C2D093951A74}"/>
          </ac:spMkLst>
        </pc:spChg>
        <pc:spChg chg="add mod">
          <ac:chgData name="Roger Groom" userId="21ba787ba40c0be6" providerId="LiveId" clId="{36087B66-F07D-714B-BC64-A0CC92D5A3FB}" dt="2024-10-09T01:16:19.359" v="44"/>
          <ac:spMkLst>
            <pc:docMk/>
            <pc:sldMk cId="0" sldId="261"/>
            <ac:spMk id="5" creationId="{8387260E-5421-3687-6422-F450F4260C06}"/>
          </ac:spMkLst>
        </pc:spChg>
      </pc:sldChg>
      <pc:sldChg chg="addSp delSp modSp mod">
        <pc:chgData name="Roger Groom" userId="21ba787ba40c0be6" providerId="LiveId" clId="{36087B66-F07D-714B-BC64-A0CC92D5A3FB}" dt="2024-10-09T01:16:26.072" v="46"/>
        <pc:sldMkLst>
          <pc:docMk/>
          <pc:sldMk cId="0" sldId="262"/>
        </pc:sldMkLst>
        <pc:spChg chg="del">
          <ac:chgData name="Roger Groom" userId="21ba787ba40c0be6" providerId="LiveId" clId="{36087B66-F07D-714B-BC64-A0CC92D5A3FB}" dt="2024-10-09T01:13:06.870" v="28" actId="478"/>
          <ac:spMkLst>
            <pc:docMk/>
            <pc:sldMk cId="0" sldId="262"/>
            <ac:spMk id="2" creationId="{2B780D95-04A2-383C-FEE6-95B10DF31B21}"/>
          </ac:spMkLst>
        </pc:spChg>
        <pc:spChg chg="del">
          <ac:chgData name="Roger Groom" userId="21ba787ba40c0be6" providerId="LiveId" clId="{36087B66-F07D-714B-BC64-A0CC92D5A3FB}" dt="2024-10-09T01:16:25.856" v="45" actId="478"/>
          <ac:spMkLst>
            <pc:docMk/>
            <pc:sldMk cId="0" sldId="262"/>
            <ac:spMk id="3" creationId="{3AA1B9AA-AA2C-D880-9E64-3D22929A4C41}"/>
          </ac:spMkLst>
        </pc:spChg>
        <pc:spChg chg="add mod">
          <ac:chgData name="Roger Groom" userId="21ba787ba40c0be6" providerId="LiveId" clId="{36087B66-F07D-714B-BC64-A0CC92D5A3FB}" dt="2024-10-09T01:11:09.213" v="7"/>
          <ac:spMkLst>
            <pc:docMk/>
            <pc:sldMk cId="0" sldId="262"/>
            <ac:spMk id="4" creationId="{8DAEBB7D-E4B4-C016-10A1-1098A7A4D7F1}"/>
          </ac:spMkLst>
        </pc:spChg>
        <pc:spChg chg="add mod">
          <ac:chgData name="Roger Groom" userId="21ba787ba40c0be6" providerId="LiveId" clId="{36087B66-F07D-714B-BC64-A0CC92D5A3FB}" dt="2024-10-09T01:16:26.072" v="46"/>
          <ac:spMkLst>
            <pc:docMk/>
            <pc:sldMk cId="0" sldId="262"/>
            <ac:spMk id="5" creationId="{04D0223B-1007-A5A4-1799-1820154EAFFC}"/>
          </ac:spMkLst>
        </pc:spChg>
      </pc:sldChg>
      <pc:sldChg chg="addSp delSp modSp mod">
        <pc:chgData name="Roger Groom" userId="21ba787ba40c0be6" providerId="LiveId" clId="{36087B66-F07D-714B-BC64-A0CC92D5A3FB}" dt="2024-10-09T01:16:29.926" v="48"/>
        <pc:sldMkLst>
          <pc:docMk/>
          <pc:sldMk cId="0" sldId="263"/>
        </pc:sldMkLst>
        <pc:spChg chg="del">
          <ac:chgData name="Roger Groom" userId="21ba787ba40c0be6" providerId="LiveId" clId="{36087B66-F07D-714B-BC64-A0CC92D5A3FB}" dt="2024-10-09T01:13:05.493" v="27" actId="478"/>
          <ac:spMkLst>
            <pc:docMk/>
            <pc:sldMk cId="0" sldId="263"/>
            <ac:spMk id="2" creationId="{2B780D95-04A2-383C-FEE6-95B10DF31B21}"/>
          </ac:spMkLst>
        </pc:spChg>
        <pc:spChg chg="del">
          <ac:chgData name="Roger Groom" userId="21ba787ba40c0be6" providerId="LiveId" clId="{36087B66-F07D-714B-BC64-A0CC92D5A3FB}" dt="2024-10-09T01:16:29.726" v="47" actId="478"/>
          <ac:spMkLst>
            <pc:docMk/>
            <pc:sldMk cId="0" sldId="263"/>
            <ac:spMk id="3" creationId="{54C93356-BED4-3C2C-F704-DE2F2E3F4176}"/>
          </ac:spMkLst>
        </pc:spChg>
        <pc:spChg chg="add mod">
          <ac:chgData name="Roger Groom" userId="21ba787ba40c0be6" providerId="LiveId" clId="{36087B66-F07D-714B-BC64-A0CC92D5A3FB}" dt="2024-10-09T01:11:10.006" v="8"/>
          <ac:spMkLst>
            <pc:docMk/>
            <pc:sldMk cId="0" sldId="263"/>
            <ac:spMk id="4" creationId="{79BB5DFD-CCFB-6AB1-963D-1E1E97895A10}"/>
          </ac:spMkLst>
        </pc:spChg>
        <pc:spChg chg="add mod">
          <ac:chgData name="Roger Groom" userId="21ba787ba40c0be6" providerId="LiveId" clId="{36087B66-F07D-714B-BC64-A0CC92D5A3FB}" dt="2024-10-09T01:16:29.926" v="48"/>
          <ac:spMkLst>
            <pc:docMk/>
            <pc:sldMk cId="0" sldId="263"/>
            <ac:spMk id="5" creationId="{2B998070-35B0-90A6-2884-605A51829674}"/>
          </ac:spMkLst>
        </pc:spChg>
      </pc:sldChg>
      <pc:sldChg chg="addSp delSp modSp mod">
        <pc:chgData name="Roger Groom" userId="21ba787ba40c0be6" providerId="LiveId" clId="{36087B66-F07D-714B-BC64-A0CC92D5A3FB}" dt="2024-10-09T01:16:33.307" v="50"/>
        <pc:sldMkLst>
          <pc:docMk/>
          <pc:sldMk cId="0" sldId="264"/>
        </pc:sldMkLst>
        <pc:spChg chg="del">
          <ac:chgData name="Roger Groom" userId="21ba787ba40c0be6" providerId="LiveId" clId="{36087B66-F07D-714B-BC64-A0CC92D5A3FB}" dt="2024-10-09T01:13:02.958" v="26" actId="478"/>
          <ac:spMkLst>
            <pc:docMk/>
            <pc:sldMk cId="0" sldId="264"/>
            <ac:spMk id="2" creationId="{2B780D95-04A2-383C-FEE6-95B10DF31B21}"/>
          </ac:spMkLst>
        </pc:spChg>
        <pc:spChg chg="del">
          <ac:chgData name="Roger Groom" userId="21ba787ba40c0be6" providerId="LiveId" clId="{36087B66-F07D-714B-BC64-A0CC92D5A3FB}" dt="2024-10-09T01:16:33.041" v="49" actId="478"/>
          <ac:spMkLst>
            <pc:docMk/>
            <pc:sldMk cId="0" sldId="264"/>
            <ac:spMk id="3" creationId="{38844D4B-5488-D15C-D716-F9893086D4B0}"/>
          </ac:spMkLst>
        </pc:spChg>
        <pc:spChg chg="add mod">
          <ac:chgData name="Roger Groom" userId="21ba787ba40c0be6" providerId="LiveId" clId="{36087B66-F07D-714B-BC64-A0CC92D5A3FB}" dt="2024-10-09T01:11:10.648" v="9"/>
          <ac:spMkLst>
            <pc:docMk/>
            <pc:sldMk cId="0" sldId="264"/>
            <ac:spMk id="4" creationId="{1BAF9E0D-33D2-E05C-DE5B-F191F294E6D1}"/>
          </ac:spMkLst>
        </pc:spChg>
        <pc:spChg chg="add mod">
          <ac:chgData name="Roger Groom" userId="21ba787ba40c0be6" providerId="LiveId" clId="{36087B66-F07D-714B-BC64-A0CC92D5A3FB}" dt="2024-10-09T01:16:33.307" v="50"/>
          <ac:spMkLst>
            <pc:docMk/>
            <pc:sldMk cId="0" sldId="264"/>
            <ac:spMk id="5" creationId="{793C8A54-26B3-D6BE-AE49-988BC40403F1}"/>
          </ac:spMkLst>
        </pc:spChg>
      </pc:sldChg>
      <pc:sldChg chg="addSp delSp modSp mod">
        <pc:chgData name="Roger Groom" userId="21ba787ba40c0be6" providerId="LiveId" clId="{36087B66-F07D-714B-BC64-A0CC92D5A3FB}" dt="2024-10-09T01:16:41.125" v="52"/>
        <pc:sldMkLst>
          <pc:docMk/>
          <pc:sldMk cId="0" sldId="265"/>
        </pc:sldMkLst>
        <pc:spChg chg="del">
          <ac:chgData name="Roger Groom" userId="21ba787ba40c0be6" providerId="LiveId" clId="{36087B66-F07D-714B-BC64-A0CC92D5A3FB}" dt="2024-10-09T01:16:40.913" v="51" actId="478"/>
          <ac:spMkLst>
            <pc:docMk/>
            <pc:sldMk cId="0" sldId="265"/>
            <ac:spMk id="2" creationId="{DB7925B9-4423-C0C4-3D93-1C33C30E170C}"/>
          </ac:spMkLst>
        </pc:spChg>
        <pc:spChg chg="add mod">
          <ac:chgData name="Roger Groom" userId="21ba787ba40c0be6" providerId="LiveId" clId="{36087B66-F07D-714B-BC64-A0CC92D5A3FB}" dt="2024-10-09T01:11:12.068" v="10"/>
          <ac:spMkLst>
            <pc:docMk/>
            <pc:sldMk cId="0" sldId="265"/>
            <ac:spMk id="3" creationId="{6E937FBB-6F90-2CC2-E20A-442B325ABE2B}"/>
          </ac:spMkLst>
        </pc:spChg>
        <pc:spChg chg="add mod">
          <ac:chgData name="Roger Groom" userId="21ba787ba40c0be6" providerId="LiveId" clId="{36087B66-F07D-714B-BC64-A0CC92D5A3FB}" dt="2024-10-09T01:16:41.125" v="52"/>
          <ac:spMkLst>
            <pc:docMk/>
            <pc:sldMk cId="0" sldId="265"/>
            <ac:spMk id="4" creationId="{5076F4CB-18A6-81E7-CBF8-20273D9F5B8B}"/>
          </ac:spMkLst>
        </pc:spChg>
      </pc:sldChg>
      <pc:sldChg chg="addSp delSp modSp mod">
        <pc:chgData name="Roger Groom" userId="21ba787ba40c0be6" providerId="LiveId" clId="{36087B66-F07D-714B-BC64-A0CC92D5A3FB}" dt="2024-10-09T01:23:05.731" v="54"/>
        <pc:sldMkLst>
          <pc:docMk/>
          <pc:sldMk cId="0" sldId="266"/>
        </pc:sldMkLst>
        <pc:spChg chg="del">
          <ac:chgData name="Roger Groom" userId="21ba787ba40c0be6" providerId="LiveId" clId="{36087B66-F07D-714B-BC64-A0CC92D5A3FB}" dt="2024-10-09T01:23:02.856" v="53" actId="478"/>
          <ac:spMkLst>
            <pc:docMk/>
            <pc:sldMk cId="0" sldId="266"/>
            <ac:spMk id="2" creationId="{78A49F8B-9B27-42B4-7CB6-01830EC5E841}"/>
          </ac:spMkLst>
        </pc:spChg>
        <pc:spChg chg="add mod">
          <ac:chgData name="Roger Groom" userId="21ba787ba40c0be6" providerId="LiveId" clId="{36087B66-F07D-714B-BC64-A0CC92D5A3FB}" dt="2024-10-09T01:23:05.731" v="54"/>
          <ac:spMkLst>
            <pc:docMk/>
            <pc:sldMk cId="0" sldId="266"/>
            <ac:spMk id="9" creationId="{6B184C97-4A6B-4914-3DC2-D68166A8D0CA}"/>
          </ac:spMkLst>
        </pc:spChg>
      </pc:sldChg>
      <pc:sldChg chg="addSp delSp modSp mod">
        <pc:chgData name="Roger Groom" userId="21ba787ba40c0be6" providerId="LiveId" clId="{36087B66-F07D-714B-BC64-A0CC92D5A3FB}" dt="2024-10-09T02:02:09.133" v="199" actId="207"/>
        <pc:sldMkLst>
          <pc:docMk/>
          <pc:sldMk cId="0" sldId="268"/>
        </pc:sldMkLst>
        <pc:spChg chg="del">
          <ac:chgData name="Roger Groom" userId="21ba787ba40c0be6" providerId="LiveId" clId="{36087B66-F07D-714B-BC64-A0CC92D5A3FB}" dt="2024-10-09T01:23:27.882" v="57" actId="478"/>
          <ac:spMkLst>
            <pc:docMk/>
            <pc:sldMk cId="0" sldId="268"/>
            <ac:spMk id="2" creationId="{AEB611CF-441D-4E99-C6E0-E95421E40CAC}"/>
          </ac:spMkLst>
        </pc:spChg>
        <pc:spChg chg="add mod">
          <ac:chgData name="Roger Groom" userId="21ba787ba40c0be6" providerId="LiveId" clId="{36087B66-F07D-714B-BC64-A0CC92D5A3FB}" dt="2024-10-09T01:23:30.752" v="58"/>
          <ac:spMkLst>
            <pc:docMk/>
            <pc:sldMk cId="0" sldId="268"/>
            <ac:spMk id="3" creationId="{C7DC45A3-0F8E-C7D9-EFEA-98FC083A5C05}"/>
          </ac:spMkLst>
        </pc:spChg>
        <pc:spChg chg="mod">
          <ac:chgData name="Roger Groom" userId="21ba787ba40c0be6" providerId="LiveId" clId="{36087B66-F07D-714B-BC64-A0CC92D5A3FB}" dt="2024-10-09T02:01:28.231" v="197" actId="255"/>
          <ac:spMkLst>
            <pc:docMk/>
            <pc:sldMk cId="0" sldId="268"/>
            <ac:spMk id="143" creationId="{00000000-0000-0000-0000-000000000000}"/>
          </ac:spMkLst>
        </pc:spChg>
        <pc:spChg chg="mod">
          <ac:chgData name="Roger Groom" userId="21ba787ba40c0be6" providerId="LiveId" clId="{36087B66-F07D-714B-BC64-A0CC92D5A3FB}" dt="2024-10-09T02:02:09.133" v="199" actId="207"/>
          <ac:spMkLst>
            <pc:docMk/>
            <pc:sldMk cId="0" sldId="268"/>
            <ac:spMk id="144" creationId="{00000000-0000-0000-0000-000000000000}"/>
          </ac:spMkLst>
        </pc:spChg>
      </pc:sldChg>
      <pc:sldChg chg="addSp delSp modSp mod">
        <pc:chgData name="Roger Groom" userId="21ba787ba40c0be6" providerId="LiveId" clId="{36087B66-F07D-714B-BC64-A0CC92D5A3FB}" dt="2024-10-09T02:02:17.775" v="200" actId="207"/>
        <pc:sldMkLst>
          <pc:docMk/>
          <pc:sldMk cId="0" sldId="269"/>
        </pc:sldMkLst>
        <pc:spChg chg="del">
          <ac:chgData name="Roger Groom" userId="21ba787ba40c0be6" providerId="LiveId" clId="{36087B66-F07D-714B-BC64-A0CC92D5A3FB}" dt="2024-10-09T01:24:02.410" v="59" actId="478"/>
          <ac:spMkLst>
            <pc:docMk/>
            <pc:sldMk cId="0" sldId="269"/>
            <ac:spMk id="2" creationId="{FD5BACB2-C988-F654-1F8A-09AB347421B0}"/>
          </ac:spMkLst>
        </pc:spChg>
        <pc:spChg chg="add mod">
          <ac:chgData name="Roger Groom" userId="21ba787ba40c0be6" providerId="LiveId" clId="{36087B66-F07D-714B-BC64-A0CC92D5A3FB}" dt="2024-10-09T01:24:04.925" v="60"/>
          <ac:spMkLst>
            <pc:docMk/>
            <pc:sldMk cId="0" sldId="269"/>
            <ac:spMk id="3" creationId="{B87192C3-771D-6E15-79DF-1FDE4F2D1984}"/>
          </ac:spMkLst>
        </pc:spChg>
        <pc:spChg chg="mod">
          <ac:chgData name="Roger Groom" userId="21ba787ba40c0be6" providerId="LiveId" clId="{36087B66-F07D-714B-BC64-A0CC92D5A3FB}" dt="2024-10-09T02:02:17.775" v="200" actId="207"/>
          <ac:spMkLst>
            <pc:docMk/>
            <pc:sldMk cId="0" sldId="269"/>
            <ac:spMk id="154" creationId="{00000000-0000-0000-0000-000000000000}"/>
          </ac:spMkLst>
        </pc:spChg>
      </pc:sldChg>
      <pc:sldChg chg="addSp delSp modSp mod">
        <pc:chgData name="Roger Groom" userId="21ba787ba40c0be6" providerId="LiveId" clId="{36087B66-F07D-714B-BC64-A0CC92D5A3FB}" dt="2024-10-09T01:30:10.399" v="64" actId="1035"/>
        <pc:sldMkLst>
          <pc:docMk/>
          <pc:sldMk cId="0" sldId="270"/>
        </pc:sldMkLst>
        <pc:spChg chg="del">
          <ac:chgData name="Roger Groom" userId="21ba787ba40c0be6" providerId="LiveId" clId="{36087B66-F07D-714B-BC64-A0CC92D5A3FB}" dt="2024-10-09T01:30:07.734" v="61" actId="478"/>
          <ac:spMkLst>
            <pc:docMk/>
            <pc:sldMk cId="0" sldId="270"/>
            <ac:spMk id="2" creationId="{F55FF0BC-5789-6EA3-3FBE-E068457DEC8B}"/>
          </ac:spMkLst>
        </pc:spChg>
        <pc:spChg chg="add mod">
          <ac:chgData name="Roger Groom" userId="21ba787ba40c0be6" providerId="LiveId" clId="{36087B66-F07D-714B-BC64-A0CC92D5A3FB}" dt="2024-10-09T01:30:10.399" v="64" actId="1035"/>
          <ac:spMkLst>
            <pc:docMk/>
            <pc:sldMk cId="0" sldId="270"/>
            <ac:spMk id="3" creationId="{CD30F29C-3401-2FA3-5D96-0ACA3EBEC28B}"/>
          </ac:spMkLst>
        </pc:spChg>
      </pc:sldChg>
      <pc:sldChg chg="addSp delSp modSp mod">
        <pc:chgData name="Roger Groom" userId="21ba787ba40c0be6" providerId="LiveId" clId="{36087B66-F07D-714B-BC64-A0CC92D5A3FB}" dt="2024-10-09T01:32:56.132" v="66"/>
        <pc:sldMkLst>
          <pc:docMk/>
          <pc:sldMk cId="0" sldId="271"/>
        </pc:sldMkLst>
        <pc:spChg chg="del">
          <ac:chgData name="Roger Groom" userId="21ba787ba40c0be6" providerId="LiveId" clId="{36087B66-F07D-714B-BC64-A0CC92D5A3FB}" dt="2024-10-09T01:32:53.754" v="65" actId="478"/>
          <ac:spMkLst>
            <pc:docMk/>
            <pc:sldMk cId="0" sldId="271"/>
            <ac:spMk id="2" creationId="{50B68601-CD83-C740-2EA7-C27326906953}"/>
          </ac:spMkLst>
        </pc:spChg>
        <pc:spChg chg="add mod">
          <ac:chgData name="Roger Groom" userId="21ba787ba40c0be6" providerId="LiveId" clId="{36087B66-F07D-714B-BC64-A0CC92D5A3FB}" dt="2024-10-09T01:32:56.132" v="66"/>
          <ac:spMkLst>
            <pc:docMk/>
            <pc:sldMk cId="0" sldId="271"/>
            <ac:spMk id="3" creationId="{CE62DB28-083E-9DAA-EAC4-9878F9F6F813}"/>
          </ac:spMkLst>
        </pc:spChg>
      </pc:sldChg>
      <pc:sldChg chg="addSp delSp modSp mod">
        <pc:chgData name="Roger Groom" userId="21ba787ba40c0be6" providerId="LiveId" clId="{36087B66-F07D-714B-BC64-A0CC92D5A3FB}" dt="2024-10-09T01:33:05.837" v="68"/>
        <pc:sldMkLst>
          <pc:docMk/>
          <pc:sldMk cId="0" sldId="272"/>
        </pc:sldMkLst>
        <pc:spChg chg="del">
          <ac:chgData name="Roger Groom" userId="21ba787ba40c0be6" providerId="LiveId" clId="{36087B66-F07D-714B-BC64-A0CC92D5A3FB}" dt="2024-10-09T01:33:05.477" v="67" actId="478"/>
          <ac:spMkLst>
            <pc:docMk/>
            <pc:sldMk cId="0" sldId="272"/>
            <ac:spMk id="3" creationId="{90968EE8-89A1-C26E-A54A-675CF7745D74}"/>
          </ac:spMkLst>
        </pc:spChg>
        <pc:spChg chg="add mod">
          <ac:chgData name="Roger Groom" userId="21ba787ba40c0be6" providerId="LiveId" clId="{36087B66-F07D-714B-BC64-A0CC92D5A3FB}" dt="2024-10-09T01:33:05.837" v="68"/>
          <ac:spMkLst>
            <pc:docMk/>
            <pc:sldMk cId="0" sldId="272"/>
            <ac:spMk id="4" creationId="{98853C1D-099A-BB21-AD59-7B6C21709DB0}"/>
          </ac:spMkLst>
        </pc:spChg>
      </pc:sldChg>
      <pc:sldChg chg="addSp delSp modSp mod">
        <pc:chgData name="Roger Groom" userId="21ba787ba40c0be6" providerId="LiveId" clId="{36087B66-F07D-714B-BC64-A0CC92D5A3FB}" dt="2024-10-09T02:03:23.193" v="204" actId="11530"/>
        <pc:sldMkLst>
          <pc:docMk/>
          <pc:sldMk cId="0" sldId="274"/>
        </pc:sldMkLst>
        <pc:spChg chg="del">
          <ac:chgData name="Roger Groom" userId="21ba787ba40c0be6" providerId="LiveId" clId="{36087B66-F07D-714B-BC64-A0CC92D5A3FB}" dt="2024-10-09T01:34:23.300" v="71" actId="478"/>
          <ac:spMkLst>
            <pc:docMk/>
            <pc:sldMk cId="0" sldId="274"/>
            <ac:spMk id="2" creationId="{7BBE2C32-BE74-5E75-5498-FEDA2F51AD2E}"/>
          </ac:spMkLst>
        </pc:spChg>
        <pc:spChg chg="add mod">
          <ac:chgData name="Roger Groom" userId="21ba787ba40c0be6" providerId="LiveId" clId="{36087B66-F07D-714B-BC64-A0CC92D5A3FB}" dt="2024-10-09T01:34:24.806" v="72"/>
          <ac:spMkLst>
            <pc:docMk/>
            <pc:sldMk cId="0" sldId="274"/>
            <ac:spMk id="3" creationId="{F0864395-5825-519C-007D-CE6B4415316F}"/>
          </ac:spMkLst>
        </pc:spChg>
        <pc:spChg chg="mod">
          <ac:chgData name="Roger Groom" userId="21ba787ba40c0be6" providerId="LiveId" clId="{36087B66-F07D-714B-BC64-A0CC92D5A3FB}" dt="2024-10-09T02:03:11.531" v="203" actId="207"/>
          <ac:spMkLst>
            <pc:docMk/>
            <pc:sldMk cId="0" sldId="274"/>
            <ac:spMk id="204" creationId="{00000000-0000-0000-0000-000000000000}"/>
          </ac:spMkLst>
        </pc:spChg>
        <pc:picChg chg="mod">
          <ac:chgData name="Roger Groom" userId="21ba787ba40c0be6" providerId="LiveId" clId="{36087B66-F07D-714B-BC64-A0CC92D5A3FB}" dt="2024-10-09T02:03:23.193" v="204" actId="11530"/>
          <ac:picMkLst>
            <pc:docMk/>
            <pc:sldMk cId="0" sldId="274"/>
            <ac:picMk id="206" creationId="{00000000-0000-0000-0000-000000000000}"/>
          </ac:picMkLst>
        </pc:picChg>
      </pc:sldChg>
      <pc:sldChg chg="addSp modSp">
        <pc:chgData name="Roger Groom" userId="21ba787ba40c0be6" providerId="LiveId" clId="{36087B66-F07D-714B-BC64-A0CC92D5A3FB}" dt="2024-10-09T02:05:06.977" v="227" actId="207"/>
        <pc:sldMkLst>
          <pc:docMk/>
          <pc:sldMk cId="0" sldId="285"/>
        </pc:sldMkLst>
        <pc:spChg chg="add mod">
          <ac:chgData name="Roger Groom" userId="21ba787ba40c0be6" providerId="LiveId" clId="{36087B66-F07D-714B-BC64-A0CC92D5A3FB}" dt="2024-10-09T01:45:39.769" v="93"/>
          <ac:spMkLst>
            <pc:docMk/>
            <pc:sldMk cId="0" sldId="285"/>
            <ac:spMk id="2" creationId="{D5A93846-9C0B-20E6-06C5-91EB79ECEC6D}"/>
          </ac:spMkLst>
        </pc:spChg>
        <pc:spChg chg="mod">
          <ac:chgData name="Roger Groom" userId="21ba787ba40c0be6" providerId="LiveId" clId="{36087B66-F07D-714B-BC64-A0CC92D5A3FB}" dt="2024-10-09T02:05:06.977" v="227" actId="207"/>
          <ac:spMkLst>
            <pc:docMk/>
            <pc:sldMk cId="0" sldId="285"/>
            <ac:spMk id="302" creationId="{00000000-0000-0000-0000-000000000000}"/>
          </ac:spMkLst>
        </pc:spChg>
      </pc:sldChg>
      <pc:sldChg chg="addSp delSp modSp mod">
        <pc:chgData name="Roger Groom" userId="21ba787ba40c0be6" providerId="LiveId" clId="{36087B66-F07D-714B-BC64-A0CC92D5A3FB}" dt="2024-10-09T01:45:56.959" v="101"/>
        <pc:sldMkLst>
          <pc:docMk/>
          <pc:sldMk cId="0" sldId="289"/>
        </pc:sldMkLst>
        <pc:spChg chg="add mod">
          <ac:chgData name="Roger Groom" userId="21ba787ba40c0be6" providerId="LiveId" clId="{36087B66-F07D-714B-BC64-A0CC92D5A3FB}" dt="2024-10-09T01:11:21.819" v="12"/>
          <ac:spMkLst>
            <pc:docMk/>
            <pc:sldMk cId="0" sldId="289"/>
            <ac:spMk id="2" creationId="{EAD65EDD-CA73-0BA2-170D-5F02315D4669}"/>
          </ac:spMkLst>
        </pc:spChg>
        <pc:spChg chg="del">
          <ac:chgData name="Roger Groom" userId="21ba787ba40c0be6" providerId="LiveId" clId="{36087B66-F07D-714B-BC64-A0CC92D5A3FB}" dt="2024-10-09T01:45:56.793" v="100" actId="478"/>
          <ac:spMkLst>
            <pc:docMk/>
            <pc:sldMk cId="0" sldId="289"/>
            <ac:spMk id="3" creationId="{2BC84A91-ED00-6A91-65EA-7E0C0A1B4106}"/>
          </ac:spMkLst>
        </pc:spChg>
        <pc:spChg chg="add mod">
          <ac:chgData name="Roger Groom" userId="21ba787ba40c0be6" providerId="LiveId" clId="{36087B66-F07D-714B-BC64-A0CC92D5A3FB}" dt="2024-10-09T01:45:56.959" v="101"/>
          <ac:spMkLst>
            <pc:docMk/>
            <pc:sldMk cId="0" sldId="289"/>
            <ac:spMk id="4" creationId="{960DB6F6-832B-12FC-D602-06862214749E}"/>
          </ac:spMkLst>
        </pc:spChg>
        <pc:spChg chg="del">
          <ac:chgData name="Roger Groom" userId="21ba787ba40c0be6" providerId="LiveId" clId="{36087B66-F07D-714B-BC64-A0CC92D5A3FB}" dt="2024-10-09T01:12:47.017" v="23" actId="478"/>
          <ac:spMkLst>
            <pc:docMk/>
            <pc:sldMk cId="0" sldId="289"/>
            <ac:spMk id="5" creationId="{2B780D95-04A2-383C-FEE6-95B10DF31B21}"/>
          </ac:spMkLst>
        </pc:spChg>
      </pc:sldChg>
      <pc:sldChg chg="addSp delSp modSp mod">
        <pc:chgData name="Roger Groom" userId="21ba787ba40c0be6" providerId="LiveId" clId="{36087B66-F07D-714B-BC64-A0CC92D5A3FB}" dt="2024-10-09T01:46:22.553" v="111"/>
        <pc:sldMkLst>
          <pc:docMk/>
          <pc:sldMk cId="0" sldId="294"/>
        </pc:sldMkLst>
        <pc:spChg chg="add mod">
          <ac:chgData name="Roger Groom" userId="21ba787ba40c0be6" providerId="LiveId" clId="{36087B66-F07D-714B-BC64-A0CC92D5A3FB}" dt="2024-10-09T01:11:26.833" v="17"/>
          <ac:spMkLst>
            <pc:docMk/>
            <pc:sldMk cId="0" sldId="294"/>
            <ac:spMk id="2" creationId="{FB8A11BE-BBDA-4BA4-3BBD-8B80866D2BA0}"/>
          </ac:spMkLst>
        </pc:spChg>
        <pc:spChg chg="del">
          <ac:chgData name="Roger Groom" userId="21ba787ba40c0be6" providerId="LiveId" clId="{36087B66-F07D-714B-BC64-A0CC92D5A3FB}" dt="2024-10-09T01:46:22.351" v="110" actId="478"/>
          <ac:spMkLst>
            <pc:docMk/>
            <pc:sldMk cId="0" sldId="294"/>
            <ac:spMk id="3" creationId="{ACCF9699-FEAE-95F5-CBAB-82DFC39C9F34}"/>
          </ac:spMkLst>
        </pc:spChg>
        <pc:spChg chg="del">
          <ac:chgData name="Roger Groom" userId="21ba787ba40c0be6" providerId="LiveId" clId="{36087B66-F07D-714B-BC64-A0CC92D5A3FB}" dt="2024-10-09T01:11:29.585" v="18" actId="478"/>
          <ac:spMkLst>
            <pc:docMk/>
            <pc:sldMk cId="0" sldId="294"/>
            <ac:spMk id="4" creationId="{2B780D95-04A2-383C-FEE6-95B10DF31B21}"/>
          </ac:spMkLst>
        </pc:spChg>
        <pc:spChg chg="add mod">
          <ac:chgData name="Roger Groom" userId="21ba787ba40c0be6" providerId="LiveId" clId="{36087B66-F07D-714B-BC64-A0CC92D5A3FB}" dt="2024-10-09T01:46:22.553" v="111"/>
          <ac:spMkLst>
            <pc:docMk/>
            <pc:sldMk cId="0" sldId="294"/>
            <ac:spMk id="5" creationId="{3163093F-9EBF-896E-DB5D-E210F965E766}"/>
          </ac:spMkLst>
        </pc:spChg>
      </pc:sldChg>
      <pc:sldChg chg="addSp delSp modSp mod">
        <pc:chgData name="Roger Groom" userId="21ba787ba40c0be6" providerId="LiveId" clId="{36087B66-F07D-714B-BC64-A0CC92D5A3FB}" dt="2024-10-09T01:56:30.282" v="133" actId="14100"/>
        <pc:sldMkLst>
          <pc:docMk/>
          <pc:sldMk cId="1153697517" sldId="296"/>
        </pc:sldMkLst>
        <pc:spChg chg="mod">
          <ac:chgData name="Roger Groom" userId="21ba787ba40c0be6" providerId="LiveId" clId="{36087B66-F07D-714B-BC64-A0CC92D5A3FB}" dt="2024-10-09T01:56:30.282" v="133" actId="14100"/>
          <ac:spMkLst>
            <pc:docMk/>
            <pc:sldMk cId="1153697517" sldId="296"/>
            <ac:spMk id="2" creationId="{1303E9A8-0844-AD81-4342-0E47D2DCF191}"/>
          </ac:spMkLst>
        </pc:spChg>
        <pc:spChg chg="del mod">
          <ac:chgData name="Roger Groom" userId="21ba787ba40c0be6" providerId="LiveId" clId="{36087B66-F07D-714B-BC64-A0CC92D5A3FB}" dt="2024-10-09T01:12:49.455" v="25" actId="478"/>
          <ac:spMkLst>
            <pc:docMk/>
            <pc:sldMk cId="1153697517" sldId="296"/>
            <ac:spMk id="3" creationId="{2B780D95-04A2-383C-FEE6-95B10DF31B21}"/>
          </ac:spMkLst>
        </pc:spChg>
        <pc:spChg chg="del">
          <ac:chgData name="Roger Groom" userId="21ba787ba40c0be6" providerId="LiveId" clId="{36087B66-F07D-714B-BC64-A0CC92D5A3FB}" dt="2024-10-09T01:45:53.296" v="98" actId="478"/>
          <ac:spMkLst>
            <pc:docMk/>
            <pc:sldMk cId="1153697517" sldId="296"/>
            <ac:spMk id="6" creationId="{F7B6D5F3-43AD-7944-607C-F19BC7B34F4F}"/>
          </ac:spMkLst>
        </pc:spChg>
        <pc:spChg chg="add mod">
          <ac:chgData name="Roger Groom" userId="21ba787ba40c0be6" providerId="LiveId" clId="{36087B66-F07D-714B-BC64-A0CC92D5A3FB}" dt="2024-10-09T01:11:20.280" v="11"/>
          <ac:spMkLst>
            <pc:docMk/>
            <pc:sldMk cId="1153697517" sldId="296"/>
            <ac:spMk id="7" creationId="{0C7DEF43-AEA5-B558-AC56-E85CDD19B6F6}"/>
          </ac:spMkLst>
        </pc:spChg>
        <pc:spChg chg="add mod">
          <ac:chgData name="Roger Groom" userId="21ba787ba40c0be6" providerId="LiveId" clId="{36087B66-F07D-714B-BC64-A0CC92D5A3FB}" dt="2024-10-09T01:45:53.476" v="99"/>
          <ac:spMkLst>
            <pc:docMk/>
            <pc:sldMk cId="1153697517" sldId="296"/>
            <ac:spMk id="8" creationId="{5594275C-9438-AC47-B6CB-0A9D6F9B22D8}"/>
          </ac:spMkLst>
        </pc:spChg>
      </pc:sldChg>
      <pc:sldChg chg="addSp delSp modSp mod">
        <pc:chgData name="Roger Groom" userId="21ba787ba40c0be6" providerId="LiveId" clId="{36087B66-F07D-714B-BC64-A0CC92D5A3FB}" dt="2024-10-09T01:45:30.869" v="92"/>
        <pc:sldMkLst>
          <pc:docMk/>
          <pc:sldMk cId="0" sldId="297"/>
        </pc:sldMkLst>
        <pc:spChg chg="del">
          <ac:chgData name="Roger Groom" userId="21ba787ba40c0be6" providerId="LiveId" clId="{36087B66-F07D-714B-BC64-A0CC92D5A3FB}" dt="2024-10-09T01:45:30.652" v="91" actId="478"/>
          <ac:spMkLst>
            <pc:docMk/>
            <pc:sldMk cId="0" sldId="297"/>
            <ac:spMk id="2" creationId="{B7D4351D-1D73-F25C-8F90-402456928E3F}"/>
          </ac:spMkLst>
        </pc:spChg>
        <pc:spChg chg="add mod">
          <ac:chgData name="Roger Groom" userId="21ba787ba40c0be6" providerId="LiveId" clId="{36087B66-F07D-714B-BC64-A0CC92D5A3FB}" dt="2024-10-09T01:45:30.869" v="92"/>
          <ac:spMkLst>
            <pc:docMk/>
            <pc:sldMk cId="0" sldId="297"/>
            <ac:spMk id="3" creationId="{98BFAA35-F43B-2F73-F29F-BD2F521BFD2C}"/>
          </ac:spMkLst>
        </pc:spChg>
      </pc:sldChg>
      <pc:sldChg chg="addSp delSp modSp mod">
        <pc:chgData name="Roger Groom" userId="21ba787ba40c0be6" providerId="LiveId" clId="{36087B66-F07D-714B-BC64-A0CC92D5A3FB}" dt="2024-10-09T01:45:45.736" v="95"/>
        <pc:sldMkLst>
          <pc:docMk/>
          <pc:sldMk cId="0" sldId="298"/>
        </pc:sldMkLst>
        <pc:spChg chg="del">
          <ac:chgData name="Roger Groom" userId="21ba787ba40c0be6" providerId="LiveId" clId="{36087B66-F07D-714B-BC64-A0CC92D5A3FB}" dt="2024-10-09T01:45:45.551" v="94" actId="478"/>
          <ac:spMkLst>
            <pc:docMk/>
            <pc:sldMk cId="0" sldId="298"/>
            <ac:spMk id="2" creationId="{6688B012-818D-40E1-10F1-9900863E079C}"/>
          </ac:spMkLst>
        </pc:spChg>
        <pc:spChg chg="add mod">
          <ac:chgData name="Roger Groom" userId="21ba787ba40c0be6" providerId="LiveId" clId="{36087B66-F07D-714B-BC64-A0CC92D5A3FB}" dt="2024-10-09T01:45:45.736" v="95"/>
          <ac:spMkLst>
            <pc:docMk/>
            <pc:sldMk cId="0" sldId="298"/>
            <ac:spMk id="3" creationId="{59805BD3-99F9-FAB8-6BA8-AB594F48DEC3}"/>
          </ac:spMkLst>
        </pc:spChg>
      </pc:sldChg>
      <pc:sldChg chg="addSp delSp modSp del mod">
        <pc:chgData name="Roger Groom" userId="21ba787ba40c0be6" providerId="LiveId" clId="{36087B66-F07D-714B-BC64-A0CC92D5A3FB}" dt="2024-10-09T01:59:49.021" v="161" actId="2696"/>
        <pc:sldMkLst>
          <pc:docMk/>
          <pc:sldMk cId="2064142035" sldId="300"/>
        </pc:sldMkLst>
        <pc:spChg chg="del">
          <ac:chgData name="Roger Groom" userId="21ba787ba40c0be6" providerId="LiveId" clId="{36087B66-F07D-714B-BC64-A0CC92D5A3FB}" dt="2024-10-09T01:12:44.071" v="22" actId="478"/>
          <ac:spMkLst>
            <pc:docMk/>
            <pc:sldMk cId="2064142035" sldId="300"/>
            <ac:spMk id="3" creationId="{2B780D95-04A2-383C-FEE6-95B10DF31B21}"/>
          </ac:spMkLst>
        </pc:spChg>
        <pc:spChg chg="add mod">
          <ac:chgData name="Roger Groom" userId="21ba787ba40c0be6" providerId="LiveId" clId="{36087B66-F07D-714B-BC64-A0CC92D5A3FB}" dt="2024-10-09T01:11:22.553" v="13"/>
          <ac:spMkLst>
            <pc:docMk/>
            <pc:sldMk cId="2064142035" sldId="300"/>
            <ac:spMk id="4" creationId="{88962383-682C-A73D-244E-0AD8B0BE954D}"/>
          </ac:spMkLst>
        </pc:spChg>
        <pc:spChg chg="del">
          <ac:chgData name="Roger Groom" userId="21ba787ba40c0be6" providerId="LiveId" clId="{36087B66-F07D-714B-BC64-A0CC92D5A3FB}" dt="2024-10-09T01:46:06.147" v="102" actId="478"/>
          <ac:spMkLst>
            <pc:docMk/>
            <pc:sldMk cId="2064142035" sldId="300"/>
            <ac:spMk id="7" creationId="{3026E969-8720-A34C-33F0-314F0D938AD9}"/>
          </ac:spMkLst>
        </pc:spChg>
        <pc:spChg chg="add mod">
          <ac:chgData name="Roger Groom" userId="21ba787ba40c0be6" providerId="LiveId" clId="{36087B66-F07D-714B-BC64-A0CC92D5A3FB}" dt="2024-10-09T01:46:06.309" v="103"/>
          <ac:spMkLst>
            <pc:docMk/>
            <pc:sldMk cId="2064142035" sldId="300"/>
            <ac:spMk id="8" creationId="{D5F5243B-AA03-722D-6D5E-B6A4E943E516}"/>
          </ac:spMkLst>
        </pc:spChg>
        <pc:picChg chg="mod">
          <ac:chgData name="Roger Groom" userId="21ba787ba40c0be6" providerId="LiveId" clId="{36087B66-F07D-714B-BC64-A0CC92D5A3FB}" dt="2024-10-09T01:52:13.881" v="120" actId="14100"/>
          <ac:picMkLst>
            <pc:docMk/>
            <pc:sldMk cId="2064142035" sldId="300"/>
            <ac:picMk id="6" creationId="{FEC736A9-741A-0222-2D8B-A7933110B322}"/>
          </ac:picMkLst>
        </pc:picChg>
      </pc:sldChg>
      <pc:sldChg chg="addSp delSp modSp mod">
        <pc:chgData name="Roger Groom" userId="21ba787ba40c0be6" providerId="LiveId" clId="{36087B66-F07D-714B-BC64-A0CC92D5A3FB}" dt="2024-10-09T01:56:44.568" v="134" actId="1076"/>
        <pc:sldMkLst>
          <pc:docMk/>
          <pc:sldMk cId="0" sldId="301"/>
        </pc:sldMkLst>
        <pc:spChg chg="del">
          <ac:chgData name="Roger Groom" userId="21ba787ba40c0be6" providerId="LiveId" clId="{36087B66-F07D-714B-BC64-A0CC92D5A3FB}" dt="2024-10-09T01:45:49.793" v="96" actId="478"/>
          <ac:spMkLst>
            <pc:docMk/>
            <pc:sldMk cId="0" sldId="301"/>
            <ac:spMk id="2" creationId="{B5246B07-3ACF-3875-CB6B-D90BA1BF5FD6}"/>
          </ac:spMkLst>
        </pc:spChg>
        <pc:spChg chg="add mod">
          <ac:chgData name="Roger Groom" userId="21ba787ba40c0be6" providerId="LiveId" clId="{36087B66-F07D-714B-BC64-A0CC92D5A3FB}" dt="2024-10-09T01:45:49.994" v="97"/>
          <ac:spMkLst>
            <pc:docMk/>
            <pc:sldMk cId="0" sldId="301"/>
            <ac:spMk id="3" creationId="{585CA3DC-12CE-B445-DC21-5818FEF55439}"/>
          </ac:spMkLst>
        </pc:spChg>
        <pc:spChg chg="mod">
          <ac:chgData name="Roger Groom" userId="21ba787ba40c0be6" providerId="LiveId" clId="{36087B66-F07D-714B-BC64-A0CC92D5A3FB}" dt="2024-10-09T01:56:44.568" v="134" actId="1076"/>
          <ac:spMkLst>
            <pc:docMk/>
            <pc:sldMk cId="0" sldId="301"/>
            <ac:spMk id="463" creationId="{00000000-0000-0000-0000-000000000000}"/>
          </ac:spMkLst>
        </pc:spChg>
      </pc:sldChg>
      <pc:sldChg chg="addSp delSp modSp del mod">
        <pc:chgData name="Roger Groom" userId="21ba787ba40c0be6" providerId="LiveId" clId="{36087B66-F07D-714B-BC64-A0CC92D5A3FB}" dt="2024-10-09T01:59:46.194" v="160" actId="2696"/>
        <pc:sldMkLst>
          <pc:docMk/>
          <pc:sldMk cId="3767716641" sldId="302"/>
        </pc:sldMkLst>
        <pc:spChg chg="del">
          <ac:chgData name="Roger Groom" userId="21ba787ba40c0be6" providerId="LiveId" clId="{36087B66-F07D-714B-BC64-A0CC92D5A3FB}" dt="2024-10-09T01:12:41.771" v="21" actId="478"/>
          <ac:spMkLst>
            <pc:docMk/>
            <pc:sldMk cId="3767716641" sldId="302"/>
            <ac:spMk id="3" creationId="{2B780D95-04A2-383C-FEE6-95B10DF31B21}"/>
          </ac:spMkLst>
        </pc:spChg>
        <pc:spChg chg="add mod">
          <ac:chgData name="Roger Groom" userId="21ba787ba40c0be6" providerId="LiveId" clId="{36087B66-F07D-714B-BC64-A0CC92D5A3FB}" dt="2024-10-09T01:11:23.248" v="14"/>
          <ac:spMkLst>
            <pc:docMk/>
            <pc:sldMk cId="3767716641" sldId="302"/>
            <ac:spMk id="4" creationId="{A305E138-5CAA-5244-4E5F-ACE7B5A14429}"/>
          </ac:spMkLst>
        </pc:spChg>
        <pc:spChg chg="add mod">
          <ac:chgData name="Roger Groom" userId="21ba787ba40c0be6" providerId="LiveId" clId="{36087B66-F07D-714B-BC64-A0CC92D5A3FB}" dt="2024-10-09T01:46:11.361" v="105"/>
          <ac:spMkLst>
            <pc:docMk/>
            <pc:sldMk cId="3767716641" sldId="302"/>
            <ac:spMk id="5" creationId="{0113655B-8C51-C04C-5EE9-BDB2C4D523D6}"/>
          </ac:spMkLst>
        </pc:spChg>
        <pc:spChg chg="del">
          <ac:chgData name="Roger Groom" userId="21ba787ba40c0be6" providerId="LiveId" clId="{36087B66-F07D-714B-BC64-A0CC92D5A3FB}" dt="2024-10-09T01:46:11.129" v="104" actId="478"/>
          <ac:spMkLst>
            <pc:docMk/>
            <pc:sldMk cId="3767716641" sldId="302"/>
            <ac:spMk id="9" creationId="{536787F7-5416-BAD4-1C6F-41DAA598177B}"/>
          </ac:spMkLst>
        </pc:spChg>
        <pc:picChg chg="mod">
          <ac:chgData name="Roger Groom" userId="21ba787ba40c0be6" providerId="LiveId" clId="{36087B66-F07D-714B-BC64-A0CC92D5A3FB}" dt="2024-10-09T01:52:01.794" v="118" actId="14100"/>
          <ac:picMkLst>
            <pc:docMk/>
            <pc:sldMk cId="3767716641" sldId="302"/>
            <ac:picMk id="8" creationId="{CF696B03-0479-9679-1409-E23F42B0751F}"/>
          </ac:picMkLst>
        </pc:picChg>
      </pc:sldChg>
      <pc:sldChg chg="addSp delSp modSp del mod">
        <pc:chgData name="Roger Groom" userId="21ba787ba40c0be6" providerId="LiveId" clId="{36087B66-F07D-714B-BC64-A0CC92D5A3FB}" dt="2024-10-09T01:59:43.920" v="159" actId="2696"/>
        <pc:sldMkLst>
          <pc:docMk/>
          <pc:sldMk cId="2395920498" sldId="303"/>
        </pc:sldMkLst>
        <pc:spChg chg="del">
          <ac:chgData name="Roger Groom" userId="21ba787ba40c0be6" providerId="LiveId" clId="{36087B66-F07D-714B-BC64-A0CC92D5A3FB}" dt="2024-10-09T01:46:14.810" v="106" actId="478"/>
          <ac:spMkLst>
            <pc:docMk/>
            <pc:sldMk cId="2395920498" sldId="303"/>
            <ac:spMk id="5" creationId="{B08D630B-2C0C-A605-C1A2-F12F81F4AE2A}"/>
          </ac:spMkLst>
        </pc:spChg>
        <pc:spChg chg="del">
          <ac:chgData name="Roger Groom" userId="21ba787ba40c0be6" providerId="LiveId" clId="{36087B66-F07D-714B-BC64-A0CC92D5A3FB}" dt="2024-10-09T01:12:39.344" v="20" actId="478"/>
          <ac:spMkLst>
            <pc:docMk/>
            <pc:sldMk cId="2395920498" sldId="303"/>
            <ac:spMk id="6" creationId="{2B780D95-04A2-383C-FEE6-95B10DF31B21}"/>
          </ac:spMkLst>
        </pc:spChg>
        <pc:spChg chg="add mod">
          <ac:chgData name="Roger Groom" userId="21ba787ba40c0be6" providerId="LiveId" clId="{36087B66-F07D-714B-BC64-A0CC92D5A3FB}" dt="2024-10-09T01:11:25.399" v="15"/>
          <ac:spMkLst>
            <pc:docMk/>
            <pc:sldMk cId="2395920498" sldId="303"/>
            <ac:spMk id="7" creationId="{C4ACF6AE-7A6C-8209-234F-9923BA17045A}"/>
          </ac:spMkLst>
        </pc:spChg>
        <pc:spChg chg="add mod">
          <ac:chgData name="Roger Groom" userId="21ba787ba40c0be6" providerId="LiveId" clId="{36087B66-F07D-714B-BC64-A0CC92D5A3FB}" dt="2024-10-09T01:46:14.989" v="107"/>
          <ac:spMkLst>
            <pc:docMk/>
            <pc:sldMk cId="2395920498" sldId="303"/>
            <ac:spMk id="8" creationId="{E711A497-A716-2784-2C3D-D47BBAD98029}"/>
          </ac:spMkLst>
        </pc:spChg>
        <pc:picChg chg="mod">
          <ac:chgData name="Roger Groom" userId="21ba787ba40c0be6" providerId="LiveId" clId="{36087B66-F07D-714B-BC64-A0CC92D5A3FB}" dt="2024-10-09T01:57:09.514" v="156" actId="1038"/>
          <ac:picMkLst>
            <pc:docMk/>
            <pc:sldMk cId="2395920498" sldId="303"/>
            <ac:picMk id="4" creationId="{36436E46-4A84-5DE4-CBFB-02C099188F97}"/>
          </ac:picMkLst>
        </pc:picChg>
      </pc:sldChg>
      <pc:sldChg chg="addSp delSp modSp del mod">
        <pc:chgData name="Roger Groom" userId="21ba787ba40c0be6" providerId="LiveId" clId="{36087B66-F07D-714B-BC64-A0CC92D5A3FB}" dt="2024-10-09T01:59:28.594" v="158" actId="2696"/>
        <pc:sldMkLst>
          <pc:docMk/>
          <pc:sldMk cId="1010564429" sldId="304"/>
        </pc:sldMkLst>
        <pc:spChg chg="del">
          <ac:chgData name="Roger Groom" userId="21ba787ba40c0be6" providerId="LiveId" clId="{36087B66-F07D-714B-BC64-A0CC92D5A3FB}" dt="2024-10-09T01:12:34.520" v="19" actId="478"/>
          <ac:spMkLst>
            <pc:docMk/>
            <pc:sldMk cId="1010564429" sldId="304"/>
            <ac:spMk id="3" creationId="{2B780D95-04A2-383C-FEE6-95B10DF31B21}"/>
          </ac:spMkLst>
        </pc:spChg>
        <pc:spChg chg="add mod">
          <ac:chgData name="Roger Groom" userId="21ba787ba40c0be6" providerId="LiveId" clId="{36087B66-F07D-714B-BC64-A0CC92D5A3FB}" dt="2024-10-09T01:11:26.058" v="16"/>
          <ac:spMkLst>
            <pc:docMk/>
            <pc:sldMk cId="1010564429" sldId="304"/>
            <ac:spMk id="4" creationId="{F15098D8-8A61-6E7F-961A-053112BC28B2}"/>
          </ac:spMkLst>
        </pc:spChg>
        <pc:spChg chg="del">
          <ac:chgData name="Roger Groom" userId="21ba787ba40c0be6" providerId="LiveId" clId="{36087B66-F07D-714B-BC64-A0CC92D5A3FB}" dt="2024-10-09T01:46:18.508" v="108" actId="478"/>
          <ac:spMkLst>
            <pc:docMk/>
            <pc:sldMk cId="1010564429" sldId="304"/>
            <ac:spMk id="6" creationId="{05BCEFE4-9E8F-01D0-AFAD-BE9E8C8EDC54}"/>
          </ac:spMkLst>
        </pc:spChg>
        <pc:spChg chg="add mod">
          <ac:chgData name="Roger Groom" userId="21ba787ba40c0be6" providerId="LiveId" clId="{36087B66-F07D-714B-BC64-A0CC92D5A3FB}" dt="2024-10-09T01:46:18.701" v="109"/>
          <ac:spMkLst>
            <pc:docMk/>
            <pc:sldMk cId="1010564429" sldId="304"/>
            <ac:spMk id="7" creationId="{07294ABA-C65C-F8A4-50AC-6311C8E1BC27}"/>
          </ac:spMkLst>
        </pc:spChg>
      </pc:sldChg>
      <pc:sldChg chg="modSp mod">
        <pc:chgData name="Roger Groom" userId="21ba787ba40c0be6" providerId="LiveId" clId="{36087B66-F07D-714B-BC64-A0CC92D5A3FB}" dt="2024-10-09T01:13:19.775" v="34" actId="1076"/>
        <pc:sldMkLst>
          <pc:docMk/>
          <pc:sldMk cId="1949920859" sldId="311"/>
        </pc:sldMkLst>
        <pc:spChg chg="mod">
          <ac:chgData name="Roger Groom" userId="21ba787ba40c0be6" providerId="LiveId" clId="{36087B66-F07D-714B-BC64-A0CC92D5A3FB}" dt="2024-10-09T01:13:19.775" v="34" actId="1076"/>
          <ac:spMkLst>
            <pc:docMk/>
            <pc:sldMk cId="1949920859" sldId="311"/>
            <ac:spMk id="6" creationId="{81D3E793-53AC-1476-B7C0-CA77E7C22173}"/>
          </ac:spMkLst>
        </pc:spChg>
        <pc:spChg chg="mod">
          <ac:chgData name="Roger Groom" userId="21ba787ba40c0be6" providerId="LiveId" clId="{36087B66-F07D-714B-BC64-A0CC92D5A3FB}" dt="2024-10-09T01:10:48.983" v="1" actId="1076"/>
          <ac:spMkLst>
            <pc:docMk/>
            <pc:sldMk cId="1949920859" sldId="311"/>
            <ac:spMk id="7" creationId="{2B780D95-04A2-383C-FEE6-95B10DF31B21}"/>
          </ac:spMkLst>
        </pc:spChg>
      </pc:sldChg>
      <pc:sldChg chg="addSp delSp modSp mod">
        <pc:chgData name="Roger Groom" userId="21ba787ba40c0be6" providerId="LiveId" clId="{36087B66-F07D-714B-BC64-A0CC92D5A3FB}" dt="2024-10-09T02:04:00.544" v="207" actId="113"/>
        <pc:sldMkLst>
          <pc:docMk/>
          <pc:sldMk cId="2690137946" sldId="314"/>
        </pc:sldMkLst>
        <pc:spChg chg="mod">
          <ac:chgData name="Roger Groom" userId="21ba787ba40c0be6" providerId="LiveId" clId="{36087B66-F07D-714B-BC64-A0CC92D5A3FB}" dt="2024-10-09T02:04:00.544" v="207" actId="113"/>
          <ac:spMkLst>
            <pc:docMk/>
            <pc:sldMk cId="2690137946" sldId="314"/>
            <ac:spMk id="2" creationId="{7012440E-7902-29CD-D8FA-426E15AAA9EC}"/>
          </ac:spMkLst>
        </pc:spChg>
        <pc:spChg chg="add mod">
          <ac:chgData name="Roger Groom" userId="21ba787ba40c0be6" providerId="LiveId" clId="{36087B66-F07D-714B-BC64-A0CC92D5A3FB}" dt="2024-10-09T01:44:59.501" v="82"/>
          <ac:spMkLst>
            <pc:docMk/>
            <pc:sldMk cId="2690137946" sldId="314"/>
            <ac:spMk id="3" creationId="{88FDB07E-3ED8-88BB-8880-1659867B7C51}"/>
          </ac:spMkLst>
        </pc:spChg>
        <pc:spChg chg="del">
          <ac:chgData name="Roger Groom" userId="21ba787ba40c0be6" providerId="LiveId" clId="{36087B66-F07D-714B-BC64-A0CC92D5A3FB}" dt="2024-10-09T01:44:59.248" v="81" actId="478"/>
          <ac:spMkLst>
            <pc:docMk/>
            <pc:sldMk cId="2690137946" sldId="314"/>
            <ac:spMk id="6" creationId="{8BF51A3A-A7C8-3747-BE4B-D016B2A94076}"/>
          </ac:spMkLst>
        </pc:spChg>
      </pc:sldChg>
      <pc:sldChg chg="addSp delSp modSp mod">
        <pc:chgData name="Roger Groom" userId="21ba787ba40c0be6" providerId="LiveId" clId="{36087B66-F07D-714B-BC64-A0CC92D5A3FB}" dt="2024-10-09T02:04:06.114" v="208" actId="113"/>
        <pc:sldMkLst>
          <pc:docMk/>
          <pc:sldMk cId="1882192932" sldId="315"/>
        </pc:sldMkLst>
        <pc:spChg chg="mod">
          <ac:chgData name="Roger Groom" userId="21ba787ba40c0be6" providerId="LiveId" clId="{36087B66-F07D-714B-BC64-A0CC92D5A3FB}" dt="2024-10-09T02:04:06.114" v="208" actId="113"/>
          <ac:spMkLst>
            <pc:docMk/>
            <pc:sldMk cId="1882192932" sldId="315"/>
            <ac:spMk id="2" creationId="{95EE4037-1075-139F-8C15-48EE08942D8D}"/>
          </ac:spMkLst>
        </pc:spChg>
        <pc:spChg chg="add mod">
          <ac:chgData name="Roger Groom" userId="21ba787ba40c0be6" providerId="LiveId" clId="{36087B66-F07D-714B-BC64-A0CC92D5A3FB}" dt="2024-10-09T01:45:10.638" v="84"/>
          <ac:spMkLst>
            <pc:docMk/>
            <pc:sldMk cId="1882192932" sldId="315"/>
            <ac:spMk id="3" creationId="{7AFAF168-3C39-0112-B745-56D06D55E60B}"/>
          </ac:spMkLst>
        </pc:spChg>
        <pc:spChg chg="del">
          <ac:chgData name="Roger Groom" userId="21ba787ba40c0be6" providerId="LiveId" clId="{36087B66-F07D-714B-BC64-A0CC92D5A3FB}" dt="2024-10-09T01:45:10.457" v="83" actId="478"/>
          <ac:spMkLst>
            <pc:docMk/>
            <pc:sldMk cId="1882192932" sldId="315"/>
            <ac:spMk id="7" creationId="{7D64C7E5-3929-5846-A17F-D15EF3B930E3}"/>
          </ac:spMkLst>
        </pc:spChg>
      </pc:sldChg>
      <pc:sldChg chg="addSp delSp modSp mod">
        <pc:chgData name="Roger Groom" userId="21ba787ba40c0be6" providerId="LiveId" clId="{36087B66-F07D-714B-BC64-A0CC92D5A3FB}" dt="2024-10-09T02:04:27.836" v="224" actId="1036"/>
        <pc:sldMkLst>
          <pc:docMk/>
          <pc:sldMk cId="0" sldId="316"/>
        </pc:sldMkLst>
        <pc:spChg chg="del">
          <ac:chgData name="Roger Groom" userId="21ba787ba40c0be6" providerId="LiveId" clId="{36087B66-F07D-714B-BC64-A0CC92D5A3FB}" dt="2024-10-09T01:45:15.568" v="85" actId="478"/>
          <ac:spMkLst>
            <pc:docMk/>
            <pc:sldMk cId="0" sldId="316"/>
            <ac:spMk id="2" creationId="{050162A2-1F17-CE13-6325-5230CEEA80B7}"/>
          </ac:spMkLst>
        </pc:spChg>
        <pc:spChg chg="add mod">
          <ac:chgData name="Roger Groom" userId="21ba787ba40c0be6" providerId="LiveId" clId="{36087B66-F07D-714B-BC64-A0CC92D5A3FB}" dt="2024-10-09T01:45:15.792" v="86"/>
          <ac:spMkLst>
            <pc:docMk/>
            <pc:sldMk cId="0" sldId="316"/>
            <ac:spMk id="4" creationId="{3C7814FF-B19B-97AF-9A8E-5534602E63F3}"/>
          </ac:spMkLst>
        </pc:spChg>
        <pc:spChg chg="mod">
          <ac:chgData name="Roger Groom" userId="21ba787ba40c0be6" providerId="LiveId" clId="{36087B66-F07D-714B-BC64-A0CC92D5A3FB}" dt="2024-10-09T02:04:27.836" v="224" actId="1036"/>
          <ac:spMkLst>
            <pc:docMk/>
            <pc:sldMk cId="0" sldId="316"/>
            <ac:spMk id="401" creationId="{00000000-0000-0000-0000-000000000000}"/>
          </ac:spMkLst>
        </pc:spChg>
      </pc:sldChg>
      <pc:sldChg chg="addSp delSp modSp mod">
        <pc:chgData name="Roger Groom" userId="21ba787ba40c0be6" providerId="LiveId" clId="{36087B66-F07D-714B-BC64-A0CC92D5A3FB}" dt="2024-10-09T02:04:36.569" v="225" actId="122"/>
        <pc:sldMkLst>
          <pc:docMk/>
          <pc:sldMk cId="867600514" sldId="317"/>
        </pc:sldMkLst>
        <pc:spChg chg="mod">
          <ac:chgData name="Roger Groom" userId="21ba787ba40c0be6" providerId="LiveId" clId="{36087B66-F07D-714B-BC64-A0CC92D5A3FB}" dt="2024-10-09T02:04:36.569" v="225" actId="122"/>
          <ac:spMkLst>
            <pc:docMk/>
            <pc:sldMk cId="867600514" sldId="317"/>
            <ac:spMk id="2" creationId="{F5CC4B2B-BC6B-1FC5-D55E-D415ADA772B1}"/>
          </ac:spMkLst>
        </pc:spChg>
        <pc:spChg chg="add mod">
          <ac:chgData name="Roger Groom" userId="21ba787ba40c0be6" providerId="LiveId" clId="{36087B66-F07D-714B-BC64-A0CC92D5A3FB}" dt="2024-10-09T01:45:20.432" v="88"/>
          <ac:spMkLst>
            <pc:docMk/>
            <pc:sldMk cId="867600514" sldId="317"/>
            <ac:spMk id="6" creationId="{8DF292E9-63C7-28C8-5147-7E5E2BBD7342}"/>
          </ac:spMkLst>
        </pc:spChg>
        <pc:spChg chg="del">
          <ac:chgData name="Roger Groom" userId="21ba787ba40c0be6" providerId="LiveId" clId="{36087B66-F07D-714B-BC64-A0CC92D5A3FB}" dt="2024-10-09T01:45:20.253" v="87" actId="478"/>
          <ac:spMkLst>
            <pc:docMk/>
            <pc:sldMk cId="867600514" sldId="317"/>
            <ac:spMk id="17" creationId="{8C9ABE39-CF1B-4352-8706-8BF6A065CBDF}"/>
          </ac:spMkLst>
        </pc:spChg>
      </pc:sldChg>
      <pc:sldChg chg="addSp delSp modSp mod">
        <pc:chgData name="Roger Groom" userId="21ba787ba40c0be6" providerId="LiveId" clId="{36087B66-F07D-714B-BC64-A0CC92D5A3FB}" dt="2024-10-09T02:01:56.597" v="198" actId="207"/>
        <pc:sldMkLst>
          <pc:docMk/>
          <pc:sldMk cId="0" sldId="319"/>
        </pc:sldMkLst>
        <pc:spChg chg="del">
          <ac:chgData name="Roger Groom" userId="21ba787ba40c0be6" providerId="LiveId" clId="{36087B66-F07D-714B-BC64-A0CC92D5A3FB}" dt="2024-10-09T01:23:20.412" v="55" actId="478"/>
          <ac:spMkLst>
            <pc:docMk/>
            <pc:sldMk cId="0" sldId="319"/>
            <ac:spMk id="2" creationId="{D372CF60-C97F-B77F-FE58-AA40FB5D089A}"/>
          </ac:spMkLst>
        </pc:spChg>
        <pc:spChg chg="add mod">
          <ac:chgData name="Roger Groom" userId="21ba787ba40c0be6" providerId="LiveId" clId="{36087B66-F07D-714B-BC64-A0CC92D5A3FB}" dt="2024-10-09T01:23:23.314" v="56"/>
          <ac:spMkLst>
            <pc:docMk/>
            <pc:sldMk cId="0" sldId="319"/>
            <ac:spMk id="3" creationId="{8CC55332-4360-8B09-B713-3F47921D2881}"/>
          </ac:spMkLst>
        </pc:spChg>
        <pc:spChg chg="mod">
          <ac:chgData name="Roger Groom" userId="21ba787ba40c0be6" providerId="LiveId" clId="{36087B66-F07D-714B-BC64-A0CC92D5A3FB}" dt="2024-10-09T02:01:56.597" v="198" actId="207"/>
          <ac:spMkLst>
            <pc:docMk/>
            <pc:sldMk cId="0" sldId="319"/>
            <ac:spMk id="136" creationId="{00000000-0000-0000-0000-000000000000}"/>
          </ac:spMkLst>
        </pc:spChg>
      </pc:sldChg>
      <pc:sldChg chg="addSp delSp modSp mod">
        <pc:chgData name="Roger Groom" userId="21ba787ba40c0be6" providerId="LiveId" clId="{36087B66-F07D-714B-BC64-A0CC92D5A3FB}" dt="2024-10-09T02:03:38.499" v="205" actId="207"/>
        <pc:sldMkLst>
          <pc:docMk/>
          <pc:sldMk cId="0" sldId="321"/>
        </pc:sldMkLst>
        <pc:spChg chg="del">
          <ac:chgData name="Roger Groom" userId="21ba787ba40c0be6" providerId="LiveId" clId="{36087B66-F07D-714B-BC64-A0CC92D5A3FB}" dt="2024-10-09T01:34:31.047" v="73" actId="478"/>
          <ac:spMkLst>
            <pc:docMk/>
            <pc:sldMk cId="0" sldId="321"/>
            <ac:spMk id="2" creationId="{3383A041-85C6-AF59-9A1C-CD8202A234E1}"/>
          </ac:spMkLst>
        </pc:spChg>
        <pc:spChg chg="add mod">
          <ac:chgData name="Roger Groom" userId="21ba787ba40c0be6" providerId="LiveId" clId="{36087B66-F07D-714B-BC64-A0CC92D5A3FB}" dt="2024-10-09T01:34:33.851" v="74"/>
          <ac:spMkLst>
            <pc:docMk/>
            <pc:sldMk cId="0" sldId="321"/>
            <ac:spMk id="3" creationId="{5C90E858-0D3A-0329-728C-34CD49BB3FE8}"/>
          </ac:spMkLst>
        </pc:spChg>
        <pc:spChg chg="mod">
          <ac:chgData name="Roger Groom" userId="21ba787ba40c0be6" providerId="LiveId" clId="{36087B66-F07D-714B-BC64-A0CC92D5A3FB}" dt="2024-10-09T02:03:38.499" v="205" actId="207"/>
          <ac:spMkLst>
            <pc:docMk/>
            <pc:sldMk cId="0" sldId="321"/>
            <ac:spMk id="217" creationId="{00000000-0000-0000-0000-000000000000}"/>
          </ac:spMkLst>
        </pc:spChg>
      </pc:sldChg>
      <pc:sldChg chg="addSp delSp modSp mod">
        <pc:chgData name="Roger Groom" userId="21ba787ba40c0be6" providerId="LiveId" clId="{36087B66-F07D-714B-BC64-A0CC92D5A3FB}" dt="2024-10-09T01:43:46.415" v="76"/>
        <pc:sldMkLst>
          <pc:docMk/>
          <pc:sldMk cId="0" sldId="322"/>
        </pc:sldMkLst>
        <pc:spChg chg="del">
          <ac:chgData name="Roger Groom" userId="21ba787ba40c0be6" providerId="LiveId" clId="{36087B66-F07D-714B-BC64-A0CC92D5A3FB}" dt="2024-10-09T01:43:45.005" v="75" actId="478"/>
          <ac:spMkLst>
            <pc:docMk/>
            <pc:sldMk cId="0" sldId="322"/>
            <ac:spMk id="2" creationId="{B81E6BBF-A115-56D5-2A5D-C8194834EF21}"/>
          </ac:spMkLst>
        </pc:spChg>
        <pc:spChg chg="add mod">
          <ac:chgData name="Roger Groom" userId="21ba787ba40c0be6" providerId="LiveId" clId="{36087B66-F07D-714B-BC64-A0CC92D5A3FB}" dt="2024-10-09T01:43:46.415" v="76"/>
          <ac:spMkLst>
            <pc:docMk/>
            <pc:sldMk cId="0" sldId="322"/>
            <ac:spMk id="3" creationId="{E1752979-6F71-171E-603A-046128DFDC2B}"/>
          </ac:spMkLst>
        </pc:spChg>
      </pc:sldChg>
      <pc:sldChg chg="addSp delSp modSp mod">
        <pc:chgData name="Roger Groom" userId="21ba787ba40c0be6" providerId="LiveId" clId="{36087B66-F07D-714B-BC64-A0CC92D5A3FB}" dt="2024-10-09T02:03:49.617" v="206" actId="207"/>
        <pc:sldMkLst>
          <pc:docMk/>
          <pc:sldMk cId="0" sldId="323"/>
        </pc:sldMkLst>
        <pc:spChg chg="del">
          <ac:chgData name="Roger Groom" userId="21ba787ba40c0be6" providerId="LiveId" clId="{36087B66-F07D-714B-BC64-A0CC92D5A3FB}" dt="2024-10-09T01:44:49.154" v="77" actId="478"/>
          <ac:spMkLst>
            <pc:docMk/>
            <pc:sldMk cId="0" sldId="323"/>
            <ac:spMk id="3" creationId="{910F77B8-B160-7E64-FD99-EC5B72B5B4FF}"/>
          </ac:spMkLst>
        </pc:spChg>
        <pc:spChg chg="add mod">
          <ac:chgData name="Roger Groom" userId="21ba787ba40c0be6" providerId="LiveId" clId="{36087B66-F07D-714B-BC64-A0CC92D5A3FB}" dt="2024-10-09T01:44:49.529" v="78"/>
          <ac:spMkLst>
            <pc:docMk/>
            <pc:sldMk cId="0" sldId="323"/>
            <ac:spMk id="4" creationId="{CE7358C6-D3B6-0639-16BD-95F5F924D3B6}"/>
          </ac:spMkLst>
        </pc:spChg>
        <pc:spChg chg="mod">
          <ac:chgData name="Roger Groom" userId="21ba787ba40c0be6" providerId="LiveId" clId="{36087B66-F07D-714B-BC64-A0CC92D5A3FB}" dt="2024-10-09T02:03:49.617" v="206" actId="207"/>
          <ac:spMkLst>
            <pc:docMk/>
            <pc:sldMk cId="0" sldId="323"/>
            <ac:spMk id="231" creationId="{00000000-0000-0000-0000-000000000000}"/>
          </ac:spMkLst>
        </pc:spChg>
      </pc:sldChg>
      <pc:sldChg chg="addSp delSp modSp mod">
        <pc:chgData name="Roger Groom" userId="21ba787ba40c0be6" providerId="LiveId" clId="{36087B66-F07D-714B-BC64-A0CC92D5A3FB}" dt="2024-10-09T01:44:54.192" v="80"/>
        <pc:sldMkLst>
          <pc:docMk/>
          <pc:sldMk cId="1024471069" sldId="324"/>
        </pc:sldMkLst>
        <pc:spChg chg="add mod">
          <ac:chgData name="Roger Groom" userId="21ba787ba40c0be6" providerId="LiveId" clId="{36087B66-F07D-714B-BC64-A0CC92D5A3FB}" dt="2024-10-09T01:44:54.192" v="80"/>
          <ac:spMkLst>
            <pc:docMk/>
            <pc:sldMk cId="1024471069" sldId="324"/>
            <ac:spMk id="3" creationId="{E4815398-63B3-D3E3-C569-53AC01011676}"/>
          </ac:spMkLst>
        </pc:spChg>
        <pc:spChg chg="del">
          <ac:chgData name="Roger Groom" userId="21ba787ba40c0be6" providerId="LiveId" clId="{36087B66-F07D-714B-BC64-A0CC92D5A3FB}" dt="2024-10-09T01:44:53.990" v="79" actId="478"/>
          <ac:spMkLst>
            <pc:docMk/>
            <pc:sldMk cId="1024471069" sldId="324"/>
            <ac:spMk id="6" creationId="{48B396ED-9D4F-4848-CC83-AB8D3FA631AC}"/>
          </ac:spMkLst>
        </pc:spChg>
      </pc:sldChg>
      <pc:sldChg chg="addSp delSp modSp mod">
        <pc:chgData name="Roger Groom" userId="21ba787ba40c0be6" providerId="LiveId" clId="{36087B66-F07D-714B-BC64-A0CC92D5A3FB}" dt="2024-10-09T01:33:12.611" v="70"/>
        <pc:sldMkLst>
          <pc:docMk/>
          <pc:sldMk cId="2797612374" sldId="325"/>
        </pc:sldMkLst>
        <pc:spChg chg="del">
          <ac:chgData name="Roger Groom" userId="21ba787ba40c0be6" providerId="LiveId" clId="{36087B66-F07D-714B-BC64-A0CC92D5A3FB}" dt="2024-10-09T01:33:12.403" v="69" actId="478"/>
          <ac:spMkLst>
            <pc:docMk/>
            <pc:sldMk cId="2797612374" sldId="325"/>
            <ac:spMk id="4" creationId="{E1DDC21A-8269-A9B5-2400-08B2F16BB9DC}"/>
          </ac:spMkLst>
        </pc:spChg>
        <pc:spChg chg="add mod">
          <ac:chgData name="Roger Groom" userId="21ba787ba40c0be6" providerId="LiveId" clId="{36087B66-F07D-714B-BC64-A0CC92D5A3FB}" dt="2024-10-09T01:33:12.611" v="70"/>
          <ac:spMkLst>
            <pc:docMk/>
            <pc:sldMk cId="2797612374" sldId="325"/>
            <ac:spMk id="5" creationId="{DBF499C8-1BF1-4582-74AB-F58581EE931D}"/>
          </ac:spMkLst>
        </pc:spChg>
      </pc:sldChg>
      <pc:sldChg chg="addSp delSp modSp mod">
        <pc:chgData name="Roger Groom" userId="21ba787ba40c0be6" providerId="LiveId" clId="{36087B66-F07D-714B-BC64-A0CC92D5A3FB}" dt="2024-10-09T01:45:24.928" v="90"/>
        <pc:sldMkLst>
          <pc:docMk/>
          <pc:sldMk cId="0" sldId="326"/>
        </pc:sldMkLst>
        <pc:spChg chg="del">
          <ac:chgData name="Roger Groom" userId="21ba787ba40c0be6" providerId="LiveId" clId="{36087B66-F07D-714B-BC64-A0CC92D5A3FB}" dt="2024-10-09T01:45:24.713" v="89" actId="478"/>
          <ac:spMkLst>
            <pc:docMk/>
            <pc:sldMk cId="0" sldId="326"/>
            <ac:spMk id="2" creationId="{2F85993D-E55F-F143-D950-173064AE243B}"/>
          </ac:spMkLst>
        </pc:spChg>
        <pc:spChg chg="add mod">
          <ac:chgData name="Roger Groom" userId="21ba787ba40c0be6" providerId="LiveId" clId="{36087B66-F07D-714B-BC64-A0CC92D5A3FB}" dt="2024-10-09T01:45:24.928" v="90"/>
          <ac:spMkLst>
            <pc:docMk/>
            <pc:sldMk cId="0" sldId="326"/>
            <ac:spMk id="5" creationId="{411BE453-3D97-2F51-9107-FF84649D5953}"/>
          </ac:spMkLst>
        </pc:spChg>
      </pc:sldChg>
      <pc:sldChg chg="addSp delSp modSp add del mod">
        <pc:chgData name="Roger Groom" userId="21ba787ba40c0be6" providerId="LiveId" clId="{36087B66-F07D-714B-BC64-A0CC92D5A3FB}" dt="2024-10-09T02:00:26.925" v="188"/>
        <pc:sldMkLst>
          <pc:docMk/>
          <pc:sldMk cId="4131971881" sldId="327"/>
        </pc:sldMkLst>
        <pc:spChg chg="add mod">
          <ac:chgData name="Roger Groom" userId="21ba787ba40c0be6" providerId="LiveId" clId="{36087B66-F07D-714B-BC64-A0CC92D5A3FB}" dt="2024-10-09T02:00:26.925" v="188"/>
          <ac:spMkLst>
            <pc:docMk/>
            <pc:sldMk cId="4131971881" sldId="327"/>
            <ac:spMk id="4" creationId="{00680D50-4245-B6D0-EA26-F5A07F22FC4C}"/>
          </ac:spMkLst>
        </pc:spChg>
        <pc:spChg chg="del mod">
          <ac:chgData name="Roger Groom" userId="21ba787ba40c0be6" providerId="LiveId" clId="{36087B66-F07D-714B-BC64-A0CC92D5A3FB}" dt="2024-10-09T02:00:19.921" v="187" actId="478"/>
          <ac:spMkLst>
            <pc:docMk/>
            <pc:sldMk cId="4131971881" sldId="327"/>
            <ac:spMk id="7" creationId="{3026E969-8720-A34C-33F0-314F0D938AD9}"/>
          </ac:spMkLst>
        </pc:spChg>
      </pc:sldChg>
      <pc:sldChg chg="addSp delSp modSp add del mod">
        <pc:chgData name="Roger Groom" userId="21ba787ba40c0be6" providerId="LiveId" clId="{36087B66-F07D-714B-BC64-A0CC92D5A3FB}" dt="2024-10-09T02:00:31.248" v="190"/>
        <pc:sldMkLst>
          <pc:docMk/>
          <pc:sldMk cId="1154703571" sldId="328"/>
        </pc:sldMkLst>
        <pc:spChg chg="add mod">
          <ac:chgData name="Roger Groom" userId="21ba787ba40c0be6" providerId="LiveId" clId="{36087B66-F07D-714B-BC64-A0CC92D5A3FB}" dt="2024-10-09T02:00:31.248" v="190"/>
          <ac:spMkLst>
            <pc:docMk/>
            <pc:sldMk cId="1154703571" sldId="328"/>
            <ac:spMk id="5" creationId="{7D67E2C0-9B63-39FE-9649-2B5AB7981775}"/>
          </ac:spMkLst>
        </pc:spChg>
        <pc:spChg chg="del">
          <ac:chgData name="Roger Groom" userId="21ba787ba40c0be6" providerId="LiveId" clId="{36087B66-F07D-714B-BC64-A0CC92D5A3FB}" dt="2024-10-09T02:00:30.421" v="189" actId="478"/>
          <ac:spMkLst>
            <pc:docMk/>
            <pc:sldMk cId="1154703571" sldId="328"/>
            <ac:spMk id="9" creationId="{536787F7-5416-BAD4-1C6F-41DAA598177B}"/>
          </ac:spMkLst>
        </pc:spChg>
      </pc:sldChg>
      <pc:sldChg chg="addSp delSp modSp add del mod">
        <pc:chgData name="Roger Groom" userId="21ba787ba40c0be6" providerId="LiveId" clId="{36087B66-F07D-714B-BC64-A0CC92D5A3FB}" dt="2024-10-09T02:00:34.868" v="192"/>
        <pc:sldMkLst>
          <pc:docMk/>
          <pc:sldMk cId="2144935968" sldId="329"/>
        </pc:sldMkLst>
        <pc:spChg chg="del">
          <ac:chgData name="Roger Groom" userId="21ba787ba40c0be6" providerId="LiveId" clId="{36087B66-F07D-714B-BC64-A0CC92D5A3FB}" dt="2024-10-09T02:00:34.624" v="191" actId="478"/>
          <ac:spMkLst>
            <pc:docMk/>
            <pc:sldMk cId="2144935968" sldId="329"/>
            <ac:spMk id="5" creationId="{B08D630B-2C0C-A605-C1A2-F12F81F4AE2A}"/>
          </ac:spMkLst>
        </pc:spChg>
        <pc:spChg chg="add mod">
          <ac:chgData name="Roger Groom" userId="21ba787ba40c0be6" providerId="LiveId" clId="{36087B66-F07D-714B-BC64-A0CC92D5A3FB}" dt="2024-10-09T02:00:34.868" v="192"/>
          <ac:spMkLst>
            <pc:docMk/>
            <pc:sldMk cId="2144935968" sldId="329"/>
            <ac:spMk id="7" creationId="{C4BD6782-AB0A-1838-6F01-2EF84EB03CEA}"/>
          </ac:spMkLst>
        </pc:spChg>
      </pc:sldChg>
      <pc:sldChg chg="addSp delSp modSp add del mod">
        <pc:chgData name="Roger Groom" userId="21ba787ba40c0be6" providerId="LiveId" clId="{36087B66-F07D-714B-BC64-A0CC92D5A3FB}" dt="2024-10-09T02:00:38.077" v="194"/>
        <pc:sldMkLst>
          <pc:docMk/>
          <pc:sldMk cId="3066333131" sldId="330"/>
        </pc:sldMkLst>
        <pc:spChg chg="add mod">
          <ac:chgData name="Roger Groom" userId="21ba787ba40c0be6" providerId="LiveId" clId="{36087B66-F07D-714B-BC64-A0CC92D5A3FB}" dt="2024-10-09T02:00:38.077" v="194"/>
          <ac:spMkLst>
            <pc:docMk/>
            <pc:sldMk cId="3066333131" sldId="330"/>
            <ac:spMk id="4" creationId="{50839C3A-E62D-932F-F853-BAD9B4847264}"/>
          </ac:spMkLst>
        </pc:spChg>
        <pc:spChg chg="del">
          <ac:chgData name="Roger Groom" userId="21ba787ba40c0be6" providerId="LiveId" clId="{36087B66-F07D-714B-BC64-A0CC92D5A3FB}" dt="2024-10-09T02:00:37.828" v="193" actId="478"/>
          <ac:spMkLst>
            <pc:docMk/>
            <pc:sldMk cId="3066333131" sldId="330"/>
            <ac:spMk id="6" creationId="{05BCEFE4-9E8F-01D0-AFAD-BE9E8C8EDC54}"/>
          </ac:spMkLst>
        </pc:spChg>
      </pc:sldChg>
      <pc:sldChg chg="add del setBg">
        <pc:chgData name="Roger Groom" userId="21ba787ba40c0be6" providerId="LiveId" clId="{36087B66-F07D-714B-BC64-A0CC92D5A3FB}" dt="2024-10-09T01:59:51.317" v="162" actId="2696"/>
        <pc:sldMkLst>
          <pc:docMk/>
          <pc:sldMk cId="0" sldId="331"/>
        </pc:sldMkLst>
      </pc:sldChg>
    </pc:docChg>
  </pc:docChgLst>
  <pc:docChgLst>
    <pc:chgData name="Roger Groom" userId="21ba787ba40c0be6" providerId="Windows Live" clId="Web-{31341F7F-B1C3-4F93-8660-66A8B24EBAF7}"/>
    <pc:docChg chg="modSld">
      <pc:chgData name="Roger Groom" userId="21ba787ba40c0be6" providerId="Windows Live" clId="Web-{31341F7F-B1C3-4F93-8660-66A8B24EBAF7}" dt="2024-09-25T03:38:24.882" v="1" actId="1076"/>
      <pc:docMkLst>
        <pc:docMk/>
      </pc:docMkLst>
      <pc:sldChg chg="modSp">
        <pc:chgData name="Roger Groom" userId="21ba787ba40c0be6" providerId="Windows Live" clId="Web-{31341F7F-B1C3-4F93-8660-66A8B24EBAF7}" dt="2024-09-25T03:38:24.882" v="1" actId="1076"/>
        <pc:sldMkLst>
          <pc:docMk/>
          <pc:sldMk cId="0" sldId="274"/>
        </pc:sldMkLst>
        <pc:spChg chg="mod">
          <ac:chgData name="Roger Groom" userId="21ba787ba40c0be6" providerId="Windows Live" clId="Web-{31341F7F-B1C3-4F93-8660-66A8B24EBAF7}" dt="2024-09-25T03:38:24.882" v="1" actId="1076"/>
          <ac:spMkLst>
            <pc:docMk/>
            <pc:sldMk cId="0" sldId="274"/>
            <ac:spMk id="202" creationId="{00000000-0000-0000-0000-000000000000}"/>
          </ac:spMkLst>
        </pc:spChg>
      </pc:sldChg>
    </pc:docChg>
  </pc:docChgLst>
  <pc:docChgLst>
    <pc:chgData name="Roger Groom" userId="21ba787ba40c0be6" providerId="LiveId" clId="{AFC9ED34-6245-704F-BF59-9A098650970E}"/>
    <pc:docChg chg="undo custSel addSld modSld">
      <pc:chgData name="Roger Groom" userId="21ba787ba40c0be6" providerId="LiveId" clId="{AFC9ED34-6245-704F-BF59-9A098650970E}" dt="2024-09-25T03:31:38.364" v="444"/>
      <pc:docMkLst>
        <pc:docMk/>
      </pc:docMkLst>
      <pc:sldChg chg="addSp delSp modSp mod">
        <pc:chgData name="Roger Groom" userId="21ba787ba40c0be6" providerId="LiveId" clId="{AFC9ED34-6245-704F-BF59-9A098650970E}" dt="2024-09-24T21:49:42.857" v="8" actId="478"/>
        <pc:sldMkLst>
          <pc:docMk/>
          <pc:sldMk cId="0" sldId="266"/>
        </pc:sldMkLst>
        <pc:spChg chg="mod">
          <ac:chgData name="Roger Groom" userId="21ba787ba40c0be6" providerId="LiveId" clId="{AFC9ED34-6245-704F-BF59-9A098650970E}" dt="2024-09-24T21:49:07.766" v="5"/>
          <ac:spMkLst>
            <pc:docMk/>
            <pc:sldMk cId="0" sldId="266"/>
            <ac:spMk id="3" creationId="{D9CEBA07-3705-0979-3DB6-DC0CED831598}"/>
          </ac:spMkLst>
        </pc:spChg>
        <pc:spChg chg="mod">
          <ac:chgData name="Roger Groom" userId="21ba787ba40c0be6" providerId="LiveId" clId="{AFC9ED34-6245-704F-BF59-9A098650970E}" dt="2024-09-24T21:49:07.766" v="5"/>
          <ac:spMkLst>
            <pc:docMk/>
            <pc:sldMk cId="0" sldId="266"/>
            <ac:spMk id="7" creationId="{12309DF5-23C6-B859-0C45-F3614FBC1995}"/>
          </ac:spMkLst>
        </pc:spChg>
        <pc:spChg chg="add del mod">
          <ac:chgData name="Roger Groom" userId="21ba787ba40c0be6" providerId="LiveId" clId="{AFC9ED34-6245-704F-BF59-9A098650970E}" dt="2024-09-24T21:49:42.857" v="8" actId="478"/>
          <ac:spMkLst>
            <pc:docMk/>
            <pc:sldMk cId="0" sldId="266"/>
            <ac:spMk id="9" creationId="{0AA2AFE6-9FA4-9052-FA3F-655507528460}"/>
          </ac:spMkLst>
        </pc:spChg>
        <pc:grpChg chg="mod">
          <ac:chgData name="Roger Groom" userId="21ba787ba40c0be6" providerId="LiveId" clId="{AFC9ED34-6245-704F-BF59-9A098650970E}" dt="2024-09-24T21:49:07.766" v="5"/>
          <ac:grpSpMkLst>
            <pc:docMk/>
            <pc:sldMk cId="0" sldId="266"/>
            <ac:grpSpMk id="11" creationId="{C1BBB0DB-158E-F4D4-2165-1DBE824AEAFD}"/>
          </ac:grpSpMkLst>
        </pc:grpChg>
        <pc:picChg chg="mod">
          <ac:chgData name="Roger Groom" userId="21ba787ba40c0be6" providerId="LiveId" clId="{AFC9ED34-6245-704F-BF59-9A098650970E}" dt="2024-09-24T21:49:07.766" v="5"/>
          <ac:picMkLst>
            <pc:docMk/>
            <pc:sldMk cId="0" sldId="266"/>
            <ac:picMk id="131" creationId="{00000000-0000-0000-0000-000000000000}"/>
          </ac:picMkLst>
        </pc:picChg>
      </pc:sldChg>
      <pc:sldChg chg="modSp mod">
        <pc:chgData name="Roger Groom" userId="21ba787ba40c0be6" providerId="LiveId" clId="{AFC9ED34-6245-704F-BF59-9A098650970E}" dt="2024-09-24T21:59:20.070" v="13" actId="14100"/>
        <pc:sldMkLst>
          <pc:docMk/>
          <pc:sldMk cId="0" sldId="272"/>
        </pc:sldMkLst>
        <pc:spChg chg="mod">
          <ac:chgData name="Roger Groom" userId="21ba787ba40c0be6" providerId="LiveId" clId="{AFC9ED34-6245-704F-BF59-9A098650970E}" dt="2024-09-24T21:47:47.294" v="2" actId="1076"/>
          <ac:spMkLst>
            <pc:docMk/>
            <pc:sldMk cId="0" sldId="272"/>
            <ac:spMk id="185" creationId="{00000000-0000-0000-0000-000000000000}"/>
          </ac:spMkLst>
        </pc:spChg>
        <pc:picChg chg="mod">
          <ac:chgData name="Roger Groom" userId="21ba787ba40c0be6" providerId="LiveId" clId="{AFC9ED34-6245-704F-BF59-9A098650970E}" dt="2024-09-24T21:59:20.070" v="13" actId="14100"/>
          <ac:picMkLst>
            <pc:docMk/>
            <pc:sldMk cId="0" sldId="272"/>
            <ac:picMk id="2" creationId="{9E0036D6-2791-3E7D-777F-D2194C210A64}"/>
          </ac:picMkLst>
        </pc:picChg>
        <pc:picChg chg="mod">
          <ac:chgData name="Roger Groom" userId="21ba787ba40c0be6" providerId="LiveId" clId="{AFC9ED34-6245-704F-BF59-9A098650970E}" dt="2024-09-24T21:57:57.748" v="11" actId="14100"/>
          <ac:picMkLst>
            <pc:docMk/>
            <pc:sldMk cId="0" sldId="272"/>
            <ac:picMk id="182" creationId="{00000000-0000-0000-0000-000000000000}"/>
          </ac:picMkLst>
        </pc:picChg>
      </pc:sldChg>
      <pc:sldChg chg="modSp mod">
        <pc:chgData name="Roger Groom" userId="21ba787ba40c0be6" providerId="LiveId" clId="{AFC9ED34-6245-704F-BF59-9A098650970E}" dt="2024-09-24T23:05:46.345" v="35" actId="1076"/>
        <pc:sldMkLst>
          <pc:docMk/>
          <pc:sldMk cId="0" sldId="274"/>
        </pc:sldMkLst>
        <pc:spChg chg="mod">
          <ac:chgData name="Roger Groom" userId="21ba787ba40c0be6" providerId="LiveId" clId="{AFC9ED34-6245-704F-BF59-9A098650970E}" dt="2024-09-24T23:05:46.345" v="35" actId="1076"/>
          <ac:spMkLst>
            <pc:docMk/>
            <pc:sldMk cId="0" sldId="274"/>
            <ac:spMk id="204" creationId="{00000000-0000-0000-0000-000000000000}"/>
          </ac:spMkLst>
        </pc:spChg>
        <pc:spChg chg="mod">
          <ac:chgData name="Roger Groom" userId="21ba787ba40c0be6" providerId="LiveId" clId="{AFC9ED34-6245-704F-BF59-9A098650970E}" dt="2024-09-24T23:01:07.307" v="28" actId="1038"/>
          <ac:spMkLst>
            <pc:docMk/>
            <pc:sldMk cId="0" sldId="274"/>
            <ac:spMk id="205" creationId="{00000000-0000-0000-0000-000000000000}"/>
          </ac:spMkLst>
        </pc:spChg>
        <pc:picChg chg="mod">
          <ac:chgData name="Roger Groom" userId="21ba787ba40c0be6" providerId="LiveId" clId="{AFC9ED34-6245-704F-BF59-9A098650970E}" dt="2024-09-24T23:00:40.867" v="16" actId="11530"/>
          <ac:picMkLst>
            <pc:docMk/>
            <pc:sldMk cId="0" sldId="274"/>
            <ac:picMk id="206" creationId="{00000000-0000-0000-0000-000000000000}"/>
          </ac:picMkLst>
        </pc:picChg>
      </pc:sldChg>
      <pc:sldChg chg="modSp mod">
        <pc:chgData name="Roger Groom" userId="21ba787ba40c0be6" providerId="LiveId" clId="{AFC9ED34-6245-704F-BF59-9A098650970E}" dt="2024-09-24T23:15:18.834" v="240" actId="1035"/>
        <pc:sldMkLst>
          <pc:docMk/>
          <pc:sldMk cId="0" sldId="285"/>
        </pc:sldMkLst>
        <pc:spChg chg="mod">
          <ac:chgData name="Roger Groom" userId="21ba787ba40c0be6" providerId="LiveId" clId="{AFC9ED34-6245-704F-BF59-9A098650970E}" dt="2024-09-24T23:15:13.283" v="229" actId="1037"/>
          <ac:spMkLst>
            <pc:docMk/>
            <pc:sldMk cId="0" sldId="285"/>
            <ac:spMk id="301" creationId="{00000000-0000-0000-0000-000000000000}"/>
          </ac:spMkLst>
        </pc:spChg>
        <pc:spChg chg="mod">
          <ac:chgData name="Roger Groom" userId="21ba787ba40c0be6" providerId="LiveId" clId="{AFC9ED34-6245-704F-BF59-9A098650970E}" dt="2024-09-24T23:15:18.834" v="240" actId="1035"/>
          <ac:spMkLst>
            <pc:docMk/>
            <pc:sldMk cId="0" sldId="285"/>
            <ac:spMk id="302" creationId="{00000000-0000-0000-0000-000000000000}"/>
          </ac:spMkLst>
        </pc:spChg>
        <pc:picChg chg="mod">
          <ac:chgData name="Roger Groom" userId="21ba787ba40c0be6" providerId="LiveId" clId="{AFC9ED34-6245-704F-BF59-9A098650970E}" dt="2024-09-24T23:14:58.710" v="217" actId="688"/>
          <ac:picMkLst>
            <pc:docMk/>
            <pc:sldMk cId="0" sldId="285"/>
            <ac:picMk id="305" creationId="{00000000-0000-0000-0000-000000000000}"/>
          </ac:picMkLst>
        </pc:picChg>
      </pc:sldChg>
      <pc:sldChg chg="modSp mod">
        <pc:chgData name="Roger Groom" userId="21ba787ba40c0be6" providerId="LiveId" clId="{AFC9ED34-6245-704F-BF59-9A098650970E}" dt="2024-09-24T23:35:23.965" v="396" actId="255"/>
        <pc:sldMkLst>
          <pc:docMk/>
          <pc:sldMk cId="0" sldId="289"/>
        </pc:sldMkLst>
        <pc:spChg chg="mod">
          <ac:chgData name="Roger Groom" userId="21ba787ba40c0be6" providerId="LiveId" clId="{AFC9ED34-6245-704F-BF59-9A098650970E}" dt="2024-09-24T23:26:39.786" v="349" actId="1035"/>
          <ac:spMkLst>
            <pc:docMk/>
            <pc:sldMk cId="0" sldId="289"/>
            <ac:spMk id="335" creationId="{00000000-0000-0000-0000-000000000000}"/>
          </ac:spMkLst>
        </pc:spChg>
        <pc:spChg chg="mod">
          <ac:chgData name="Roger Groom" userId="21ba787ba40c0be6" providerId="LiveId" clId="{AFC9ED34-6245-704F-BF59-9A098650970E}" dt="2024-09-24T23:35:23.965" v="396" actId="255"/>
          <ac:spMkLst>
            <pc:docMk/>
            <pc:sldMk cId="0" sldId="289"/>
            <ac:spMk id="336" creationId="{00000000-0000-0000-0000-000000000000}"/>
          </ac:spMkLst>
        </pc:spChg>
        <pc:spChg chg="mod">
          <ac:chgData name="Roger Groom" userId="21ba787ba40c0be6" providerId="LiveId" clId="{AFC9ED34-6245-704F-BF59-9A098650970E}" dt="2024-09-24T23:26:46.528" v="350" actId="1076"/>
          <ac:spMkLst>
            <pc:docMk/>
            <pc:sldMk cId="0" sldId="289"/>
            <ac:spMk id="337" creationId="{00000000-0000-0000-0000-000000000000}"/>
          </ac:spMkLst>
        </pc:spChg>
      </pc:sldChg>
      <pc:sldChg chg="modSp mod">
        <pc:chgData name="Roger Groom" userId="21ba787ba40c0be6" providerId="LiveId" clId="{AFC9ED34-6245-704F-BF59-9A098650970E}" dt="2024-09-24T23:34:32.863" v="390" actId="3064"/>
        <pc:sldMkLst>
          <pc:docMk/>
          <pc:sldMk cId="0" sldId="294"/>
        </pc:sldMkLst>
        <pc:spChg chg="mod">
          <ac:chgData name="Roger Groom" userId="21ba787ba40c0be6" providerId="LiveId" clId="{AFC9ED34-6245-704F-BF59-9A098650970E}" dt="2024-09-24T23:31:37.354" v="385" actId="1035"/>
          <ac:spMkLst>
            <pc:docMk/>
            <pc:sldMk cId="0" sldId="294"/>
            <ac:spMk id="373" creationId="{00000000-0000-0000-0000-000000000000}"/>
          </ac:spMkLst>
        </pc:spChg>
        <pc:spChg chg="mod">
          <ac:chgData name="Roger Groom" userId="21ba787ba40c0be6" providerId="LiveId" clId="{AFC9ED34-6245-704F-BF59-9A098650970E}" dt="2024-09-24T23:34:32.863" v="390" actId="3064"/>
          <ac:spMkLst>
            <pc:docMk/>
            <pc:sldMk cId="0" sldId="294"/>
            <ac:spMk id="374" creationId="{00000000-0000-0000-0000-000000000000}"/>
          </ac:spMkLst>
        </pc:spChg>
      </pc:sldChg>
      <pc:sldChg chg="modSp mod">
        <pc:chgData name="Roger Groom" userId="21ba787ba40c0be6" providerId="LiveId" clId="{AFC9ED34-6245-704F-BF59-9A098650970E}" dt="2024-09-24T23:35:51.787" v="401" actId="404"/>
        <pc:sldMkLst>
          <pc:docMk/>
          <pc:sldMk cId="1153697517" sldId="296"/>
        </pc:sldMkLst>
        <pc:spChg chg="mod">
          <ac:chgData name="Roger Groom" userId="21ba787ba40c0be6" providerId="LiveId" clId="{AFC9ED34-6245-704F-BF59-9A098650970E}" dt="2024-09-24T23:35:36.823" v="398" actId="27636"/>
          <ac:spMkLst>
            <pc:docMk/>
            <pc:sldMk cId="1153697517" sldId="296"/>
            <ac:spMk id="2" creationId="{1303E9A8-0844-AD81-4342-0E47D2DCF191}"/>
          </ac:spMkLst>
        </pc:spChg>
        <pc:spChg chg="mod">
          <ac:chgData name="Roger Groom" userId="21ba787ba40c0be6" providerId="LiveId" clId="{AFC9ED34-6245-704F-BF59-9A098650970E}" dt="2024-09-24T23:35:51.787" v="401" actId="404"/>
          <ac:spMkLst>
            <pc:docMk/>
            <pc:sldMk cId="1153697517" sldId="296"/>
            <ac:spMk id="4" creationId="{AEAA6B43-4838-670C-64C2-3D6EA65C2639}"/>
          </ac:spMkLst>
        </pc:spChg>
      </pc:sldChg>
      <pc:sldChg chg="modSp mod">
        <pc:chgData name="Roger Groom" userId="21ba787ba40c0be6" providerId="LiveId" clId="{AFC9ED34-6245-704F-BF59-9A098650970E}" dt="2024-09-24T23:14:27.614" v="211" actId="1076"/>
        <pc:sldMkLst>
          <pc:docMk/>
          <pc:sldMk cId="0" sldId="297"/>
        </pc:sldMkLst>
        <pc:spChg chg="mod">
          <ac:chgData name="Roger Groom" userId="21ba787ba40c0be6" providerId="LiveId" clId="{AFC9ED34-6245-704F-BF59-9A098650970E}" dt="2024-09-24T23:14:20.535" v="208" actId="1076"/>
          <ac:spMkLst>
            <pc:docMk/>
            <pc:sldMk cId="0" sldId="297"/>
            <ac:spMk id="433" creationId="{00000000-0000-0000-0000-000000000000}"/>
          </ac:spMkLst>
        </pc:spChg>
        <pc:picChg chg="mod">
          <ac:chgData name="Roger Groom" userId="21ba787ba40c0be6" providerId="LiveId" clId="{AFC9ED34-6245-704F-BF59-9A098650970E}" dt="2024-09-24T23:14:27.614" v="211" actId="1076"/>
          <ac:picMkLst>
            <pc:docMk/>
            <pc:sldMk cId="0" sldId="297"/>
            <ac:picMk id="434" creationId="{00000000-0000-0000-0000-000000000000}"/>
          </ac:picMkLst>
        </pc:picChg>
      </pc:sldChg>
      <pc:sldChg chg="modSp mod">
        <pc:chgData name="Roger Groom" userId="21ba787ba40c0be6" providerId="LiveId" clId="{AFC9ED34-6245-704F-BF59-9A098650970E}" dt="2024-09-24T23:16:40.989" v="281" actId="14100"/>
        <pc:sldMkLst>
          <pc:docMk/>
          <pc:sldMk cId="0" sldId="298"/>
        </pc:sldMkLst>
        <pc:spChg chg="mod">
          <ac:chgData name="Roger Groom" userId="21ba787ba40c0be6" providerId="LiveId" clId="{AFC9ED34-6245-704F-BF59-9A098650970E}" dt="2024-09-24T23:15:38.037" v="267" actId="1037"/>
          <ac:spMkLst>
            <pc:docMk/>
            <pc:sldMk cId="0" sldId="298"/>
            <ac:spMk id="439" creationId="{00000000-0000-0000-0000-000000000000}"/>
          </ac:spMkLst>
        </pc:spChg>
        <pc:spChg chg="mod">
          <ac:chgData name="Roger Groom" userId="21ba787ba40c0be6" providerId="LiveId" clId="{AFC9ED34-6245-704F-BF59-9A098650970E}" dt="2024-09-24T23:15:30.119" v="257" actId="1038"/>
          <ac:spMkLst>
            <pc:docMk/>
            <pc:sldMk cId="0" sldId="298"/>
            <ac:spMk id="440" creationId="{00000000-0000-0000-0000-000000000000}"/>
          </ac:spMkLst>
        </pc:spChg>
        <pc:spChg chg="mod">
          <ac:chgData name="Roger Groom" userId="21ba787ba40c0be6" providerId="LiveId" clId="{AFC9ED34-6245-704F-BF59-9A098650970E}" dt="2024-09-24T23:16:35.196" v="280" actId="1037"/>
          <ac:spMkLst>
            <pc:docMk/>
            <pc:sldMk cId="0" sldId="298"/>
            <ac:spMk id="442" creationId="{00000000-0000-0000-0000-000000000000}"/>
          </ac:spMkLst>
        </pc:spChg>
        <pc:picChg chg="mod modCrop">
          <ac:chgData name="Roger Groom" userId="21ba787ba40c0be6" providerId="LiveId" clId="{AFC9ED34-6245-704F-BF59-9A098650970E}" dt="2024-09-24T23:16:40.989" v="281" actId="14100"/>
          <ac:picMkLst>
            <pc:docMk/>
            <pc:sldMk cId="0" sldId="298"/>
            <ac:picMk id="443" creationId="{00000000-0000-0000-0000-000000000000}"/>
          </ac:picMkLst>
        </pc:picChg>
      </pc:sldChg>
      <pc:sldChg chg="modSp mod">
        <pc:chgData name="Roger Groom" userId="21ba787ba40c0be6" providerId="LiveId" clId="{AFC9ED34-6245-704F-BF59-9A098650970E}" dt="2024-09-24T23:26:19.381" v="332" actId="1035"/>
        <pc:sldMkLst>
          <pc:docMk/>
          <pc:sldMk cId="2064142035" sldId="300"/>
        </pc:sldMkLst>
        <pc:spChg chg="mod">
          <ac:chgData name="Roger Groom" userId="21ba787ba40c0be6" providerId="LiveId" clId="{AFC9ED34-6245-704F-BF59-9A098650970E}" dt="2024-09-24T23:26:19.381" v="332" actId="1035"/>
          <ac:spMkLst>
            <pc:docMk/>
            <pc:sldMk cId="2064142035" sldId="300"/>
            <ac:spMk id="2" creationId="{F4AF789C-F047-4164-1C07-45F028CEFEF2}"/>
          </ac:spMkLst>
        </pc:spChg>
        <pc:spChg chg="mod">
          <ac:chgData name="Roger Groom" userId="21ba787ba40c0be6" providerId="LiveId" clId="{AFC9ED34-6245-704F-BF59-9A098650970E}" dt="2024-09-24T23:25:07.849" v="302" actId="1037"/>
          <ac:spMkLst>
            <pc:docMk/>
            <pc:sldMk cId="2064142035" sldId="300"/>
            <ac:spMk id="5" creationId="{1220F64A-8C6B-2761-C1D9-984C27CA71EC}"/>
          </ac:spMkLst>
        </pc:spChg>
      </pc:sldChg>
      <pc:sldChg chg="modSp mod">
        <pc:chgData name="Roger Groom" userId="21ba787ba40c0be6" providerId="LiveId" clId="{AFC9ED34-6245-704F-BF59-9A098650970E}" dt="2024-09-24T23:17:10.583" v="283" actId="2710"/>
        <pc:sldMkLst>
          <pc:docMk/>
          <pc:sldMk cId="0" sldId="301"/>
        </pc:sldMkLst>
        <pc:spChg chg="mod">
          <ac:chgData name="Roger Groom" userId="21ba787ba40c0be6" providerId="LiveId" clId="{AFC9ED34-6245-704F-BF59-9A098650970E}" dt="2024-09-24T23:17:10.583" v="283" actId="2710"/>
          <ac:spMkLst>
            <pc:docMk/>
            <pc:sldMk cId="0" sldId="301"/>
            <ac:spMk id="464" creationId="{00000000-0000-0000-0000-000000000000}"/>
          </ac:spMkLst>
        </pc:spChg>
      </pc:sldChg>
      <pc:sldChg chg="modSp mod">
        <pc:chgData name="Roger Groom" userId="21ba787ba40c0be6" providerId="LiveId" clId="{AFC9ED34-6245-704F-BF59-9A098650970E}" dt="2024-09-24T23:36:48.250" v="408" actId="255"/>
        <pc:sldMkLst>
          <pc:docMk/>
          <pc:sldMk cId="3767716641" sldId="302"/>
        </pc:sldMkLst>
        <pc:spChg chg="mod">
          <ac:chgData name="Roger Groom" userId="21ba787ba40c0be6" providerId="LiveId" clId="{AFC9ED34-6245-704F-BF59-9A098650970E}" dt="2024-09-24T23:36:48.250" v="408" actId="255"/>
          <ac:spMkLst>
            <pc:docMk/>
            <pc:sldMk cId="3767716641" sldId="302"/>
            <ac:spMk id="2" creationId="{F4AF789C-F047-4164-1C07-45F028CEFEF2}"/>
          </ac:spMkLst>
        </pc:spChg>
        <pc:spChg chg="mod">
          <ac:chgData name="Roger Groom" userId="21ba787ba40c0be6" providerId="LiveId" clId="{AFC9ED34-6245-704F-BF59-9A098650970E}" dt="2024-09-24T23:27:22.241" v="362" actId="1037"/>
          <ac:spMkLst>
            <pc:docMk/>
            <pc:sldMk cId="3767716641" sldId="302"/>
            <ac:spMk id="7" creationId="{2B0D5613-C256-05CD-34E3-F5DE79F8C3DA}"/>
          </ac:spMkLst>
        </pc:spChg>
      </pc:sldChg>
      <pc:sldChg chg="modSp mod">
        <pc:chgData name="Roger Groom" userId="21ba787ba40c0be6" providerId="LiveId" clId="{AFC9ED34-6245-704F-BF59-9A098650970E}" dt="2024-09-24T23:34:48.619" v="395" actId="1038"/>
        <pc:sldMkLst>
          <pc:docMk/>
          <pc:sldMk cId="1010564429" sldId="304"/>
        </pc:sldMkLst>
        <pc:spChg chg="mod">
          <ac:chgData name="Roger Groom" userId="21ba787ba40c0be6" providerId="LiveId" clId="{AFC9ED34-6245-704F-BF59-9A098650970E}" dt="2024-09-24T23:34:48.619" v="395" actId="1038"/>
          <ac:spMkLst>
            <pc:docMk/>
            <pc:sldMk cId="1010564429" sldId="304"/>
            <ac:spMk id="5" creationId="{92FF1B69-9453-818C-747B-4E6C47D5BE6B}"/>
          </ac:spMkLst>
        </pc:spChg>
      </pc:sldChg>
      <pc:sldChg chg="modSp mod">
        <pc:chgData name="Roger Groom" userId="21ba787ba40c0be6" providerId="LiveId" clId="{AFC9ED34-6245-704F-BF59-9A098650970E}" dt="2024-09-24T23:11:36.865" v="177" actId="1038"/>
        <pc:sldMkLst>
          <pc:docMk/>
          <pc:sldMk cId="2690137946" sldId="314"/>
        </pc:sldMkLst>
        <pc:spChg chg="mod">
          <ac:chgData name="Roger Groom" userId="21ba787ba40c0be6" providerId="LiveId" clId="{AFC9ED34-6245-704F-BF59-9A098650970E}" dt="2024-09-24T23:11:36.865" v="177" actId="1038"/>
          <ac:spMkLst>
            <pc:docMk/>
            <pc:sldMk cId="2690137946" sldId="314"/>
            <ac:spMk id="5" creationId="{53898DB3-E479-85B0-7149-75AAC9B11C9F}"/>
          </ac:spMkLst>
        </pc:spChg>
      </pc:sldChg>
      <pc:sldChg chg="addSp delSp modSp mod">
        <pc:chgData name="Roger Groom" userId="21ba787ba40c0be6" providerId="LiveId" clId="{AFC9ED34-6245-704F-BF59-9A098650970E}" dt="2024-09-24T23:12:28.647" v="188"/>
        <pc:sldMkLst>
          <pc:docMk/>
          <pc:sldMk cId="1882192932" sldId="315"/>
        </pc:sldMkLst>
        <pc:spChg chg="del mod">
          <ac:chgData name="Roger Groom" userId="21ba787ba40c0be6" providerId="LiveId" clId="{AFC9ED34-6245-704F-BF59-9A098650970E}" dt="2024-09-24T23:12:27.516" v="187" actId="478"/>
          <ac:spMkLst>
            <pc:docMk/>
            <pc:sldMk cId="1882192932" sldId="315"/>
            <ac:spMk id="3" creationId="{11A6921C-57D4-5D69-D0EC-B269B55AA5CB}"/>
          </ac:spMkLst>
        </pc:spChg>
        <pc:spChg chg="add mod">
          <ac:chgData name="Roger Groom" userId="21ba787ba40c0be6" providerId="LiveId" clId="{AFC9ED34-6245-704F-BF59-9A098650970E}" dt="2024-09-24T23:12:28.647" v="188"/>
          <ac:spMkLst>
            <pc:docMk/>
            <pc:sldMk cId="1882192932" sldId="315"/>
            <ac:spMk id="6" creationId="{3023AFDC-83D6-853C-FC34-BD3394EF7301}"/>
          </ac:spMkLst>
        </pc:spChg>
        <pc:picChg chg="mod">
          <ac:chgData name="Roger Groom" userId="21ba787ba40c0be6" providerId="LiveId" clId="{AFC9ED34-6245-704F-BF59-9A098650970E}" dt="2024-09-24T23:11:17.254" v="159" actId="1035"/>
          <ac:picMkLst>
            <pc:docMk/>
            <pc:sldMk cId="1882192932" sldId="315"/>
            <ac:picMk id="4" creationId="{EA1F24BF-4B7A-81D8-B77A-1D5C65BE1258}"/>
          </ac:picMkLst>
        </pc:picChg>
        <pc:picChg chg="mod">
          <ac:chgData name="Roger Groom" userId="21ba787ba40c0be6" providerId="LiveId" clId="{AFC9ED34-6245-704F-BF59-9A098650970E}" dt="2024-09-24T23:11:20.562" v="165" actId="1035"/>
          <ac:picMkLst>
            <pc:docMk/>
            <pc:sldMk cId="1882192932" sldId="315"/>
            <ac:picMk id="5" creationId="{4D690BDF-59D3-2CDC-BB01-A560B5514D62}"/>
          </ac:picMkLst>
        </pc:picChg>
      </pc:sldChg>
      <pc:sldChg chg="addSp delSp modSp mod">
        <pc:chgData name="Roger Groom" userId="21ba787ba40c0be6" providerId="LiveId" clId="{AFC9ED34-6245-704F-BF59-9A098650970E}" dt="2024-09-24T23:13:25.066" v="207" actId="1035"/>
        <pc:sldMkLst>
          <pc:docMk/>
          <pc:sldMk cId="0" sldId="316"/>
        </pc:sldMkLst>
        <pc:spChg chg="add mod">
          <ac:chgData name="Roger Groom" userId="21ba787ba40c0be6" providerId="LiveId" clId="{AFC9ED34-6245-704F-BF59-9A098650970E}" dt="2024-09-24T23:12:59.916" v="189"/>
          <ac:spMkLst>
            <pc:docMk/>
            <pc:sldMk cId="0" sldId="316"/>
            <ac:spMk id="3" creationId="{C10B474F-01AC-EB97-2FA8-4E39EE2A180D}"/>
          </ac:spMkLst>
        </pc:spChg>
        <pc:spChg chg="del">
          <ac:chgData name="Roger Groom" userId="21ba787ba40c0be6" providerId="LiveId" clId="{AFC9ED34-6245-704F-BF59-9A098650970E}" dt="2024-09-24T23:13:02.818" v="190" actId="478"/>
          <ac:spMkLst>
            <pc:docMk/>
            <pc:sldMk cId="0" sldId="316"/>
            <ac:spMk id="405" creationId="{00000000-0000-0000-0000-000000000000}"/>
          </ac:spMkLst>
        </pc:spChg>
        <pc:picChg chg="mod">
          <ac:chgData name="Roger Groom" userId="21ba787ba40c0be6" providerId="LiveId" clId="{AFC9ED34-6245-704F-BF59-9A098650970E}" dt="2024-09-24T23:13:25.066" v="207" actId="1035"/>
          <ac:picMkLst>
            <pc:docMk/>
            <pc:sldMk cId="0" sldId="316"/>
            <ac:picMk id="402" creationId="{00000000-0000-0000-0000-000000000000}"/>
          </ac:picMkLst>
        </pc:picChg>
        <pc:picChg chg="mod">
          <ac:chgData name="Roger Groom" userId="21ba787ba40c0be6" providerId="LiveId" clId="{AFC9ED34-6245-704F-BF59-9A098650970E}" dt="2024-09-24T23:13:25.066" v="207" actId="1035"/>
          <ac:picMkLst>
            <pc:docMk/>
            <pc:sldMk cId="0" sldId="316"/>
            <ac:picMk id="403" creationId="{00000000-0000-0000-0000-000000000000}"/>
          </ac:picMkLst>
        </pc:picChg>
        <pc:picChg chg="mod">
          <ac:chgData name="Roger Groom" userId="21ba787ba40c0be6" providerId="LiveId" clId="{AFC9ED34-6245-704F-BF59-9A098650970E}" dt="2024-09-24T23:13:25.066" v="207" actId="1035"/>
          <ac:picMkLst>
            <pc:docMk/>
            <pc:sldMk cId="0" sldId="316"/>
            <ac:picMk id="404" creationId="{00000000-0000-0000-0000-000000000000}"/>
          </ac:picMkLst>
        </pc:picChg>
      </pc:sldChg>
      <pc:sldChg chg="modSp mod">
        <pc:chgData name="Roger Groom" userId="21ba787ba40c0be6" providerId="LiveId" clId="{AFC9ED34-6245-704F-BF59-9A098650970E}" dt="2024-09-24T23:07:11.100" v="39" actId="2710"/>
        <pc:sldMkLst>
          <pc:docMk/>
          <pc:sldMk cId="0" sldId="321"/>
        </pc:sldMkLst>
        <pc:spChg chg="mod">
          <ac:chgData name="Roger Groom" userId="21ba787ba40c0be6" providerId="LiveId" clId="{AFC9ED34-6245-704F-BF59-9A098650970E}" dt="2024-09-24T23:07:11.100" v="39" actId="2710"/>
          <ac:spMkLst>
            <pc:docMk/>
            <pc:sldMk cId="0" sldId="321"/>
            <ac:spMk id="211" creationId="{00000000-0000-0000-0000-000000000000}"/>
          </ac:spMkLst>
        </pc:spChg>
        <pc:spChg chg="mod">
          <ac:chgData name="Roger Groom" userId="21ba787ba40c0be6" providerId="LiveId" clId="{AFC9ED34-6245-704F-BF59-9A098650970E}" dt="2024-09-24T23:01:50.541" v="31" actId="1076"/>
          <ac:spMkLst>
            <pc:docMk/>
            <pc:sldMk cId="0" sldId="321"/>
            <ac:spMk id="213" creationId="{00000000-0000-0000-0000-000000000000}"/>
          </ac:spMkLst>
        </pc:spChg>
        <pc:spChg chg="mod">
          <ac:chgData name="Roger Groom" userId="21ba787ba40c0be6" providerId="LiveId" clId="{AFC9ED34-6245-704F-BF59-9A098650970E}" dt="2024-09-24T23:01:42.450" v="30" actId="1076"/>
          <ac:spMkLst>
            <pc:docMk/>
            <pc:sldMk cId="0" sldId="321"/>
            <ac:spMk id="217" creationId="{00000000-0000-0000-0000-000000000000}"/>
          </ac:spMkLst>
        </pc:spChg>
      </pc:sldChg>
      <pc:sldChg chg="modSp mod">
        <pc:chgData name="Roger Groom" userId="21ba787ba40c0be6" providerId="LiveId" clId="{AFC9ED34-6245-704F-BF59-9A098650970E}" dt="2024-09-24T23:10:25.524" v="136" actId="1035"/>
        <pc:sldMkLst>
          <pc:docMk/>
          <pc:sldMk cId="0" sldId="322"/>
        </pc:sldMkLst>
        <pc:spChg chg="mod">
          <ac:chgData name="Roger Groom" userId="21ba787ba40c0be6" providerId="LiveId" clId="{AFC9ED34-6245-704F-BF59-9A098650970E}" dt="2024-09-24T23:08:47.823" v="107" actId="20577"/>
          <ac:spMkLst>
            <pc:docMk/>
            <pc:sldMk cId="0" sldId="322"/>
            <ac:spMk id="222" creationId="{00000000-0000-0000-0000-000000000000}"/>
          </ac:spMkLst>
        </pc:spChg>
        <pc:spChg chg="mod">
          <ac:chgData name="Roger Groom" userId="21ba787ba40c0be6" providerId="LiveId" clId="{AFC9ED34-6245-704F-BF59-9A098650970E}" dt="2024-09-24T23:08:56.161" v="112" actId="20577"/>
          <ac:spMkLst>
            <pc:docMk/>
            <pc:sldMk cId="0" sldId="322"/>
            <ac:spMk id="224" creationId="{00000000-0000-0000-0000-000000000000}"/>
          </ac:spMkLst>
        </pc:spChg>
        <pc:spChg chg="mod">
          <ac:chgData name="Roger Groom" userId="21ba787ba40c0be6" providerId="LiveId" clId="{AFC9ED34-6245-704F-BF59-9A098650970E}" dt="2024-09-24T23:10:25.524" v="136" actId="1035"/>
          <ac:spMkLst>
            <pc:docMk/>
            <pc:sldMk cId="0" sldId="322"/>
            <ac:spMk id="225" creationId="{00000000-0000-0000-0000-000000000000}"/>
          </ac:spMkLst>
        </pc:spChg>
        <pc:picChg chg="mod">
          <ac:chgData name="Roger Groom" userId="21ba787ba40c0be6" providerId="LiveId" clId="{AFC9ED34-6245-704F-BF59-9A098650970E}" dt="2024-09-24T23:10:18.894" v="134" actId="1035"/>
          <ac:picMkLst>
            <pc:docMk/>
            <pc:sldMk cId="0" sldId="322"/>
            <ac:picMk id="226" creationId="{00000000-0000-0000-0000-000000000000}"/>
          </ac:picMkLst>
        </pc:picChg>
      </pc:sldChg>
      <pc:sldChg chg="modSp mod">
        <pc:chgData name="Roger Groom" userId="21ba787ba40c0be6" providerId="LiveId" clId="{AFC9ED34-6245-704F-BF59-9A098650970E}" dt="2024-09-24T23:11:54.939" v="181" actId="1037"/>
        <pc:sldMkLst>
          <pc:docMk/>
          <pc:sldMk cId="1024471069" sldId="324"/>
        </pc:sldMkLst>
        <pc:spChg chg="mod">
          <ac:chgData name="Roger Groom" userId="21ba787ba40c0be6" providerId="LiveId" clId="{AFC9ED34-6245-704F-BF59-9A098650970E}" dt="2024-09-24T23:11:54.939" v="181" actId="1037"/>
          <ac:spMkLst>
            <pc:docMk/>
            <pc:sldMk cId="1024471069" sldId="324"/>
            <ac:spMk id="5" creationId="{DC5630E1-7609-A8D8-66FB-237B44B445F7}"/>
          </ac:spMkLst>
        </pc:spChg>
      </pc:sldChg>
      <pc:sldChg chg="addSp delSp modSp add mod modAnim">
        <pc:chgData name="Roger Groom" userId="21ba787ba40c0be6" providerId="LiveId" clId="{AFC9ED34-6245-704F-BF59-9A098650970E}" dt="2024-09-25T03:31:38.364" v="444"/>
        <pc:sldMkLst>
          <pc:docMk/>
          <pc:sldMk cId="2797612374" sldId="325"/>
        </pc:sldMkLst>
        <pc:spChg chg="mod">
          <ac:chgData name="Roger Groom" userId="21ba787ba40c0be6" providerId="LiveId" clId="{AFC9ED34-6245-704F-BF59-9A098650970E}" dt="2024-09-25T03:21:48.769" v="414" actId="14100"/>
          <ac:spMkLst>
            <pc:docMk/>
            <pc:sldMk cId="2797612374" sldId="325"/>
            <ac:spMk id="191" creationId="{00000000-0000-0000-0000-000000000000}"/>
          </ac:spMkLst>
        </pc:spChg>
        <pc:spChg chg="mod topLvl">
          <ac:chgData name="Roger Groom" userId="21ba787ba40c0be6" providerId="LiveId" clId="{AFC9ED34-6245-704F-BF59-9A098650970E}" dt="2024-09-25T03:26:28.491" v="421" actId="165"/>
          <ac:spMkLst>
            <pc:docMk/>
            <pc:sldMk cId="2797612374" sldId="325"/>
            <ac:spMk id="194" creationId="{00000000-0000-0000-0000-000000000000}"/>
          </ac:spMkLst>
        </pc:spChg>
        <pc:spChg chg="mod">
          <ac:chgData name="Roger Groom" userId="21ba787ba40c0be6" providerId="LiveId" clId="{AFC9ED34-6245-704F-BF59-9A098650970E}" dt="2024-09-25T03:21:54.478" v="415" actId="14100"/>
          <ac:spMkLst>
            <pc:docMk/>
            <pc:sldMk cId="2797612374" sldId="325"/>
            <ac:spMk id="196" creationId="{00000000-0000-0000-0000-000000000000}"/>
          </ac:spMkLst>
        </pc:spChg>
        <pc:grpChg chg="add del mod">
          <ac:chgData name="Roger Groom" userId="21ba787ba40c0be6" providerId="LiveId" clId="{AFC9ED34-6245-704F-BF59-9A098650970E}" dt="2024-09-25T03:26:28.491" v="421" actId="165"/>
          <ac:grpSpMkLst>
            <pc:docMk/>
            <pc:sldMk cId="2797612374" sldId="325"/>
            <ac:grpSpMk id="5" creationId="{92835D82-2F6D-CF26-1BD5-FDEC6C576C93}"/>
          </ac:grpSpMkLst>
        </pc:grpChg>
        <pc:picChg chg="mod topLvl">
          <ac:chgData name="Roger Groom" userId="21ba787ba40c0be6" providerId="LiveId" clId="{AFC9ED34-6245-704F-BF59-9A098650970E}" dt="2024-09-25T03:26:28.491" v="421" actId="165"/>
          <ac:picMkLst>
            <pc:docMk/>
            <pc:sldMk cId="2797612374" sldId="325"/>
            <ac:picMk id="3" creationId="{A64C57D6-40F1-DA3A-195B-B88F96375492}"/>
          </ac:picMkLst>
        </pc:picChg>
      </pc:sldChg>
    </pc:docChg>
  </pc:docChgLst>
  <pc:docChgLst>
    <pc:chgData name="Katrina Arras" userId="7115c3255e4239b3" providerId="Windows Live" clId="Web-{E05B674D-F654-3DFF-0737-C9DF04C2A0A1}"/>
    <pc:docChg chg="modSld">
      <pc:chgData name="Katrina Arras" userId="7115c3255e4239b3" providerId="Windows Live" clId="Web-{E05B674D-F654-3DFF-0737-C9DF04C2A0A1}" dt="2024-11-15T15:55:14.695" v="50"/>
      <pc:docMkLst>
        <pc:docMk/>
      </pc:docMkLst>
      <pc:sldChg chg="modSp">
        <pc:chgData name="Katrina Arras" userId="7115c3255e4239b3" providerId="Windows Live" clId="Web-{E05B674D-F654-3DFF-0737-C9DF04C2A0A1}" dt="2024-11-15T15:53:27.801" v="34" actId="20577"/>
        <pc:sldMkLst>
          <pc:docMk/>
          <pc:sldMk cId="0" sldId="257"/>
        </pc:sldMkLst>
        <pc:spChg chg="mod">
          <ac:chgData name="Katrina Arras" userId="7115c3255e4239b3" providerId="Windows Live" clId="Web-{E05B674D-F654-3DFF-0737-C9DF04C2A0A1}" dt="2024-11-15T15:49:51.873" v="2" actId="20577"/>
          <ac:spMkLst>
            <pc:docMk/>
            <pc:sldMk cId="0" sldId="257"/>
            <ac:spMk id="4" creationId="{931DC2A2-D19F-6864-3255-0878EC0832E1}"/>
          </ac:spMkLst>
        </pc:spChg>
        <pc:spChg chg="mod">
          <ac:chgData name="Katrina Arras" userId="7115c3255e4239b3" providerId="Windows Live" clId="Web-{E05B674D-F654-3DFF-0737-C9DF04C2A0A1}" dt="2024-11-15T15:53:27.801" v="34" actId="20577"/>
          <ac:spMkLst>
            <pc:docMk/>
            <pc:sldMk cId="0" sldId="257"/>
            <ac:spMk id="53" creationId="{00000000-0000-0000-0000-000000000000}"/>
          </ac:spMkLst>
        </pc:spChg>
      </pc:sldChg>
      <pc:sldChg chg="modSp">
        <pc:chgData name="Katrina Arras" userId="7115c3255e4239b3" providerId="Windows Live" clId="Web-{E05B674D-F654-3DFF-0737-C9DF04C2A0A1}" dt="2024-11-15T15:49:58.014" v="3" actId="20577"/>
        <pc:sldMkLst>
          <pc:docMk/>
          <pc:sldMk cId="0" sldId="258"/>
        </pc:sldMkLst>
        <pc:spChg chg="mod">
          <ac:chgData name="Katrina Arras" userId="7115c3255e4239b3" providerId="Windows Live" clId="Web-{E05B674D-F654-3DFF-0737-C9DF04C2A0A1}" dt="2024-11-15T15:49:58.014" v="3" actId="20577"/>
          <ac:spMkLst>
            <pc:docMk/>
            <pc:sldMk cId="0" sldId="258"/>
            <ac:spMk id="4" creationId="{0BF30F81-D749-74D8-3E65-DFF45D6BA884}"/>
          </ac:spMkLst>
        </pc:spChg>
      </pc:sldChg>
      <pc:sldChg chg="modSp">
        <pc:chgData name="Katrina Arras" userId="7115c3255e4239b3" providerId="Windows Live" clId="Web-{E05B674D-F654-3DFF-0737-C9DF04C2A0A1}" dt="2024-11-15T15:54:47.319" v="42" actId="20577"/>
        <pc:sldMkLst>
          <pc:docMk/>
          <pc:sldMk cId="0" sldId="259"/>
        </pc:sldMkLst>
        <pc:spChg chg="mod">
          <ac:chgData name="Katrina Arras" userId="7115c3255e4239b3" providerId="Windows Live" clId="Web-{E05B674D-F654-3DFF-0737-C9DF04C2A0A1}" dt="2024-11-15T15:50:01.030" v="4" actId="20577"/>
          <ac:spMkLst>
            <pc:docMk/>
            <pc:sldMk cId="0" sldId="259"/>
            <ac:spMk id="4" creationId="{EDD57413-752A-BFEF-8DB6-5412CE50D823}"/>
          </ac:spMkLst>
        </pc:spChg>
        <pc:spChg chg="mod">
          <ac:chgData name="Katrina Arras" userId="7115c3255e4239b3" providerId="Windows Live" clId="Web-{E05B674D-F654-3DFF-0737-C9DF04C2A0A1}" dt="2024-11-15T15:54:47.319" v="42" actId="20577"/>
          <ac:spMkLst>
            <pc:docMk/>
            <pc:sldMk cId="0" sldId="259"/>
            <ac:spMk id="68" creationId="{00000000-0000-0000-0000-000000000000}"/>
          </ac:spMkLst>
        </pc:spChg>
      </pc:sldChg>
      <pc:sldChg chg="modSp">
        <pc:chgData name="Katrina Arras" userId="7115c3255e4239b3" providerId="Windows Live" clId="Web-{E05B674D-F654-3DFF-0737-C9DF04C2A0A1}" dt="2024-11-15T15:50:06.358" v="5" actId="20577"/>
        <pc:sldMkLst>
          <pc:docMk/>
          <pc:sldMk cId="0" sldId="260"/>
        </pc:sldMkLst>
        <pc:spChg chg="mod">
          <ac:chgData name="Katrina Arras" userId="7115c3255e4239b3" providerId="Windows Live" clId="Web-{E05B674D-F654-3DFF-0737-C9DF04C2A0A1}" dt="2024-11-15T15:50:06.358" v="5" actId="20577"/>
          <ac:spMkLst>
            <pc:docMk/>
            <pc:sldMk cId="0" sldId="260"/>
            <ac:spMk id="4" creationId="{CADBEA92-9856-25B0-AFE4-5E4F45B76D96}"/>
          </ac:spMkLst>
        </pc:spChg>
      </pc:sldChg>
      <pc:sldChg chg="modSp">
        <pc:chgData name="Katrina Arras" userId="7115c3255e4239b3" providerId="Windows Live" clId="Web-{E05B674D-F654-3DFF-0737-C9DF04C2A0A1}" dt="2024-11-15T15:50:11.593" v="6" actId="20577"/>
        <pc:sldMkLst>
          <pc:docMk/>
          <pc:sldMk cId="0" sldId="261"/>
        </pc:sldMkLst>
        <pc:spChg chg="mod">
          <ac:chgData name="Katrina Arras" userId="7115c3255e4239b3" providerId="Windows Live" clId="Web-{E05B674D-F654-3DFF-0737-C9DF04C2A0A1}" dt="2024-11-15T15:50:11.593" v="6" actId="20577"/>
          <ac:spMkLst>
            <pc:docMk/>
            <pc:sldMk cId="0" sldId="261"/>
            <ac:spMk id="4" creationId="{DB32F7AD-B715-1722-032A-C2D093951A74}"/>
          </ac:spMkLst>
        </pc:spChg>
      </pc:sldChg>
      <pc:sldChg chg="modSp">
        <pc:chgData name="Katrina Arras" userId="7115c3255e4239b3" providerId="Windows Live" clId="Web-{E05B674D-F654-3DFF-0737-C9DF04C2A0A1}" dt="2024-11-15T15:50:17.905" v="7" actId="20577"/>
        <pc:sldMkLst>
          <pc:docMk/>
          <pc:sldMk cId="0" sldId="262"/>
        </pc:sldMkLst>
        <pc:spChg chg="mod">
          <ac:chgData name="Katrina Arras" userId="7115c3255e4239b3" providerId="Windows Live" clId="Web-{E05B674D-F654-3DFF-0737-C9DF04C2A0A1}" dt="2024-11-15T15:50:17.905" v="7" actId="20577"/>
          <ac:spMkLst>
            <pc:docMk/>
            <pc:sldMk cId="0" sldId="262"/>
            <ac:spMk id="4" creationId="{8DAEBB7D-E4B4-C016-10A1-1098A7A4D7F1}"/>
          </ac:spMkLst>
        </pc:spChg>
      </pc:sldChg>
      <pc:sldChg chg="modSp">
        <pc:chgData name="Katrina Arras" userId="7115c3255e4239b3" providerId="Windows Live" clId="Web-{E05B674D-F654-3DFF-0737-C9DF04C2A0A1}" dt="2024-11-15T15:50:22.046" v="8" actId="20577"/>
        <pc:sldMkLst>
          <pc:docMk/>
          <pc:sldMk cId="0" sldId="263"/>
        </pc:sldMkLst>
        <pc:spChg chg="mod">
          <ac:chgData name="Katrina Arras" userId="7115c3255e4239b3" providerId="Windows Live" clId="Web-{E05B674D-F654-3DFF-0737-C9DF04C2A0A1}" dt="2024-11-15T15:50:22.046" v="8" actId="20577"/>
          <ac:spMkLst>
            <pc:docMk/>
            <pc:sldMk cId="0" sldId="263"/>
            <ac:spMk id="4" creationId="{79BB5DFD-CCFB-6AB1-963D-1E1E97895A10}"/>
          </ac:spMkLst>
        </pc:spChg>
      </pc:sldChg>
      <pc:sldChg chg="modSp">
        <pc:chgData name="Katrina Arras" userId="7115c3255e4239b3" providerId="Windows Live" clId="Web-{E05B674D-F654-3DFF-0737-C9DF04C2A0A1}" dt="2024-11-15T15:50:38.406" v="17" actId="20577"/>
        <pc:sldMkLst>
          <pc:docMk/>
          <pc:sldMk cId="0" sldId="264"/>
        </pc:sldMkLst>
        <pc:spChg chg="mod">
          <ac:chgData name="Katrina Arras" userId="7115c3255e4239b3" providerId="Windows Live" clId="Web-{E05B674D-F654-3DFF-0737-C9DF04C2A0A1}" dt="2024-11-15T15:50:27.390" v="9" actId="20577"/>
          <ac:spMkLst>
            <pc:docMk/>
            <pc:sldMk cId="0" sldId="264"/>
            <ac:spMk id="4" creationId="{1BAF9E0D-33D2-E05C-DE5B-F191F294E6D1}"/>
          </ac:spMkLst>
        </pc:spChg>
        <pc:spChg chg="mod">
          <ac:chgData name="Katrina Arras" userId="7115c3255e4239b3" providerId="Windows Live" clId="Web-{E05B674D-F654-3DFF-0737-C9DF04C2A0A1}" dt="2024-11-15T15:50:38.406" v="17" actId="20577"/>
          <ac:spMkLst>
            <pc:docMk/>
            <pc:sldMk cId="0" sldId="264"/>
            <ac:spMk id="103" creationId="{00000000-0000-0000-0000-000000000000}"/>
          </ac:spMkLst>
        </pc:spChg>
      </pc:sldChg>
      <pc:sldChg chg="modSp modNotes">
        <pc:chgData name="Katrina Arras" userId="7115c3255e4239b3" providerId="Windows Live" clId="Web-{E05B674D-F654-3DFF-0737-C9DF04C2A0A1}" dt="2024-11-15T15:55:14.695" v="50"/>
        <pc:sldMkLst>
          <pc:docMk/>
          <pc:sldMk cId="0" sldId="265"/>
        </pc:sldMkLst>
        <pc:spChg chg="mod">
          <ac:chgData name="Katrina Arras" userId="7115c3255e4239b3" providerId="Windows Live" clId="Web-{E05B674D-F654-3DFF-0737-C9DF04C2A0A1}" dt="2024-11-15T15:50:51.344" v="18" actId="20577"/>
          <ac:spMkLst>
            <pc:docMk/>
            <pc:sldMk cId="0" sldId="265"/>
            <ac:spMk id="3" creationId="{6E937FBB-6F90-2CC2-E20A-442B325ABE2B}"/>
          </ac:spMkLst>
        </pc:spChg>
      </pc:sldChg>
      <pc:sldChg chg="modSp">
        <pc:chgData name="Katrina Arras" userId="7115c3255e4239b3" providerId="Windows Live" clId="Web-{E05B674D-F654-3DFF-0737-C9DF04C2A0A1}" dt="2024-11-15T15:51:13.376" v="21" actId="20577"/>
        <pc:sldMkLst>
          <pc:docMk/>
          <pc:sldMk cId="0" sldId="289"/>
        </pc:sldMkLst>
        <pc:spChg chg="mod">
          <ac:chgData name="Katrina Arras" userId="7115c3255e4239b3" providerId="Windows Live" clId="Web-{E05B674D-F654-3DFF-0737-C9DF04C2A0A1}" dt="2024-11-15T15:51:13.376" v="21" actId="20577"/>
          <ac:spMkLst>
            <pc:docMk/>
            <pc:sldMk cId="0" sldId="289"/>
            <ac:spMk id="2" creationId="{EAD65EDD-CA73-0BA2-170D-5F02315D4669}"/>
          </ac:spMkLst>
        </pc:spChg>
      </pc:sldChg>
      <pc:sldChg chg="modSp">
        <pc:chgData name="Katrina Arras" userId="7115c3255e4239b3" providerId="Windows Live" clId="Web-{E05B674D-F654-3DFF-0737-C9DF04C2A0A1}" dt="2024-11-15T15:51:40.798" v="26" actId="20577"/>
        <pc:sldMkLst>
          <pc:docMk/>
          <pc:sldMk cId="0" sldId="294"/>
        </pc:sldMkLst>
        <pc:spChg chg="mod">
          <ac:chgData name="Katrina Arras" userId="7115c3255e4239b3" providerId="Windows Live" clId="Web-{E05B674D-F654-3DFF-0737-C9DF04C2A0A1}" dt="2024-11-15T15:51:40.798" v="26" actId="20577"/>
          <ac:spMkLst>
            <pc:docMk/>
            <pc:sldMk cId="0" sldId="294"/>
            <ac:spMk id="2" creationId="{FB8A11BE-BBDA-4BA4-3BBD-8B80866D2BA0}"/>
          </ac:spMkLst>
        </pc:spChg>
      </pc:sldChg>
      <pc:sldChg chg="modSp">
        <pc:chgData name="Katrina Arras" userId="7115c3255e4239b3" providerId="Windows Live" clId="Web-{E05B674D-F654-3DFF-0737-C9DF04C2A0A1}" dt="2024-11-15T15:51:08.188" v="19" actId="20577"/>
        <pc:sldMkLst>
          <pc:docMk/>
          <pc:sldMk cId="1153697517" sldId="296"/>
        </pc:sldMkLst>
        <pc:spChg chg="mod">
          <ac:chgData name="Katrina Arras" userId="7115c3255e4239b3" providerId="Windows Live" clId="Web-{E05B674D-F654-3DFF-0737-C9DF04C2A0A1}" dt="2024-11-15T15:51:08.188" v="19" actId="20577"/>
          <ac:spMkLst>
            <pc:docMk/>
            <pc:sldMk cId="1153697517" sldId="296"/>
            <ac:spMk id="7" creationId="{0C7DEF43-AEA5-B558-AC56-E85CDD19B6F6}"/>
          </ac:spMkLst>
        </pc:spChg>
      </pc:sldChg>
      <pc:sldChg chg="modSp">
        <pc:chgData name="Katrina Arras" userId="7115c3255e4239b3" providerId="Windows Live" clId="Web-{E05B674D-F654-3DFF-0737-C9DF04C2A0A1}" dt="2024-11-15T15:52:13.830" v="31" actId="20577"/>
        <pc:sldMkLst>
          <pc:docMk/>
          <pc:sldMk cId="1949920859" sldId="311"/>
        </pc:sldMkLst>
        <pc:spChg chg="mod">
          <ac:chgData name="Katrina Arras" userId="7115c3255e4239b3" providerId="Windows Live" clId="Web-{E05B674D-F654-3DFF-0737-C9DF04C2A0A1}" dt="2024-11-15T15:52:13.830" v="31" actId="20577"/>
          <ac:spMkLst>
            <pc:docMk/>
            <pc:sldMk cId="1949920859" sldId="311"/>
            <ac:spMk id="4" creationId="{8C12D7DB-D3CB-FAF7-5175-034A0976C715}"/>
          </ac:spMkLst>
        </pc:spChg>
        <pc:spChg chg="mod">
          <ac:chgData name="Katrina Arras" userId="7115c3255e4239b3" providerId="Windows Live" clId="Web-{E05B674D-F654-3DFF-0737-C9DF04C2A0A1}" dt="2024-11-15T15:49:48.326" v="0" actId="20577"/>
          <ac:spMkLst>
            <pc:docMk/>
            <pc:sldMk cId="1949920859" sldId="311"/>
            <ac:spMk id="7" creationId="{2B780D95-04A2-383C-FEE6-95B10DF31B21}"/>
          </ac:spMkLst>
        </pc:spChg>
      </pc:sldChg>
      <pc:sldChg chg="modSp">
        <pc:chgData name="Katrina Arras" userId="7115c3255e4239b3" providerId="Windows Live" clId="Web-{E05B674D-F654-3DFF-0737-C9DF04C2A0A1}" dt="2024-11-15T15:51:19.594" v="22" actId="20577"/>
        <pc:sldMkLst>
          <pc:docMk/>
          <pc:sldMk cId="4131971881" sldId="327"/>
        </pc:sldMkLst>
        <pc:spChg chg="mod">
          <ac:chgData name="Katrina Arras" userId="7115c3255e4239b3" providerId="Windows Live" clId="Web-{E05B674D-F654-3DFF-0737-C9DF04C2A0A1}" dt="2024-11-15T15:51:19.594" v="22" actId="20577"/>
          <ac:spMkLst>
            <pc:docMk/>
            <pc:sldMk cId="4131971881" sldId="327"/>
            <ac:spMk id="3" creationId="{60E9E936-A2BD-E71C-1E7D-27A19613165A}"/>
          </ac:spMkLst>
        </pc:spChg>
      </pc:sldChg>
      <pc:sldChg chg="modSp">
        <pc:chgData name="Katrina Arras" userId="7115c3255e4239b3" providerId="Windows Live" clId="Web-{E05B674D-F654-3DFF-0737-C9DF04C2A0A1}" dt="2024-11-15T15:51:25.595" v="23" actId="20577"/>
        <pc:sldMkLst>
          <pc:docMk/>
          <pc:sldMk cId="1154703571" sldId="328"/>
        </pc:sldMkLst>
        <pc:spChg chg="mod">
          <ac:chgData name="Katrina Arras" userId="7115c3255e4239b3" providerId="Windows Live" clId="Web-{E05B674D-F654-3DFF-0737-C9DF04C2A0A1}" dt="2024-11-15T15:51:25.595" v="23" actId="20577"/>
          <ac:spMkLst>
            <pc:docMk/>
            <pc:sldMk cId="1154703571" sldId="328"/>
            <ac:spMk id="4" creationId="{75F59937-E80E-CCB4-1244-6FB7F2E4C7E8}"/>
          </ac:spMkLst>
        </pc:spChg>
      </pc:sldChg>
      <pc:sldChg chg="modSp">
        <pc:chgData name="Katrina Arras" userId="7115c3255e4239b3" providerId="Windows Live" clId="Web-{E05B674D-F654-3DFF-0737-C9DF04C2A0A1}" dt="2024-11-15T15:51:30.329" v="24" actId="20577"/>
        <pc:sldMkLst>
          <pc:docMk/>
          <pc:sldMk cId="2144935968" sldId="329"/>
        </pc:sldMkLst>
        <pc:spChg chg="mod">
          <ac:chgData name="Katrina Arras" userId="7115c3255e4239b3" providerId="Windows Live" clId="Web-{E05B674D-F654-3DFF-0737-C9DF04C2A0A1}" dt="2024-11-15T15:51:30.329" v="24" actId="20577"/>
          <ac:spMkLst>
            <pc:docMk/>
            <pc:sldMk cId="2144935968" sldId="329"/>
            <ac:spMk id="6" creationId="{2A81EB48-8839-33F9-544D-8E432D307BDA}"/>
          </ac:spMkLst>
        </pc:spChg>
      </pc:sldChg>
      <pc:sldChg chg="modSp">
        <pc:chgData name="Katrina Arras" userId="7115c3255e4239b3" providerId="Windows Live" clId="Web-{E05B674D-F654-3DFF-0737-C9DF04C2A0A1}" dt="2024-11-15T15:51:36.048" v="25" actId="20577"/>
        <pc:sldMkLst>
          <pc:docMk/>
          <pc:sldMk cId="3066333131" sldId="330"/>
        </pc:sldMkLst>
        <pc:spChg chg="mod">
          <ac:chgData name="Katrina Arras" userId="7115c3255e4239b3" providerId="Windows Live" clId="Web-{E05B674D-F654-3DFF-0737-C9DF04C2A0A1}" dt="2024-11-15T15:51:36.048" v="25" actId="20577"/>
          <ac:spMkLst>
            <pc:docMk/>
            <pc:sldMk cId="3066333131" sldId="330"/>
            <ac:spMk id="3" creationId="{7091A689-D0DD-3969-98AD-24C3DFDCA3EB}"/>
          </ac:spMkLst>
        </pc:spChg>
      </pc:sldChg>
    </pc:docChg>
  </pc:docChgLst>
  <pc:docChgLst>
    <pc:chgData name="Roger Groom" userId="21ba787ba40c0be6" providerId="Windows Live" clId="Web-{A4BB33B3-4BCE-4F8D-8EAD-859E8AE3939D}"/>
    <pc:docChg chg="modSld">
      <pc:chgData name="Roger Groom" userId="21ba787ba40c0be6" providerId="Windows Live" clId="Web-{A4BB33B3-4BCE-4F8D-8EAD-859E8AE3939D}" dt="2024-09-24T22:24:36.363" v="20" actId="20577"/>
      <pc:docMkLst>
        <pc:docMk/>
      </pc:docMkLst>
      <pc:sldChg chg="modSp">
        <pc:chgData name="Roger Groom" userId="21ba787ba40c0be6" providerId="Windows Live" clId="Web-{A4BB33B3-4BCE-4F8D-8EAD-859E8AE3939D}" dt="2024-09-24T22:24:36.363" v="20" actId="20577"/>
        <pc:sldMkLst>
          <pc:docMk/>
          <pc:sldMk cId="0" sldId="320"/>
        </pc:sldMkLst>
        <pc:spChg chg="mod">
          <ac:chgData name="Roger Groom" userId="21ba787ba40c0be6" providerId="Windows Live" clId="Web-{A4BB33B3-4BCE-4F8D-8EAD-859E8AE3939D}" dt="2024-09-24T22:21:40.168" v="5" actId="1076"/>
          <ac:spMkLst>
            <pc:docMk/>
            <pc:sldMk cId="0" sldId="320"/>
            <ac:spMk id="191" creationId="{00000000-0000-0000-0000-000000000000}"/>
          </ac:spMkLst>
        </pc:spChg>
        <pc:spChg chg="mod">
          <ac:chgData name="Roger Groom" userId="21ba787ba40c0be6" providerId="Windows Live" clId="Web-{A4BB33B3-4BCE-4F8D-8EAD-859E8AE3939D}" dt="2024-09-24T22:22:46.327" v="16" actId="1076"/>
          <ac:spMkLst>
            <pc:docMk/>
            <pc:sldMk cId="0" sldId="320"/>
            <ac:spMk id="194" creationId="{00000000-0000-0000-0000-000000000000}"/>
          </ac:spMkLst>
        </pc:spChg>
        <pc:spChg chg="mod">
          <ac:chgData name="Roger Groom" userId="21ba787ba40c0be6" providerId="Windows Live" clId="Web-{A4BB33B3-4BCE-4F8D-8EAD-859E8AE3939D}" dt="2024-09-24T22:21:51.544" v="8" actId="1076"/>
          <ac:spMkLst>
            <pc:docMk/>
            <pc:sldMk cId="0" sldId="320"/>
            <ac:spMk id="196" creationId="{00000000-0000-0000-0000-000000000000}"/>
          </ac:spMkLst>
        </pc:spChg>
        <pc:spChg chg="mod">
          <ac:chgData name="Roger Groom" userId="21ba787ba40c0be6" providerId="Windows Live" clId="Web-{A4BB33B3-4BCE-4F8D-8EAD-859E8AE3939D}" dt="2024-09-24T22:24:36.363" v="20" actId="20577"/>
          <ac:spMkLst>
            <pc:docMk/>
            <pc:sldMk cId="0" sldId="320"/>
            <ac:spMk id="197" creationId="{00000000-0000-0000-0000-000000000000}"/>
          </ac:spMkLst>
        </pc:spChg>
        <pc:picChg chg="mod">
          <ac:chgData name="Roger Groom" userId="21ba787ba40c0be6" providerId="Windows Live" clId="Web-{A4BB33B3-4BCE-4F8D-8EAD-859E8AE3939D}" dt="2024-09-24T22:22:27.498" v="13" actId="14100"/>
          <ac:picMkLst>
            <pc:docMk/>
            <pc:sldMk cId="0" sldId="320"/>
            <ac:picMk id="2" creationId="{EB75D8AC-CFC0-2F60-D8EE-6D49C8978938}"/>
          </ac:picMkLst>
        </pc:picChg>
        <pc:picChg chg="mod">
          <ac:chgData name="Roger Groom" userId="21ba787ba40c0be6" providerId="Windows Live" clId="Web-{A4BB33B3-4BCE-4F8D-8EAD-859E8AE3939D}" dt="2024-09-24T22:22:22.295" v="12" actId="1076"/>
          <ac:picMkLst>
            <pc:docMk/>
            <pc:sldMk cId="0" sldId="320"/>
            <ac:picMk id="3" creationId="{A64C57D6-40F1-DA3A-195B-B88F96375492}"/>
          </ac:picMkLst>
        </pc:picChg>
      </pc:sldChg>
    </pc:docChg>
  </pc:docChgLst>
  <pc:docChgLst>
    <pc:chgData name="Roger Groom" userId="21ba787ba40c0be6" providerId="Windows Live" clId="Web-{50F45493-F720-41E0-BDCD-F6D6F4753194}"/>
    <pc:docChg chg="modSld">
      <pc:chgData name="Roger Groom" userId="21ba787ba40c0be6" providerId="Windows Live" clId="Web-{50F45493-F720-41E0-BDCD-F6D6F4753194}" dt="2024-09-24T21:45:47.615" v="57" actId="1076"/>
      <pc:docMkLst>
        <pc:docMk/>
      </pc:docMkLst>
      <pc:sldChg chg="modSp">
        <pc:chgData name="Roger Groom" userId="21ba787ba40c0be6" providerId="Windows Live" clId="Web-{50F45493-F720-41E0-BDCD-F6D6F4753194}" dt="2024-09-24T21:32:36.696" v="3" actId="1076"/>
        <pc:sldMkLst>
          <pc:docMk/>
          <pc:sldMk cId="0" sldId="259"/>
        </pc:sldMkLst>
        <pc:spChg chg="mod">
          <ac:chgData name="Roger Groom" userId="21ba787ba40c0be6" providerId="Windows Live" clId="Web-{50F45493-F720-41E0-BDCD-F6D6F4753194}" dt="2024-09-24T21:32:18.695" v="1" actId="1076"/>
          <ac:spMkLst>
            <pc:docMk/>
            <pc:sldMk cId="0" sldId="259"/>
            <ac:spMk id="68" creationId="{00000000-0000-0000-0000-000000000000}"/>
          </ac:spMkLst>
        </pc:spChg>
        <pc:spChg chg="mod">
          <ac:chgData name="Roger Groom" userId="21ba787ba40c0be6" providerId="Windows Live" clId="Web-{50F45493-F720-41E0-BDCD-F6D6F4753194}" dt="2024-09-24T21:32:36.696" v="3" actId="1076"/>
          <ac:spMkLst>
            <pc:docMk/>
            <pc:sldMk cId="0" sldId="259"/>
            <ac:spMk id="69" creationId="{00000000-0000-0000-0000-000000000000}"/>
          </ac:spMkLst>
        </pc:spChg>
      </pc:sldChg>
      <pc:sldChg chg="modSp">
        <pc:chgData name="Roger Groom" userId="21ba787ba40c0be6" providerId="Windows Live" clId="Web-{50F45493-F720-41E0-BDCD-F6D6F4753194}" dt="2024-09-24T21:35:18.327" v="14" actId="20577"/>
        <pc:sldMkLst>
          <pc:docMk/>
          <pc:sldMk cId="0" sldId="262"/>
        </pc:sldMkLst>
        <pc:spChg chg="mod">
          <ac:chgData name="Roger Groom" userId="21ba787ba40c0be6" providerId="Windows Live" clId="Web-{50F45493-F720-41E0-BDCD-F6D6F4753194}" dt="2024-09-24T21:35:18.327" v="14" actId="20577"/>
          <ac:spMkLst>
            <pc:docMk/>
            <pc:sldMk cId="0" sldId="262"/>
            <ac:spMk id="89" creationId="{00000000-0000-0000-0000-000000000000}"/>
          </ac:spMkLst>
        </pc:spChg>
      </pc:sldChg>
      <pc:sldChg chg="modSp">
        <pc:chgData name="Roger Groom" userId="21ba787ba40c0be6" providerId="Windows Live" clId="Web-{50F45493-F720-41E0-BDCD-F6D6F4753194}" dt="2024-09-24T21:39:02.710" v="30" actId="1076"/>
        <pc:sldMkLst>
          <pc:docMk/>
          <pc:sldMk cId="0" sldId="263"/>
        </pc:sldMkLst>
        <pc:spChg chg="mod">
          <ac:chgData name="Roger Groom" userId="21ba787ba40c0be6" providerId="Windows Live" clId="Web-{50F45493-F720-41E0-BDCD-F6D6F4753194}" dt="2024-09-24T21:39:02.710" v="30" actId="1076"/>
          <ac:spMkLst>
            <pc:docMk/>
            <pc:sldMk cId="0" sldId="263"/>
            <ac:spMk id="96" creationId="{00000000-0000-0000-0000-000000000000}"/>
          </ac:spMkLst>
        </pc:spChg>
        <pc:spChg chg="mod">
          <ac:chgData name="Roger Groom" userId="21ba787ba40c0be6" providerId="Windows Live" clId="Web-{50F45493-F720-41E0-BDCD-F6D6F4753194}" dt="2024-09-24T21:34:14.184" v="10" actId="1076"/>
          <ac:spMkLst>
            <pc:docMk/>
            <pc:sldMk cId="0" sldId="263"/>
            <ac:spMk id="97" creationId="{00000000-0000-0000-0000-000000000000}"/>
          </ac:spMkLst>
        </pc:spChg>
      </pc:sldChg>
      <pc:sldChg chg="modSp">
        <pc:chgData name="Roger Groom" userId="21ba787ba40c0be6" providerId="Windows Live" clId="Web-{50F45493-F720-41E0-BDCD-F6D6F4753194}" dt="2024-09-24T21:39:20.007" v="32" actId="1076"/>
        <pc:sldMkLst>
          <pc:docMk/>
          <pc:sldMk cId="0" sldId="264"/>
        </pc:sldMkLst>
        <pc:spChg chg="mod">
          <ac:chgData name="Roger Groom" userId="21ba787ba40c0be6" providerId="Windows Live" clId="Web-{50F45493-F720-41E0-BDCD-F6D6F4753194}" dt="2024-09-24T21:39:20.007" v="32" actId="1076"/>
          <ac:spMkLst>
            <pc:docMk/>
            <pc:sldMk cId="0" sldId="264"/>
            <ac:spMk id="103" creationId="{00000000-0000-0000-0000-000000000000}"/>
          </ac:spMkLst>
        </pc:spChg>
        <pc:spChg chg="mod">
          <ac:chgData name="Roger Groom" userId="21ba787ba40c0be6" providerId="Windows Live" clId="Web-{50F45493-F720-41E0-BDCD-F6D6F4753194}" dt="2024-09-24T21:37:02.674" v="19" actId="1076"/>
          <ac:spMkLst>
            <pc:docMk/>
            <pc:sldMk cId="0" sldId="264"/>
            <ac:spMk id="104" creationId="{00000000-0000-0000-0000-000000000000}"/>
          </ac:spMkLst>
        </pc:spChg>
      </pc:sldChg>
      <pc:sldChg chg="modSp">
        <pc:chgData name="Roger Groom" userId="21ba787ba40c0be6" providerId="Windows Live" clId="Web-{50F45493-F720-41E0-BDCD-F6D6F4753194}" dt="2024-09-24T21:42:26.389" v="39"/>
        <pc:sldMkLst>
          <pc:docMk/>
          <pc:sldMk cId="0" sldId="265"/>
        </pc:sldMkLst>
        <pc:spChg chg="mod">
          <ac:chgData name="Roger Groom" userId="21ba787ba40c0be6" providerId="Windows Live" clId="Web-{50F45493-F720-41E0-BDCD-F6D6F4753194}" dt="2024-09-24T21:39:39.211" v="33" actId="1076"/>
          <ac:spMkLst>
            <pc:docMk/>
            <pc:sldMk cId="0" sldId="265"/>
            <ac:spMk id="110" creationId="{00000000-0000-0000-0000-000000000000}"/>
          </ac:spMkLst>
        </pc:spChg>
        <pc:spChg chg="mod">
          <ac:chgData name="Roger Groom" userId="21ba787ba40c0be6" providerId="Windows Live" clId="Web-{50F45493-F720-41E0-BDCD-F6D6F4753194}" dt="2024-09-24T21:40:09.493" v="35" actId="1076"/>
          <ac:spMkLst>
            <pc:docMk/>
            <pc:sldMk cId="0" sldId="265"/>
            <ac:spMk id="112" creationId="{00000000-0000-0000-0000-000000000000}"/>
          </ac:spMkLst>
        </pc:spChg>
        <pc:picChg chg="mod">
          <ac:chgData name="Roger Groom" userId="21ba787ba40c0be6" providerId="Windows Live" clId="Web-{50F45493-F720-41E0-BDCD-F6D6F4753194}" dt="2024-09-24T21:42:26.389" v="39"/>
          <ac:picMkLst>
            <pc:docMk/>
            <pc:sldMk cId="0" sldId="265"/>
            <ac:picMk id="113" creationId="{00000000-0000-0000-0000-000000000000}"/>
          </ac:picMkLst>
        </pc:picChg>
        <pc:picChg chg="mod">
          <ac:chgData name="Roger Groom" userId="21ba787ba40c0be6" providerId="Windows Live" clId="Web-{50F45493-F720-41E0-BDCD-F6D6F4753194}" dt="2024-09-24T21:42:09.857" v="37"/>
          <ac:picMkLst>
            <pc:docMk/>
            <pc:sldMk cId="0" sldId="265"/>
            <ac:picMk id="114" creationId="{00000000-0000-0000-0000-000000000000}"/>
          </ac:picMkLst>
        </pc:picChg>
      </pc:sldChg>
      <pc:sldChg chg="modSp">
        <pc:chgData name="Roger Groom" userId="21ba787ba40c0be6" providerId="Windows Live" clId="Web-{50F45493-F720-41E0-BDCD-F6D6F4753194}" dt="2024-09-24T21:40:41.151" v="36" actId="1076"/>
        <pc:sldMkLst>
          <pc:docMk/>
          <pc:sldMk cId="0" sldId="266"/>
        </pc:sldMkLst>
        <pc:spChg chg="mod">
          <ac:chgData name="Roger Groom" userId="21ba787ba40c0be6" providerId="Windows Live" clId="Web-{50F45493-F720-41E0-BDCD-F6D6F4753194}" dt="2024-09-24T21:40:41.151" v="36" actId="1076"/>
          <ac:spMkLst>
            <pc:docMk/>
            <pc:sldMk cId="0" sldId="266"/>
            <ac:spMk id="120" creationId="{00000000-0000-0000-0000-000000000000}"/>
          </ac:spMkLst>
        </pc:spChg>
      </pc:sldChg>
      <pc:sldChg chg="modSp">
        <pc:chgData name="Roger Groom" userId="21ba787ba40c0be6" providerId="Windows Live" clId="Web-{50F45493-F720-41E0-BDCD-F6D6F4753194}" dt="2024-09-24T21:43:09.969" v="44" actId="1076"/>
        <pc:sldMkLst>
          <pc:docMk/>
          <pc:sldMk cId="0" sldId="268"/>
        </pc:sldMkLst>
        <pc:spChg chg="mod">
          <ac:chgData name="Roger Groom" userId="21ba787ba40c0be6" providerId="Windows Live" clId="Web-{50F45493-F720-41E0-BDCD-F6D6F4753194}" dt="2024-09-24T21:42:47.202" v="40" actId="1076"/>
          <ac:spMkLst>
            <pc:docMk/>
            <pc:sldMk cId="0" sldId="268"/>
            <ac:spMk id="143" creationId="{00000000-0000-0000-0000-000000000000}"/>
          </ac:spMkLst>
        </pc:spChg>
        <pc:spChg chg="mod">
          <ac:chgData name="Roger Groom" userId="21ba787ba40c0be6" providerId="Windows Live" clId="Web-{50F45493-F720-41E0-BDCD-F6D6F4753194}" dt="2024-09-24T21:42:47.233" v="41" actId="1076"/>
          <ac:spMkLst>
            <pc:docMk/>
            <pc:sldMk cId="0" sldId="268"/>
            <ac:spMk id="144" creationId="{00000000-0000-0000-0000-000000000000}"/>
          </ac:spMkLst>
        </pc:spChg>
        <pc:spChg chg="mod">
          <ac:chgData name="Roger Groom" userId="21ba787ba40c0be6" providerId="Windows Live" clId="Web-{50F45493-F720-41E0-BDCD-F6D6F4753194}" dt="2024-09-24T21:43:09.969" v="44" actId="1076"/>
          <ac:spMkLst>
            <pc:docMk/>
            <pc:sldMk cId="0" sldId="268"/>
            <ac:spMk id="148" creationId="{00000000-0000-0000-0000-000000000000}"/>
          </ac:spMkLst>
        </pc:spChg>
        <pc:picChg chg="mod">
          <ac:chgData name="Roger Groom" userId="21ba787ba40c0be6" providerId="Windows Live" clId="Web-{50F45493-F720-41E0-BDCD-F6D6F4753194}" dt="2024-09-24T21:43:03.078" v="42" actId="1076"/>
          <ac:picMkLst>
            <pc:docMk/>
            <pc:sldMk cId="0" sldId="268"/>
            <ac:picMk id="147" creationId="{00000000-0000-0000-0000-000000000000}"/>
          </ac:picMkLst>
        </pc:picChg>
      </pc:sldChg>
      <pc:sldChg chg="modSp">
        <pc:chgData name="Roger Groom" userId="21ba787ba40c0be6" providerId="Windows Live" clId="Web-{50F45493-F720-41E0-BDCD-F6D6F4753194}" dt="2024-09-24T21:43:52.814" v="49"/>
        <pc:sldMkLst>
          <pc:docMk/>
          <pc:sldMk cId="0" sldId="269"/>
        </pc:sldMkLst>
        <pc:spChg chg="mod">
          <ac:chgData name="Roger Groom" userId="21ba787ba40c0be6" providerId="Windows Live" clId="Web-{50F45493-F720-41E0-BDCD-F6D6F4753194}" dt="2024-09-24T21:43:38.126" v="47" actId="1076"/>
          <ac:spMkLst>
            <pc:docMk/>
            <pc:sldMk cId="0" sldId="269"/>
            <ac:spMk id="156" creationId="{00000000-0000-0000-0000-000000000000}"/>
          </ac:spMkLst>
        </pc:spChg>
        <pc:picChg chg="mod">
          <ac:chgData name="Roger Groom" userId="21ba787ba40c0be6" providerId="Windows Live" clId="Web-{50F45493-F720-41E0-BDCD-F6D6F4753194}" dt="2024-09-24T21:43:52.814" v="49"/>
          <ac:picMkLst>
            <pc:docMk/>
            <pc:sldMk cId="0" sldId="269"/>
            <ac:picMk id="155" creationId="{00000000-0000-0000-0000-000000000000}"/>
          </ac:picMkLst>
        </pc:picChg>
      </pc:sldChg>
      <pc:sldChg chg="modSp">
        <pc:chgData name="Roger Groom" userId="21ba787ba40c0be6" providerId="Windows Live" clId="Web-{50F45493-F720-41E0-BDCD-F6D6F4753194}" dt="2024-09-24T21:45:07.832" v="55" actId="1076"/>
        <pc:sldMkLst>
          <pc:docMk/>
          <pc:sldMk cId="0" sldId="270"/>
        </pc:sldMkLst>
        <pc:spChg chg="mod">
          <ac:chgData name="Roger Groom" userId="21ba787ba40c0be6" providerId="Windows Live" clId="Web-{50F45493-F720-41E0-BDCD-F6D6F4753194}" dt="2024-09-24T21:45:07.832" v="55" actId="1076"/>
          <ac:spMkLst>
            <pc:docMk/>
            <pc:sldMk cId="0" sldId="270"/>
            <ac:spMk id="166" creationId="{00000000-0000-0000-0000-000000000000}"/>
          </ac:spMkLst>
        </pc:spChg>
        <pc:spChg chg="mod">
          <ac:chgData name="Roger Groom" userId="21ba787ba40c0be6" providerId="Windows Live" clId="Web-{50F45493-F720-41E0-BDCD-F6D6F4753194}" dt="2024-09-24T21:44:47.285" v="52" actId="1076"/>
          <ac:spMkLst>
            <pc:docMk/>
            <pc:sldMk cId="0" sldId="270"/>
            <ac:spMk id="167" creationId="{00000000-0000-0000-0000-000000000000}"/>
          </ac:spMkLst>
        </pc:spChg>
        <pc:grpChg chg="mod">
          <ac:chgData name="Roger Groom" userId="21ba787ba40c0be6" providerId="Windows Live" clId="Web-{50F45493-F720-41E0-BDCD-F6D6F4753194}" dt="2024-09-24T21:45:03.692" v="54" actId="1076"/>
          <ac:grpSpMkLst>
            <pc:docMk/>
            <pc:sldMk cId="0" sldId="270"/>
            <ac:grpSpMk id="163" creationId="{00000000-0000-0000-0000-000000000000}"/>
          </ac:grpSpMkLst>
        </pc:grpChg>
      </pc:sldChg>
      <pc:sldChg chg="modSp">
        <pc:chgData name="Roger Groom" userId="21ba787ba40c0be6" providerId="Windows Live" clId="Web-{50F45493-F720-41E0-BDCD-F6D6F4753194}" dt="2024-09-24T21:45:47.615" v="57" actId="1076"/>
        <pc:sldMkLst>
          <pc:docMk/>
          <pc:sldMk cId="0" sldId="271"/>
        </pc:sldMkLst>
        <pc:spChg chg="mod">
          <ac:chgData name="Roger Groom" userId="21ba787ba40c0be6" providerId="Windows Live" clId="Web-{50F45493-F720-41E0-BDCD-F6D6F4753194}" dt="2024-09-24T21:45:47.615" v="57" actId="1076"/>
          <ac:spMkLst>
            <pc:docMk/>
            <pc:sldMk cId="0" sldId="271"/>
            <ac:spMk id="175" creationId="{00000000-0000-0000-0000-000000000000}"/>
          </ac:spMkLst>
        </pc:spChg>
        <pc:picChg chg="mod">
          <ac:chgData name="Roger Groom" userId="21ba787ba40c0be6" providerId="Windows Live" clId="Web-{50F45493-F720-41E0-BDCD-F6D6F4753194}" dt="2024-09-24T21:45:42.052" v="56" actId="1076"/>
          <ac:picMkLst>
            <pc:docMk/>
            <pc:sldMk cId="0" sldId="271"/>
            <ac:picMk id="176" creationId="{00000000-0000-0000-0000-000000000000}"/>
          </ac:picMkLst>
        </pc:picChg>
      </pc:sldChg>
    </pc:docChg>
  </pc:docChgLst>
  <pc:docChgLst>
    <pc:chgData name="Katrina Arras" userId="7115c3255e4239b3" providerId="Windows Live" clId="Web-{C74315F2-78E3-4D5E-E70B-DA6264F4DCA8}"/>
    <pc:docChg chg="modSld">
      <pc:chgData name="Katrina Arras" userId="7115c3255e4239b3" providerId="Windows Live" clId="Web-{C74315F2-78E3-4D5E-E70B-DA6264F4DCA8}" dt="2024-10-03T16:58:36.249" v="21"/>
      <pc:docMkLst>
        <pc:docMk/>
      </pc:docMkLst>
      <pc:sldChg chg="addSp">
        <pc:chgData name="Katrina Arras" userId="7115c3255e4239b3" providerId="Windows Live" clId="Web-{C74315F2-78E3-4D5E-E70B-DA6264F4DCA8}" dt="2024-10-03T16:57:50.794" v="5"/>
        <pc:sldMkLst>
          <pc:docMk/>
          <pc:sldMk cId="0" sldId="257"/>
        </pc:sldMkLst>
        <pc:spChg chg="add">
          <ac:chgData name="Katrina Arras" userId="7115c3255e4239b3" providerId="Windows Live" clId="Web-{C74315F2-78E3-4D5E-E70B-DA6264F4DCA8}" dt="2024-10-03T16:57:50.794" v="5"/>
          <ac:spMkLst>
            <pc:docMk/>
            <pc:sldMk cId="0" sldId="257"/>
            <ac:spMk id="2" creationId="{2B780D95-04A2-383C-FEE6-95B10DF31B21}"/>
          </ac:spMkLst>
        </pc:spChg>
      </pc:sldChg>
      <pc:sldChg chg="addSp">
        <pc:chgData name="Katrina Arras" userId="7115c3255e4239b3" providerId="Windows Live" clId="Web-{C74315F2-78E3-4D5E-E70B-DA6264F4DCA8}" dt="2024-10-03T16:57:53.654" v="6"/>
        <pc:sldMkLst>
          <pc:docMk/>
          <pc:sldMk cId="0" sldId="258"/>
        </pc:sldMkLst>
        <pc:spChg chg="add">
          <ac:chgData name="Katrina Arras" userId="7115c3255e4239b3" providerId="Windows Live" clId="Web-{C74315F2-78E3-4D5E-E70B-DA6264F4DCA8}" dt="2024-10-03T16:57:53.654" v="6"/>
          <ac:spMkLst>
            <pc:docMk/>
            <pc:sldMk cId="0" sldId="258"/>
            <ac:spMk id="2" creationId="{2B780D95-04A2-383C-FEE6-95B10DF31B21}"/>
          </ac:spMkLst>
        </pc:spChg>
      </pc:sldChg>
      <pc:sldChg chg="addSp">
        <pc:chgData name="Katrina Arras" userId="7115c3255e4239b3" providerId="Windows Live" clId="Web-{C74315F2-78E3-4D5E-E70B-DA6264F4DCA8}" dt="2024-10-03T16:57:55.654" v="7"/>
        <pc:sldMkLst>
          <pc:docMk/>
          <pc:sldMk cId="0" sldId="259"/>
        </pc:sldMkLst>
        <pc:spChg chg="add">
          <ac:chgData name="Katrina Arras" userId="7115c3255e4239b3" providerId="Windows Live" clId="Web-{C74315F2-78E3-4D5E-E70B-DA6264F4DCA8}" dt="2024-10-03T16:57:55.654" v="7"/>
          <ac:spMkLst>
            <pc:docMk/>
            <pc:sldMk cId="0" sldId="259"/>
            <ac:spMk id="2" creationId="{2B780D95-04A2-383C-FEE6-95B10DF31B21}"/>
          </ac:spMkLst>
        </pc:spChg>
      </pc:sldChg>
      <pc:sldChg chg="addSp">
        <pc:chgData name="Katrina Arras" userId="7115c3255e4239b3" providerId="Windows Live" clId="Web-{C74315F2-78E3-4D5E-E70B-DA6264F4DCA8}" dt="2024-10-03T16:57:57.185" v="8"/>
        <pc:sldMkLst>
          <pc:docMk/>
          <pc:sldMk cId="0" sldId="260"/>
        </pc:sldMkLst>
        <pc:spChg chg="add">
          <ac:chgData name="Katrina Arras" userId="7115c3255e4239b3" providerId="Windows Live" clId="Web-{C74315F2-78E3-4D5E-E70B-DA6264F4DCA8}" dt="2024-10-03T16:57:57.185" v="8"/>
          <ac:spMkLst>
            <pc:docMk/>
            <pc:sldMk cId="0" sldId="260"/>
            <ac:spMk id="2" creationId="{2B780D95-04A2-383C-FEE6-95B10DF31B21}"/>
          </ac:spMkLst>
        </pc:spChg>
      </pc:sldChg>
      <pc:sldChg chg="addSp">
        <pc:chgData name="Katrina Arras" userId="7115c3255e4239b3" providerId="Windows Live" clId="Web-{C74315F2-78E3-4D5E-E70B-DA6264F4DCA8}" dt="2024-10-03T16:57:59.998" v="9"/>
        <pc:sldMkLst>
          <pc:docMk/>
          <pc:sldMk cId="0" sldId="261"/>
        </pc:sldMkLst>
        <pc:spChg chg="add">
          <ac:chgData name="Katrina Arras" userId="7115c3255e4239b3" providerId="Windows Live" clId="Web-{C74315F2-78E3-4D5E-E70B-DA6264F4DCA8}" dt="2024-10-03T16:57:59.998" v="9"/>
          <ac:spMkLst>
            <pc:docMk/>
            <pc:sldMk cId="0" sldId="261"/>
            <ac:spMk id="2" creationId="{2B780D95-04A2-383C-FEE6-95B10DF31B21}"/>
          </ac:spMkLst>
        </pc:spChg>
      </pc:sldChg>
      <pc:sldChg chg="addSp">
        <pc:chgData name="Katrina Arras" userId="7115c3255e4239b3" providerId="Windows Live" clId="Web-{C74315F2-78E3-4D5E-E70B-DA6264F4DCA8}" dt="2024-10-03T16:58:02.357" v="10"/>
        <pc:sldMkLst>
          <pc:docMk/>
          <pc:sldMk cId="0" sldId="262"/>
        </pc:sldMkLst>
        <pc:spChg chg="add">
          <ac:chgData name="Katrina Arras" userId="7115c3255e4239b3" providerId="Windows Live" clId="Web-{C74315F2-78E3-4D5E-E70B-DA6264F4DCA8}" dt="2024-10-03T16:58:02.357" v="10"/>
          <ac:spMkLst>
            <pc:docMk/>
            <pc:sldMk cId="0" sldId="262"/>
            <ac:spMk id="2" creationId="{2B780D95-04A2-383C-FEE6-95B10DF31B21}"/>
          </ac:spMkLst>
        </pc:spChg>
      </pc:sldChg>
      <pc:sldChg chg="addSp">
        <pc:chgData name="Katrina Arras" userId="7115c3255e4239b3" providerId="Windows Live" clId="Web-{C74315F2-78E3-4D5E-E70B-DA6264F4DCA8}" dt="2024-10-03T16:58:03.560" v="11"/>
        <pc:sldMkLst>
          <pc:docMk/>
          <pc:sldMk cId="0" sldId="263"/>
        </pc:sldMkLst>
        <pc:spChg chg="add">
          <ac:chgData name="Katrina Arras" userId="7115c3255e4239b3" providerId="Windows Live" clId="Web-{C74315F2-78E3-4D5E-E70B-DA6264F4DCA8}" dt="2024-10-03T16:58:03.560" v="11"/>
          <ac:spMkLst>
            <pc:docMk/>
            <pc:sldMk cId="0" sldId="263"/>
            <ac:spMk id="2" creationId="{2B780D95-04A2-383C-FEE6-95B10DF31B21}"/>
          </ac:spMkLst>
        </pc:spChg>
      </pc:sldChg>
      <pc:sldChg chg="addSp">
        <pc:chgData name="Katrina Arras" userId="7115c3255e4239b3" providerId="Windows Live" clId="Web-{C74315F2-78E3-4D5E-E70B-DA6264F4DCA8}" dt="2024-10-03T16:58:05.389" v="12"/>
        <pc:sldMkLst>
          <pc:docMk/>
          <pc:sldMk cId="0" sldId="264"/>
        </pc:sldMkLst>
        <pc:spChg chg="add">
          <ac:chgData name="Katrina Arras" userId="7115c3255e4239b3" providerId="Windows Live" clId="Web-{C74315F2-78E3-4D5E-E70B-DA6264F4DCA8}" dt="2024-10-03T16:58:05.389" v="12"/>
          <ac:spMkLst>
            <pc:docMk/>
            <pc:sldMk cId="0" sldId="264"/>
            <ac:spMk id="2" creationId="{2B780D95-04A2-383C-FEE6-95B10DF31B21}"/>
          </ac:spMkLst>
        </pc:spChg>
      </pc:sldChg>
      <pc:sldChg chg="addSp delSp modSp">
        <pc:chgData name="Katrina Arras" userId="7115c3255e4239b3" providerId="Windows Live" clId="Web-{C74315F2-78E3-4D5E-E70B-DA6264F4DCA8}" dt="2024-10-03T16:58:33.311" v="20"/>
        <pc:sldMkLst>
          <pc:docMk/>
          <pc:sldMk cId="0" sldId="289"/>
        </pc:sldMkLst>
        <pc:spChg chg="add del mod">
          <ac:chgData name="Katrina Arras" userId="7115c3255e4239b3" providerId="Windows Live" clId="Web-{C74315F2-78E3-4D5E-E70B-DA6264F4DCA8}" dt="2024-10-03T16:57:23.809" v="3"/>
          <ac:spMkLst>
            <pc:docMk/>
            <pc:sldMk cId="0" sldId="289"/>
            <ac:spMk id="4" creationId="{46C20D28-FC77-0A3E-4D64-4EBEE44ED5C7}"/>
          </ac:spMkLst>
        </pc:spChg>
        <pc:spChg chg="add">
          <ac:chgData name="Katrina Arras" userId="7115c3255e4239b3" providerId="Windows Live" clId="Web-{C74315F2-78E3-4D5E-E70B-DA6264F4DCA8}" dt="2024-10-03T16:58:33.311" v="20"/>
          <ac:spMkLst>
            <pc:docMk/>
            <pc:sldMk cId="0" sldId="289"/>
            <ac:spMk id="5" creationId="{2B780D95-04A2-383C-FEE6-95B10DF31B21}"/>
          </ac:spMkLst>
        </pc:spChg>
        <pc:picChg chg="del">
          <ac:chgData name="Katrina Arras" userId="7115c3255e4239b3" providerId="Windows Live" clId="Web-{C74315F2-78E3-4D5E-E70B-DA6264F4DCA8}" dt="2024-10-03T16:58:32.765" v="19"/>
          <ac:picMkLst>
            <pc:docMk/>
            <pc:sldMk cId="0" sldId="289"/>
            <ac:picMk id="2" creationId="{565D36D6-5B4C-898D-035B-B019198EC6C5}"/>
          </ac:picMkLst>
        </pc:picChg>
      </pc:sldChg>
      <pc:sldChg chg="addSp delSp">
        <pc:chgData name="Katrina Arras" userId="7115c3255e4239b3" providerId="Windows Live" clId="Web-{C74315F2-78E3-4D5E-E70B-DA6264F4DCA8}" dt="2024-10-03T16:58:16.233" v="14"/>
        <pc:sldMkLst>
          <pc:docMk/>
          <pc:sldMk cId="0" sldId="294"/>
        </pc:sldMkLst>
        <pc:spChg chg="add">
          <ac:chgData name="Katrina Arras" userId="7115c3255e4239b3" providerId="Windows Live" clId="Web-{C74315F2-78E3-4D5E-E70B-DA6264F4DCA8}" dt="2024-10-03T16:58:10.170" v="13"/>
          <ac:spMkLst>
            <pc:docMk/>
            <pc:sldMk cId="0" sldId="294"/>
            <ac:spMk id="4" creationId="{2B780D95-04A2-383C-FEE6-95B10DF31B21}"/>
          </ac:spMkLst>
        </pc:spChg>
        <pc:picChg chg="del">
          <ac:chgData name="Katrina Arras" userId="7115c3255e4239b3" providerId="Windows Live" clId="Web-{C74315F2-78E3-4D5E-E70B-DA6264F4DCA8}" dt="2024-10-03T16:58:16.233" v="14"/>
          <ac:picMkLst>
            <pc:docMk/>
            <pc:sldMk cId="0" sldId="294"/>
            <ac:picMk id="2" creationId="{84CD9D99-9854-CF7E-4D71-3C95DC6F8CDC}"/>
          </ac:picMkLst>
        </pc:picChg>
      </pc:sldChg>
      <pc:sldChg chg="addSp">
        <pc:chgData name="Katrina Arras" userId="7115c3255e4239b3" providerId="Windows Live" clId="Web-{C74315F2-78E3-4D5E-E70B-DA6264F4DCA8}" dt="2024-10-03T16:58:36.249" v="21"/>
        <pc:sldMkLst>
          <pc:docMk/>
          <pc:sldMk cId="1153697517" sldId="296"/>
        </pc:sldMkLst>
        <pc:spChg chg="add">
          <ac:chgData name="Katrina Arras" userId="7115c3255e4239b3" providerId="Windows Live" clId="Web-{C74315F2-78E3-4D5E-E70B-DA6264F4DCA8}" dt="2024-10-03T16:58:36.249" v="21"/>
          <ac:spMkLst>
            <pc:docMk/>
            <pc:sldMk cId="1153697517" sldId="296"/>
            <ac:spMk id="3" creationId="{2B780D95-04A2-383C-FEE6-95B10DF31B21}"/>
          </ac:spMkLst>
        </pc:spChg>
      </pc:sldChg>
      <pc:sldChg chg="addSp">
        <pc:chgData name="Katrina Arras" userId="7115c3255e4239b3" providerId="Windows Live" clId="Web-{C74315F2-78E3-4D5E-E70B-DA6264F4DCA8}" dt="2024-10-03T16:58:27.827" v="18"/>
        <pc:sldMkLst>
          <pc:docMk/>
          <pc:sldMk cId="2064142035" sldId="300"/>
        </pc:sldMkLst>
        <pc:spChg chg="add">
          <ac:chgData name="Katrina Arras" userId="7115c3255e4239b3" providerId="Windows Live" clId="Web-{C74315F2-78E3-4D5E-E70B-DA6264F4DCA8}" dt="2024-10-03T16:58:27.827" v="18"/>
          <ac:spMkLst>
            <pc:docMk/>
            <pc:sldMk cId="2064142035" sldId="300"/>
            <ac:spMk id="3" creationId="{2B780D95-04A2-383C-FEE6-95B10DF31B21}"/>
          </ac:spMkLst>
        </pc:spChg>
      </pc:sldChg>
      <pc:sldChg chg="addSp">
        <pc:chgData name="Katrina Arras" userId="7115c3255e4239b3" providerId="Windows Live" clId="Web-{C74315F2-78E3-4D5E-E70B-DA6264F4DCA8}" dt="2024-10-03T16:58:25.624" v="17"/>
        <pc:sldMkLst>
          <pc:docMk/>
          <pc:sldMk cId="3767716641" sldId="302"/>
        </pc:sldMkLst>
        <pc:spChg chg="add">
          <ac:chgData name="Katrina Arras" userId="7115c3255e4239b3" providerId="Windows Live" clId="Web-{C74315F2-78E3-4D5E-E70B-DA6264F4DCA8}" dt="2024-10-03T16:58:25.624" v="17"/>
          <ac:spMkLst>
            <pc:docMk/>
            <pc:sldMk cId="3767716641" sldId="302"/>
            <ac:spMk id="3" creationId="{2B780D95-04A2-383C-FEE6-95B10DF31B21}"/>
          </ac:spMkLst>
        </pc:spChg>
      </pc:sldChg>
      <pc:sldChg chg="addSp">
        <pc:chgData name="Katrina Arras" userId="7115c3255e4239b3" providerId="Windows Live" clId="Web-{C74315F2-78E3-4D5E-E70B-DA6264F4DCA8}" dt="2024-10-03T16:58:23.217" v="16"/>
        <pc:sldMkLst>
          <pc:docMk/>
          <pc:sldMk cId="2395920498" sldId="303"/>
        </pc:sldMkLst>
        <pc:spChg chg="add">
          <ac:chgData name="Katrina Arras" userId="7115c3255e4239b3" providerId="Windows Live" clId="Web-{C74315F2-78E3-4D5E-E70B-DA6264F4DCA8}" dt="2024-10-03T16:58:23.217" v="16"/>
          <ac:spMkLst>
            <pc:docMk/>
            <pc:sldMk cId="2395920498" sldId="303"/>
            <ac:spMk id="6" creationId="{2B780D95-04A2-383C-FEE6-95B10DF31B21}"/>
          </ac:spMkLst>
        </pc:spChg>
      </pc:sldChg>
      <pc:sldChg chg="addSp">
        <pc:chgData name="Katrina Arras" userId="7115c3255e4239b3" providerId="Windows Live" clId="Web-{C74315F2-78E3-4D5E-E70B-DA6264F4DCA8}" dt="2024-10-03T16:58:21.295" v="15"/>
        <pc:sldMkLst>
          <pc:docMk/>
          <pc:sldMk cId="1010564429" sldId="304"/>
        </pc:sldMkLst>
        <pc:spChg chg="add">
          <ac:chgData name="Katrina Arras" userId="7115c3255e4239b3" providerId="Windows Live" clId="Web-{C74315F2-78E3-4D5E-E70B-DA6264F4DCA8}" dt="2024-10-03T16:58:21.295" v="15"/>
          <ac:spMkLst>
            <pc:docMk/>
            <pc:sldMk cId="1010564429" sldId="304"/>
            <ac:spMk id="3" creationId="{2B780D95-04A2-383C-FEE6-95B10DF31B21}"/>
          </ac:spMkLst>
        </pc:spChg>
      </pc:sldChg>
      <pc:sldChg chg="addSp">
        <pc:chgData name="Katrina Arras" userId="7115c3255e4239b3" providerId="Windows Live" clId="Web-{C74315F2-78E3-4D5E-E70B-DA6264F4DCA8}" dt="2024-10-03T16:57:48.919" v="4"/>
        <pc:sldMkLst>
          <pc:docMk/>
          <pc:sldMk cId="1949920859" sldId="311"/>
        </pc:sldMkLst>
        <pc:spChg chg="add">
          <ac:chgData name="Katrina Arras" userId="7115c3255e4239b3" providerId="Windows Live" clId="Web-{C74315F2-78E3-4D5E-E70B-DA6264F4DCA8}" dt="2024-10-03T16:57:48.919" v="4"/>
          <ac:spMkLst>
            <pc:docMk/>
            <pc:sldMk cId="1949920859" sldId="311"/>
            <ac:spMk id="7" creationId="{2B780D95-04A2-383C-FEE6-95B10DF31B21}"/>
          </ac:spMkLst>
        </pc:spChg>
      </pc:sldChg>
    </pc:docChg>
  </pc:docChgLst>
  <pc:docChgLst>
    <pc:chgData name="Katrina Arras" userId="7115c3255e4239b3" providerId="LiveId" clId="{C5FFD831-36D5-4237-80FA-ED5E6D4DF227}"/>
    <pc:docChg chg="delSld">
      <pc:chgData name="Katrina Arras" userId="7115c3255e4239b3" providerId="LiveId" clId="{C5FFD831-36D5-4237-80FA-ED5E6D4DF227}" dt="2024-09-25T15:44:59.978" v="0" actId="47"/>
      <pc:docMkLst>
        <pc:docMk/>
      </pc:docMkLst>
      <pc:sldChg chg="del">
        <pc:chgData name="Katrina Arras" userId="7115c3255e4239b3" providerId="LiveId" clId="{C5FFD831-36D5-4237-80FA-ED5E6D4DF227}" dt="2024-09-25T15:44:59.978" v="0" actId="47"/>
        <pc:sldMkLst>
          <pc:docMk/>
          <pc:sldMk cId="0" sldId="320"/>
        </pc:sldMkLst>
      </pc:sldChg>
    </pc:docChg>
  </pc:docChgLst>
  <pc:docChgLst>
    <pc:chgData name="Katrina Arras" userId="7115c3255e4239b3" providerId="LiveId" clId="{34CE091E-D3A2-4349-AE71-3F474F5219EE}"/>
    <pc:docChg chg="undo custSel modSld">
      <pc:chgData name="Katrina Arras" userId="7115c3255e4239b3" providerId="LiveId" clId="{34CE091E-D3A2-4349-AE71-3F474F5219EE}" dt="2024-09-26T15:53:37.036" v="14" actId="11"/>
      <pc:docMkLst>
        <pc:docMk/>
      </pc:docMkLst>
      <pc:sldChg chg="modSp mod">
        <pc:chgData name="Katrina Arras" userId="7115c3255e4239b3" providerId="LiveId" clId="{34CE091E-D3A2-4349-AE71-3F474F5219EE}" dt="2024-09-26T15:53:37.036" v="14" actId="11"/>
        <pc:sldMkLst>
          <pc:docMk/>
          <pc:sldMk cId="0" sldId="259"/>
        </pc:sldMkLst>
        <pc:spChg chg="mod">
          <ac:chgData name="Katrina Arras" userId="7115c3255e4239b3" providerId="LiveId" clId="{34CE091E-D3A2-4349-AE71-3F474F5219EE}" dt="2024-09-26T15:53:37.036" v="14" actId="11"/>
          <ac:spMkLst>
            <pc:docMk/>
            <pc:sldMk cId="0" sldId="259"/>
            <ac:spMk id="68" creationId="{00000000-0000-0000-0000-000000000000}"/>
          </ac:spMkLst>
        </pc:spChg>
      </pc:sldChg>
      <pc:sldChg chg="modSp mod">
        <pc:chgData name="Katrina Arras" userId="7115c3255e4239b3" providerId="LiveId" clId="{34CE091E-D3A2-4349-AE71-3F474F5219EE}" dt="2024-09-26T03:38:18.980" v="0" actId="14100"/>
        <pc:sldMkLst>
          <pc:docMk/>
          <pc:sldMk cId="0" sldId="268"/>
        </pc:sldMkLst>
        <pc:picChg chg="mod">
          <ac:chgData name="Katrina Arras" userId="7115c3255e4239b3" providerId="LiveId" clId="{34CE091E-D3A2-4349-AE71-3F474F5219EE}" dt="2024-09-26T03:38:18.980" v="0" actId="14100"/>
          <ac:picMkLst>
            <pc:docMk/>
            <pc:sldMk cId="0" sldId="268"/>
            <ac:picMk id="145" creationId="{00000000-0000-0000-0000-000000000000}"/>
          </ac:picMkLst>
        </pc:picChg>
      </pc:sldChg>
      <pc:sldChg chg="modSp mod">
        <pc:chgData name="Katrina Arras" userId="7115c3255e4239b3" providerId="LiveId" clId="{34CE091E-D3A2-4349-AE71-3F474F5219EE}" dt="2024-09-26T03:42:23.640" v="13" actId="1036"/>
        <pc:sldMkLst>
          <pc:docMk/>
          <pc:sldMk cId="0" sldId="289"/>
        </pc:sldMkLst>
        <pc:spChg chg="mod">
          <ac:chgData name="Katrina Arras" userId="7115c3255e4239b3" providerId="LiveId" clId="{34CE091E-D3A2-4349-AE71-3F474F5219EE}" dt="2024-09-26T03:41:14.508" v="7" actId="255"/>
          <ac:spMkLst>
            <pc:docMk/>
            <pc:sldMk cId="0" sldId="289"/>
            <ac:spMk id="335" creationId="{00000000-0000-0000-0000-000000000000}"/>
          </ac:spMkLst>
        </pc:spChg>
        <pc:spChg chg="mod">
          <ac:chgData name="Katrina Arras" userId="7115c3255e4239b3" providerId="LiveId" clId="{34CE091E-D3A2-4349-AE71-3F474F5219EE}" dt="2024-09-26T03:42:23.640" v="13" actId="1036"/>
          <ac:spMkLst>
            <pc:docMk/>
            <pc:sldMk cId="0" sldId="289"/>
            <ac:spMk id="337" creationId="{00000000-0000-0000-0000-000000000000}"/>
          </ac:spMkLst>
        </pc:spChg>
      </pc:sldChg>
    </pc:docChg>
  </pc:docChgLst>
  <pc:docChgLst>
    <pc:chgData name="Roger Groom" userId="21ba787ba40c0be6" providerId="Windows Live" clId="Web-{2CAB15F3-ACC0-4A9F-93E8-9F4DCA99B49F}"/>
    <pc:docChg chg="modSld">
      <pc:chgData name="Roger Groom" userId="21ba787ba40c0be6" providerId="Windows Live" clId="Web-{2CAB15F3-ACC0-4A9F-93E8-9F4DCA99B49F}" dt="2024-09-24T22:28:10.008" v="5" actId="14100"/>
      <pc:docMkLst>
        <pc:docMk/>
      </pc:docMkLst>
      <pc:sldChg chg="modSp">
        <pc:chgData name="Roger Groom" userId="21ba787ba40c0be6" providerId="Windows Live" clId="Web-{2CAB15F3-ACC0-4A9F-93E8-9F4DCA99B49F}" dt="2024-09-24T22:28:10.008" v="5" actId="14100"/>
        <pc:sldMkLst>
          <pc:docMk/>
          <pc:sldMk cId="0" sldId="274"/>
        </pc:sldMkLst>
        <pc:picChg chg="mod">
          <ac:chgData name="Roger Groom" userId="21ba787ba40c0be6" providerId="Windows Live" clId="Web-{2CAB15F3-ACC0-4A9F-93E8-9F4DCA99B49F}" dt="2024-09-24T22:28:10.008" v="5" actId="14100"/>
          <ac:picMkLst>
            <pc:docMk/>
            <pc:sldMk cId="0" sldId="274"/>
            <ac:picMk id="206" creationId="{00000000-0000-0000-0000-000000000000}"/>
          </ac:picMkLst>
        </pc:picChg>
      </pc:sldChg>
      <pc:sldChg chg="modSp">
        <pc:chgData name="Roger Groom" userId="21ba787ba40c0be6" providerId="Windows Live" clId="Web-{2CAB15F3-ACC0-4A9F-93E8-9F4DCA99B49F}" dt="2024-09-24T22:27:05.538" v="2" actId="1076"/>
        <pc:sldMkLst>
          <pc:docMk/>
          <pc:sldMk cId="0" sldId="320"/>
        </pc:sldMkLst>
        <pc:spChg chg="mod">
          <ac:chgData name="Roger Groom" userId="21ba787ba40c0be6" providerId="Windows Live" clId="Web-{2CAB15F3-ACC0-4A9F-93E8-9F4DCA99B49F}" dt="2024-09-24T22:27:05.538" v="2" actId="1076"/>
          <ac:spMkLst>
            <pc:docMk/>
            <pc:sldMk cId="0" sldId="320"/>
            <ac:spMk id="190" creationId="{00000000-0000-0000-0000-000000000000}"/>
          </ac:spMkLst>
        </pc:spChg>
        <pc:spChg chg="mod">
          <ac:chgData name="Roger Groom" userId="21ba787ba40c0be6" providerId="Windows Live" clId="Web-{2CAB15F3-ACC0-4A9F-93E8-9F4DCA99B49F}" dt="2024-09-24T22:26:53.366" v="0" actId="1076"/>
          <ac:spMkLst>
            <pc:docMk/>
            <pc:sldMk cId="0" sldId="320"/>
            <ac:spMk id="191" creationId="{00000000-0000-0000-0000-000000000000}"/>
          </ac:spMkLst>
        </pc:spChg>
        <pc:spChg chg="mod">
          <ac:chgData name="Roger Groom" userId="21ba787ba40c0be6" providerId="Windows Live" clId="Web-{2CAB15F3-ACC0-4A9F-93E8-9F4DCA99B49F}" dt="2024-09-24T22:26:58.507" v="1" actId="1076"/>
          <ac:spMkLst>
            <pc:docMk/>
            <pc:sldMk cId="0" sldId="320"/>
            <ac:spMk id="196" creationId="{00000000-0000-0000-0000-000000000000}"/>
          </ac:spMkLst>
        </pc:spChg>
      </pc:sldChg>
    </pc:docChg>
  </pc:docChgLst>
  <pc:docChgLst>
    <pc:chgData name="Katrina Arras" userId="7115c3255e4239b3" providerId="LiveId" clId="{C28D9B99-A992-4DFE-9E96-A45F53ADB167}"/>
    <pc:docChg chg="undo custSel addSld delSld modSld modMainMaster">
      <pc:chgData name="Katrina Arras" userId="7115c3255e4239b3" providerId="LiveId" clId="{C28D9B99-A992-4DFE-9E96-A45F53ADB167}" dt="2024-09-26T18:47:48.591" v="7" actId="478"/>
      <pc:docMkLst>
        <pc:docMk/>
      </pc:docMkLst>
      <pc:sldChg chg="addSp delSp modSp mod chgLayout">
        <pc:chgData name="Katrina Arras" userId="7115c3255e4239b3" providerId="LiveId" clId="{C28D9B99-A992-4DFE-9E96-A45F53ADB167}" dt="2024-09-26T18:46:14.658" v="6" actId="700"/>
        <pc:sldMkLst>
          <pc:docMk/>
          <pc:sldMk cId="1153697517" sldId="296"/>
        </pc:sldMkLst>
        <pc:spChg chg="mod ord">
          <ac:chgData name="Katrina Arras" userId="7115c3255e4239b3" providerId="LiveId" clId="{C28D9B99-A992-4DFE-9E96-A45F53ADB167}" dt="2024-09-26T18:46:14.658" v="6" actId="700"/>
          <ac:spMkLst>
            <pc:docMk/>
            <pc:sldMk cId="1153697517" sldId="296"/>
            <ac:spMk id="2" creationId="{1303E9A8-0844-AD81-4342-0E47D2DCF191}"/>
          </ac:spMkLst>
        </pc:spChg>
        <pc:spChg chg="add del mod ord">
          <ac:chgData name="Katrina Arras" userId="7115c3255e4239b3" providerId="LiveId" clId="{C28D9B99-A992-4DFE-9E96-A45F53ADB167}" dt="2024-09-26T18:46:14.658" v="6" actId="700"/>
          <ac:spMkLst>
            <pc:docMk/>
            <pc:sldMk cId="1153697517" sldId="296"/>
            <ac:spMk id="3" creationId="{60511BB0-CEE5-D343-D132-93EE9F748B72}"/>
          </ac:spMkLst>
        </pc:spChg>
        <pc:spChg chg="mod ord">
          <ac:chgData name="Katrina Arras" userId="7115c3255e4239b3" providerId="LiveId" clId="{C28D9B99-A992-4DFE-9E96-A45F53ADB167}" dt="2024-09-26T18:46:14.658" v="6" actId="700"/>
          <ac:spMkLst>
            <pc:docMk/>
            <pc:sldMk cId="1153697517" sldId="296"/>
            <ac:spMk id="6" creationId="{F7B6D5F3-43AD-7944-607C-F19BC7B34F4F}"/>
          </ac:spMkLst>
        </pc:spChg>
      </pc:sldChg>
      <pc:sldChg chg="add del">
        <pc:chgData name="Katrina Arras" userId="7115c3255e4239b3" providerId="LiveId" clId="{C28D9B99-A992-4DFE-9E96-A45F53ADB167}" dt="2024-09-26T18:42:24.112" v="4" actId="47"/>
        <pc:sldMkLst>
          <pc:docMk/>
          <pc:sldMk cId="0" sldId="318"/>
        </pc:sldMkLst>
      </pc:sldChg>
      <pc:sldChg chg="add modNotesTx">
        <pc:chgData name="Katrina Arras" userId="7115c3255e4239b3" providerId="LiveId" clId="{C28D9B99-A992-4DFE-9E96-A45F53ADB167}" dt="2024-09-26T18:42:14.080" v="1"/>
        <pc:sldMkLst>
          <pc:docMk/>
          <pc:sldMk cId="0" sldId="326"/>
        </pc:sldMkLst>
      </pc:sldChg>
      <pc:sldMasterChg chg="modSldLayout">
        <pc:chgData name="Katrina Arras" userId="7115c3255e4239b3" providerId="LiveId" clId="{C28D9B99-A992-4DFE-9E96-A45F53ADB167}" dt="2024-09-26T18:47:48.591" v="7" actId="478"/>
        <pc:sldMasterMkLst>
          <pc:docMk/>
          <pc:sldMasterMk cId="1873755514" sldId="2147483657"/>
        </pc:sldMasterMkLst>
        <pc:sldLayoutChg chg="delSp">
          <pc:chgData name="Katrina Arras" userId="7115c3255e4239b3" providerId="LiveId" clId="{C28D9B99-A992-4DFE-9E96-A45F53ADB167}" dt="2024-09-26T18:47:48.591" v="7" actId="478"/>
          <pc:sldLayoutMkLst>
            <pc:docMk/>
            <pc:sldMasterMk cId="1873755514" sldId="2147483657"/>
            <pc:sldLayoutMk cId="3470606032" sldId="2147483661"/>
          </pc:sldLayoutMkLst>
          <pc:picChg chg="del">
            <ac:chgData name="Katrina Arras" userId="7115c3255e4239b3" providerId="LiveId" clId="{C28D9B99-A992-4DFE-9E96-A45F53ADB167}" dt="2024-09-26T18:47:48.591" v="7" actId="478"/>
            <ac:picMkLst>
              <pc:docMk/>
              <pc:sldMasterMk cId="1873755514" sldId="2147483657"/>
              <pc:sldLayoutMk cId="3470606032" sldId="2147483661"/>
              <ac:picMk id="4" creationId="{BD2A92D0-D8B6-C732-15E6-68BFF1128A7B}"/>
            </ac:picMkLst>
          </pc:picChg>
        </pc:sldLayoutChg>
      </pc:sldMasterChg>
    </pc:docChg>
  </pc:docChgLst>
  <pc:docChgLst>
    <pc:chgData name="Roger Groom" userId="21ba787ba40c0be6" providerId="Windows Live" clId="Web-{D948662B-1260-4DB0-AF6B-ED60749A3071}"/>
    <pc:docChg chg="modSld">
      <pc:chgData name="Roger Groom" userId="21ba787ba40c0be6" providerId="Windows Live" clId="Web-{D948662B-1260-4DB0-AF6B-ED60749A3071}" dt="2024-09-24T22:11:36.522" v="7" actId="1076"/>
      <pc:docMkLst>
        <pc:docMk/>
      </pc:docMkLst>
      <pc:sldChg chg="modSp">
        <pc:chgData name="Roger Groom" userId="21ba787ba40c0be6" providerId="Windows Live" clId="Web-{D948662B-1260-4DB0-AF6B-ED60749A3071}" dt="2024-09-24T22:11:26.678" v="5" actId="1076"/>
        <pc:sldMkLst>
          <pc:docMk/>
          <pc:sldMk cId="0" sldId="268"/>
        </pc:sldMkLst>
        <pc:spChg chg="mod">
          <ac:chgData name="Roger Groom" userId="21ba787ba40c0be6" providerId="Windows Live" clId="Web-{D948662B-1260-4DB0-AF6B-ED60749A3071}" dt="2024-09-24T22:11:26.678" v="5" actId="1076"/>
          <ac:spMkLst>
            <pc:docMk/>
            <pc:sldMk cId="0" sldId="268"/>
            <ac:spMk id="148" creationId="{00000000-0000-0000-0000-000000000000}"/>
          </ac:spMkLst>
        </pc:spChg>
        <pc:picChg chg="mod">
          <ac:chgData name="Roger Groom" userId="21ba787ba40c0be6" providerId="Windows Live" clId="Web-{D948662B-1260-4DB0-AF6B-ED60749A3071}" dt="2024-09-24T22:11:26.662" v="4" actId="1076"/>
          <ac:picMkLst>
            <pc:docMk/>
            <pc:sldMk cId="0" sldId="268"/>
            <ac:picMk id="147" creationId="{00000000-0000-0000-0000-000000000000}"/>
          </ac:picMkLst>
        </pc:picChg>
      </pc:sldChg>
      <pc:sldChg chg="modSp">
        <pc:chgData name="Roger Groom" userId="21ba787ba40c0be6" providerId="Windows Live" clId="Web-{D948662B-1260-4DB0-AF6B-ED60749A3071}" dt="2024-09-24T22:11:36.522" v="7" actId="1076"/>
        <pc:sldMkLst>
          <pc:docMk/>
          <pc:sldMk cId="0" sldId="269"/>
        </pc:sldMkLst>
        <pc:spChg chg="mod">
          <ac:chgData name="Roger Groom" userId="21ba787ba40c0be6" providerId="Windows Live" clId="Web-{D948662B-1260-4DB0-AF6B-ED60749A3071}" dt="2024-09-24T22:11:36.522" v="7" actId="1076"/>
          <ac:spMkLst>
            <pc:docMk/>
            <pc:sldMk cId="0" sldId="269"/>
            <ac:spMk id="156" creationId="{00000000-0000-0000-0000-000000000000}"/>
          </ac:spMkLst>
        </pc:spChg>
        <pc:picChg chg="mod">
          <ac:chgData name="Roger Groom" userId="21ba787ba40c0be6" providerId="Windows Live" clId="Web-{D948662B-1260-4DB0-AF6B-ED60749A3071}" dt="2024-09-24T22:11:36.506" v="6" actId="1076"/>
          <ac:picMkLst>
            <pc:docMk/>
            <pc:sldMk cId="0" sldId="269"/>
            <ac:picMk id="155" creationId="{00000000-0000-0000-0000-000000000000}"/>
          </ac:picMkLst>
        </pc:picChg>
      </pc:sldChg>
      <pc:sldChg chg="modSp">
        <pc:chgData name="Roger Groom" userId="21ba787ba40c0be6" providerId="Windows Live" clId="Web-{D948662B-1260-4DB0-AF6B-ED60749A3071}" dt="2024-09-24T22:08:50.157" v="3"/>
        <pc:sldMkLst>
          <pc:docMk/>
          <pc:sldMk cId="0" sldId="319"/>
        </pc:sldMkLst>
        <pc:picChg chg="mod">
          <ac:chgData name="Roger Groom" userId="21ba787ba40c0be6" providerId="Windows Live" clId="Web-{D948662B-1260-4DB0-AF6B-ED60749A3071}" dt="2024-09-24T22:08:50.157" v="3"/>
          <ac:picMkLst>
            <pc:docMk/>
            <pc:sldMk cId="0" sldId="319"/>
            <ac:picMk id="137" creationId="{00000000-0000-0000-0000-000000000000}"/>
          </ac:picMkLst>
        </pc:picChg>
      </pc:sldChg>
    </pc:docChg>
  </pc:docChgLst>
  <pc:docChgLst>
    <pc:chgData name="Roger Groom" userId="21ba787ba40c0be6" providerId="Windows Live" clId="Web-{AFE85E85-57C0-4212-8CED-E3A4721BB60D}"/>
    <pc:docChg chg="modSld">
      <pc:chgData name="Roger Groom" userId="21ba787ba40c0be6" providerId="Windows Live" clId="Web-{AFE85E85-57C0-4212-8CED-E3A4721BB60D}" dt="2024-09-25T15:15:17.220" v="6" actId="1076"/>
      <pc:docMkLst>
        <pc:docMk/>
      </pc:docMkLst>
      <pc:sldChg chg="modSp">
        <pc:chgData name="Roger Groom" userId="21ba787ba40c0be6" providerId="Windows Live" clId="Web-{AFE85E85-57C0-4212-8CED-E3A4721BB60D}" dt="2024-09-25T15:15:17.220" v="6" actId="1076"/>
        <pc:sldMkLst>
          <pc:docMk/>
          <pc:sldMk cId="1949920859" sldId="311"/>
        </pc:sldMkLst>
        <pc:spChg chg="mod">
          <ac:chgData name="Roger Groom" userId="21ba787ba40c0be6" providerId="Windows Live" clId="Web-{AFE85E85-57C0-4212-8CED-E3A4721BB60D}" dt="2024-09-25T15:15:17.220" v="6" actId="1076"/>
          <ac:spMkLst>
            <pc:docMk/>
            <pc:sldMk cId="1949920859" sldId="311"/>
            <ac:spMk id="2" creationId="{C286C6D9-5AA5-457A-57EA-E7345D335FD7}"/>
          </ac:spMkLst>
        </pc:spChg>
        <pc:spChg chg="mod">
          <ac:chgData name="Roger Groom" userId="21ba787ba40c0be6" providerId="Windows Live" clId="Web-{AFE85E85-57C0-4212-8CED-E3A4721BB60D}" dt="2024-09-25T15:13:17.732" v="3" actId="20577"/>
          <ac:spMkLst>
            <pc:docMk/>
            <pc:sldMk cId="1949920859" sldId="311"/>
            <ac:spMk id="3" creationId="{CE084991-E62D-5932-93CF-1D3D82DBE974}"/>
          </ac:spMkLst>
        </pc:spChg>
      </pc:sldChg>
    </pc:docChg>
  </pc:docChgLst>
  <pc:docChgLst>
    <pc:chgData name="Katrina Arras" userId="7115c3255e4239b3" providerId="Windows Live" clId="Web-{F7637519-DD4F-48D7-9D40-4FA71EF07CA9}"/>
    <pc:docChg chg="modSld">
      <pc:chgData name="Katrina Arras" userId="7115c3255e4239b3" providerId="Windows Live" clId="Web-{F7637519-DD4F-48D7-9D40-4FA71EF07CA9}" dt="2024-09-26T18:37:34.870" v="13"/>
      <pc:docMkLst>
        <pc:docMk/>
      </pc:docMkLst>
      <pc:sldChg chg="delSp modSp">
        <pc:chgData name="Katrina Arras" userId="7115c3255e4239b3" providerId="Windows Live" clId="Web-{F7637519-DD4F-48D7-9D40-4FA71EF07CA9}" dt="2024-09-26T18:36:24.146" v="4" actId="20577"/>
        <pc:sldMkLst>
          <pc:docMk/>
          <pc:sldMk cId="0" sldId="257"/>
        </pc:sldMkLst>
        <pc:spChg chg="mod">
          <ac:chgData name="Katrina Arras" userId="7115c3255e4239b3" providerId="Windows Live" clId="Web-{F7637519-DD4F-48D7-9D40-4FA71EF07CA9}" dt="2024-09-26T18:36:24.146" v="4" actId="20577"/>
          <ac:spMkLst>
            <pc:docMk/>
            <pc:sldMk cId="0" sldId="257"/>
            <ac:spMk id="53" creationId="{00000000-0000-0000-0000-000000000000}"/>
          </ac:spMkLst>
        </pc:spChg>
        <pc:picChg chg="del">
          <ac:chgData name="Katrina Arras" userId="7115c3255e4239b3" providerId="Windows Live" clId="Web-{F7637519-DD4F-48D7-9D40-4FA71EF07CA9}" dt="2024-09-26T18:36:03.535" v="1"/>
          <ac:picMkLst>
            <pc:docMk/>
            <pc:sldMk cId="0" sldId="257"/>
            <ac:picMk id="2" creationId="{D50DBC7E-61FD-417E-66C3-CA5956034AAA}"/>
          </ac:picMkLst>
        </pc:picChg>
      </pc:sldChg>
      <pc:sldChg chg="delSp">
        <pc:chgData name="Katrina Arras" userId="7115c3255e4239b3" providerId="Windows Live" clId="Web-{F7637519-DD4F-48D7-9D40-4FA71EF07CA9}" dt="2024-09-26T18:36:30.506" v="5"/>
        <pc:sldMkLst>
          <pc:docMk/>
          <pc:sldMk cId="0" sldId="258"/>
        </pc:sldMkLst>
        <pc:picChg chg="del">
          <ac:chgData name="Katrina Arras" userId="7115c3255e4239b3" providerId="Windows Live" clId="Web-{F7637519-DD4F-48D7-9D40-4FA71EF07CA9}" dt="2024-09-26T18:36:30.506" v="5"/>
          <ac:picMkLst>
            <pc:docMk/>
            <pc:sldMk cId="0" sldId="258"/>
            <ac:picMk id="2" creationId="{75D8856B-A01F-A6A5-A04F-F5634D9EB176}"/>
          </ac:picMkLst>
        </pc:picChg>
      </pc:sldChg>
      <pc:sldChg chg="delSp">
        <pc:chgData name="Katrina Arras" userId="7115c3255e4239b3" providerId="Windows Live" clId="Web-{F7637519-DD4F-48D7-9D40-4FA71EF07CA9}" dt="2024-09-26T18:36:33.506" v="6"/>
        <pc:sldMkLst>
          <pc:docMk/>
          <pc:sldMk cId="0" sldId="259"/>
        </pc:sldMkLst>
        <pc:picChg chg="del">
          <ac:chgData name="Katrina Arras" userId="7115c3255e4239b3" providerId="Windows Live" clId="Web-{F7637519-DD4F-48D7-9D40-4FA71EF07CA9}" dt="2024-09-26T18:36:33.506" v="6"/>
          <ac:picMkLst>
            <pc:docMk/>
            <pc:sldMk cId="0" sldId="259"/>
            <ac:picMk id="2" creationId="{253D347F-8499-CCD3-9F14-FB7189178029}"/>
          </ac:picMkLst>
        </pc:picChg>
      </pc:sldChg>
      <pc:sldChg chg="delSp">
        <pc:chgData name="Katrina Arras" userId="7115c3255e4239b3" providerId="Windows Live" clId="Web-{F7637519-DD4F-48D7-9D40-4FA71EF07CA9}" dt="2024-09-26T18:36:35.678" v="7"/>
        <pc:sldMkLst>
          <pc:docMk/>
          <pc:sldMk cId="0" sldId="260"/>
        </pc:sldMkLst>
        <pc:picChg chg="del">
          <ac:chgData name="Katrina Arras" userId="7115c3255e4239b3" providerId="Windows Live" clId="Web-{F7637519-DD4F-48D7-9D40-4FA71EF07CA9}" dt="2024-09-26T18:36:35.678" v="7"/>
          <ac:picMkLst>
            <pc:docMk/>
            <pc:sldMk cId="0" sldId="260"/>
            <ac:picMk id="2" creationId="{62477651-33C0-F6F3-F155-20E0EC52A7DD}"/>
          </ac:picMkLst>
        </pc:picChg>
      </pc:sldChg>
      <pc:sldChg chg="delSp">
        <pc:chgData name="Katrina Arras" userId="7115c3255e4239b3" providerId="Windows Live" clId="Web-{F7637519-DD4F-48D7-9D40-4FA71EF07CA9}" dt="2024-09-26T18:36:41.273" v="8"/>
        <pc:sldMkLst>
          <pc:docMk/>
          <pc:sldMk cId="0" sldId="261"/>
        </pc:sldMkLst>
        <pc:picChg chg="del">
          <ac:chgData name="Katrina Arras" userId="7115c3255e4239b3" providerId="Windows Live" clId="Web-{F7637519-DD4F-48D7-9D40-4FA71EF07CA9}" dt="2024-09-26T18:36:41.273" v="8"/>
          <ac:picMkLst>
            <pc:docMk/>
            <pc:sldMk cId="0" sldId="261"/>
            <ac:picMk id="2" creationId="{A33532B4-02FA-EEA5-265E-97B9F3E97F99}"/>
          </ac:picMkLst>
        </pc:picChg>
      </pc:sldChg>
      <pc:sldChg chg="delSp">
        <pc:chgData name="Katrina Arras" userId="7115c3255e4239b3" providerId="Windows Live" clId="Web-{F7637519-DD4F-48D7-9D40-4FA71EF07CA9}" dt="2024-09-26T18:36:44.351" v="9"/>
        <pc:sldMkLst>
          <pc:docMk/>
          <pc:sldMk cId="0" sldId="262"/>
        </pc:sldMkLst>
        <pc:picChg chg="del">
          <ac:chgData name="Katrina Arras" userId="7115c3255e4239b3" providerId="Windows Live" clId="Web-{F7637519-DD4F-48D7-9D40-4FA71EF07CA9}" dt="2024-09-26T18:36:44.351" v="9"/>
          <ac:picMkLst>
            <pc:docMk/>
            <pc:sldMk cId="0" sldId="262"/>
            <ac:picMk id="2" creationId="{F4FE9E9E-359B-B9B8-5F37-99391CE0F2F8}"/>
          </ac:picMkLst>
        </pc:picChg>
      </pc:sldChg>
      <pc:sldChg chg="delSp">
        <pc:chgData name="Katrina Arras" userId="7115c3255e4239b3" providerId="Windows Live" clId="Web-{F7637519-DD4F-48D7-9D40-4FA71EF07CA9}" dt="2024-09-26T18:36:48.195" v="10"/>
        <pc:sldMkLst>
          <pc:docMk/>
          <pc:sldMk cId="0" sldId="263"/>
        </pc:sldMkLst>
        <pc:picChg chg="del">
          <ac:chgData name="Katrina Arras" userId="7115c3255e4239b3" providerId="Windows Live" clId="Web-{F7637519-DD4F-48D7-9D40-4FA71EF07CA9}" dt="2024-09-26T18:36:48.195" v="10"/>
          <ac:picMkLst>
            <pc:docMk/>
            <pc:sldMk cId="0" sldId="263"/>
            <ac:picMk id="2" creationId="{7BE26B8F-E73D-F29D-2FEC-AE367726A56D}"/>
          </ac:picMkLst>
        </pc:picChg>
      </pc:sldChg>
      <pc:sldChg chg="delSp">
        <pc:chgData name="Katrina Arras" userId="7115c3255e4239b3" providerId="Windows Live" clId="Web-{F7637519-DD4F-48D7-9D40-4FA71EF07CA9}" dt="2024-09-26T18:36:52.414" v="11"/>
        <pc:sldMkLst>
          <pc:docMk/>
          <pc:sldMk cId="0" sldId="264"/>
        </pc:sldMkLst>
        <pc:picChg chg="del">
          <ac:chgData name="Katrina Arras" userId="7115c3255e4239b3" providerId="Windows Live" clId="Web-{F7637519-DD4F-48D7-9D40-4FA71EF07CA9}" dt="2024-09-26T18:36:52.414" v="11"/>
          <ac:picMkLst>
            <pc:docMk/>
            <pc:sldMk cId="0" sldId="264"/>
            <ac:picMk id="2" creationId="{9E65457D-2A9C-C50B-EFEF-117FDE80AED9}"/>
          </ac:picMkLst>
        </pc:picChg>
      </pc:sldChg>
      <pc:sldChg chg="delSp">
        <pc:chgData name="Katrina Arras" userId="7115c3255e4239b3" providerId="Windows Live" clId="Web-{F7637519-DD4F-48D7-9D40-4FA71EF07CA9}" dt="2024-09-26T18:35:59.801" v="0"/>
        <pc:sldMkLst>
          <pc:docMk/>
          <pc:sldMk cId="1949920859" sldId="311"/>
        </pc:sldMkLst>
        <pc:picChg chg="del">
          <ac:chgData name="Katrina Arras" userId="7115c3255e4239b3" providerId="Windows Live" clId="Web-{F7637519-DD4F-48D7-9D40-4FA71EF07CA9}" dt="2024-09-26T18:35:59.801" v="0"/>
          <ac:picMkLst>
            <pc:docMk/>
            <pc:sldMk cId="1949920859" sldId="311"/>
            <ac:picMk id="7" creationId="{A207D8FF-31E6-B9E6-12BB-9029F9BAAB6F}"/>
          </ac:picMkLst>
        </pc:picChg>
      </pc:sldChg>
      <pc:sldChg chg="delSp delAnim">
        <pc:chgData name="Katrina Arras" userId="7115c3255e4239b3" providerId="Windows Live" clId="Web-{F7637519-DD4F-48D7-9D40-4FA71EF07CA9}" dt="2024-09-26T18:37:34.870" v="13"/>
        <pc:sldMkLst>
          <pc:docMk/>
          <pc:sldMk cId="0" sldId="318"/>
        </pc:sldMkLst>
        <pc:picChg chg="del">
          <ac:chgData name="Katrina Arras" userId="7115c3255e4239b3" providerId="Windows Live" clId="Web-{F7637519-DD4F-48D7-9D40-4FA71EF07CA9}" dt="2024-09-26T18:37:33.386" v="12"/>
          <ac:picMkLst>
            <pc:docMk/>
            <pc:sldMk cId="0" sldId="318"/>
            <ac:picMk id="2" creationId="{3CFDD374-3BC8-A2EA-AD48-59DCA7CE0C2E}"/>
          </ac:picMkLst>
        </pc:picChg>
        <pc:picChg chg="del">
          <ac:chgData name="Katrina Arras" userId="7115c3255e4239b3" providerId="Windows Live" clId="Web-{F7637519-DD4F-48D7-9D40-4FA71EF07CA9}" dt="2024-09-26T18:37:34.870" v="13"/>
          <ac:picMkLst>
            <pc:docMk/>
            <pc:sldMk cId="0" sldId="318"/>
            <ac:picMk id="4" creationId="{7FE8753E-64B8-26DC-E5B0-CD99529349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rive.google.com/file/d/1_6K4HftZApOSYdEueUChXVud-rwsoZhf/view"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achingiselementary.blogspot.com/2011/11/fire-drills-safety-is-fre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earthquak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sgs.gov/programs/earthquake-hazards/science/2023-50-state-long-term-national-seismic-hazard-model-0#over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ps.gov/media/photo/gallery-item.htm?pg=6323516&amp;id=7c979cd9-db8e-4d44-a3c5-2ff61669f470&amp;gid=A83922BE-6F3D-45B7-889F-7051CD4FC3C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usgs.gov/programs/earthquake-hazards/science/2023-50-state-long-term-national-seismic-hazard-model-0#overview"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ris.edu/hq/inclass/animation/elastic_rebound_on_highfriction_strikeslip_faul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cFy3uJYctZ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Y5xbgsPVfs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ris.edu/hq/inclass/animation/1component_seismogram_building_responds_to_p_s_surface_wav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rive.google.com/file/d/1wl-DjZ9fmVTTFuUtAVhcseaE5UpkkGdk/view?usp=drive_lin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youtube.com/watch?v=grmBDsBQJ64" TargetMode="External"/><Relationship Id="rId4" Type="http://schemas.openxmlformats.org/officeDocument/2006/relationships/hyperlink" Target="https://assets.pnsn.org/OUTED/VIRTTOURS/seismometers.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A_zQKW8ipL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rive.google.com/file/d/1ZSnjJY34GVvTJCyYB908pbDSXBC5F_cZ/view?usp=shar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myshake.berkeley.edu/"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rive.google.com/drive/folders/1Jt3m3AuHWwSDYJPZOj5FJqj626gyI7E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8be12785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48be12785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Teacher Notes</a:t>
            </a:r>
            <a:r>
              <a:rPr lang="en" dirty="0"/>
              <a:t>: Tell students that today they are taking part in an earthquake drill and will practice how to protect themselves during an earthquake. If you are teaching this lesson as part of the Great </a:t>
            </a:r>
            <a:r>
              <a:rPr lang="en" dirty="0" err="1"/>
              <a:t>ShakeOut</a:t>
            </a:r>
            <a:r>
              <a:rPr lang="en" dirty="0"/>
              <a:t>, tell students that millions of people in countries around the world take part in the Great </a:t>
            </a:r>
            <a:r>
              <a:rPr lang="en" dirty="0" err="1"/>
              <a:t>ShakeOut</a:t>
            </a:r>
            <a:r>
              <a:rPr lang="en" dirty="0"/>
              <a:t> on the 3rd Thursday of October every year. </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IMAGES: </a:t>
            </a:r>
            <a:r>
              <a:rPr lang="en" u="sng" dirty="0">
                <a:solidFill>
                  <a:schemeClr val="hlink"/>
                </a:solidFill>
                <a:hlinkClick r:id="rId3"/>
              </a:rPr>
              <a:t>https://www.shakeout.org/</a:t>
            </a:r>
            <a:r>
              <a:rPr lang="en" dirty="0"/>
              <a:t>, </a:t>
            </a:r>
            <a:r>
              <a:rPr lang="en" u="sng" dirty="0">
                <a:solidFill>
                  <a:schemeClr val="hlink"/>
                </a:solidFill>
                <a:hlinkClick r:id="rId4"/>
              </a:rPr>
              <a:t>https://drive.google.com/file/d/1_6K4HftZApOSYdEueUChXVud-rwsoZhf/view</a:t>
            </a:r>
            <a:r>
              <a:rPr lang="en"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spcBef>
                <a:spcPts val="0"/>
              </a:spcBef>
              <a:spcAft>
                <a:spcPts val="0"/>
              </a:spcAft>
              <a:buNone/>
            </a:pPr>
            <a:endParaRPr/>
          </a:p>
          <a:p>
            <a:pPr marL="0" lvl="0" indent="0" algn="l" rtl="0">
              <a:spcBef>
                <a:spcPts val="0"/>
              </a:spcBef>
              <a:spcAft>
                <a:spcPts val="0"/>
              </a:spcAft>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damaging shaking arrives during an earthquake. </a:t>
            </a:r>
            <a:endParaRPr/>
          </a:p>
          <a:p>
            <a:pPr marL="0" lvl="0" indent="0" algn="l" rtl="0">
              <a:spcBef>
                <a:spcPts val="0"/>
              </a:spcBef>
              <a:spcAft>
                <a:spcPts val="0"/>
              </a:spcAft>
              <a:buNone/>
            </a:pPr>
            <a:endParaRPr/>
          </a:p>
          <a:p>
            <a:pPr marL="0" lvl="0" indent="0" algn="l" rtl="0">
              <a:spcBef>
                <a:spcPts val="0"/>
              </a:spcBef>
              <a:spcAft>
                <a:spcPts val="0"/>
              </a:spcAft>
              <a:buNone/>
            </a:pPr>
            <a:r>
              <a:rPr lang="en"/>
              <a:t>IMAGES:  </a:t>
            </a:r>
            <a:r>
              <a:rPr lang="en" u="sng">
                <a:solidFill>
                  <a:schemeClr val="hlink"/>
                </a:solidFill>
                <a:hlinkClick r:id="rId3"/>
              </a:rPr>
              <a:t>https://teachingiselementary.blogspot.com/2011/11/fire-drills-safety-is-free.html</a:t>
            </a:r>
            <a:r>
              <a:rPr lang="en"/>
              <a:t>, </a:t>
            </a:r>
            <a:r>
              <a:rPr lang="en" u="sng">
                <a:solidFill>
                  <a:schemeClr val="hlink"/>
                </a:solidFill>
                <a:hlinkClick r:id="rId4"/>
              </a:rPr>
              <a:t>https://www.olympia.org/o/oms/article/136094</a:t>
            </a:r>
            <a:r>
              <a:rPr lang="en"/>
              <a:t>, </a:t>
            </a:r>
            <a:r>
              <a:rPr lang="en" u="sng">
                <a:solidFill>
                  <a:schemeClr val="hlink"/>
                </a:solidFill>
                <a:hlinkClick r:id="rId5"/>
              </a:rPr>
              <a:t>https://drive.google.com/file/d/1bey_N-Kk5RGJhFgTLFIgTZLeorlPEFIm/view?usp=drive_link</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eb88e2e9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aeb88e2e9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a:t>
            </a:r>
            <a:r>
              <a:rPr lang="en"/>
              <a:t> Students will likely have a lot of background knowledge about plate boundaries and earthquakes. </a:t>
            </a:r>
            <a:endParaRPr/>
          </a:p>
          <a:p>
            <a:pPr marL="0" lvl="0" indent="0" algn="l" rtl="0">
              <a:spcBef>
                <a:spcPts val="0"/>
              </a:spcBef>
              <a:spcAft>
                <a:spcPts val="0"/>
              </a:spcAft>
              <a:buNone/>
            </a:pPr>
            <a:r>
              <a:rPr lang="en" i="1"/>
              <a:t>Sample Student Response</a:t>
            </a:r>
            <a:r>
              <a:rPr lang="en"/>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
                <a:solidFill>
                  <a:schemeClr val="dk1"/>
                </a:solidFill>
              </a:rPr>
              <a:t>Earthquakes can cause ground shaking, tsunamis, as well as injuries and destruction of property. </a:t>
            </a:r>
            <a:endParaRPr/>
          </a:p>
          <a:p>
            <a:pPr marL="0" lvl="0" indent="0" algn="l" rtl="0">
              <a:spcBef>
                <a:spcPts val="0"/>
              </a:spcBef>
              <a:spcAft>
                <a:spcPts val="0"/>
              </a:spcAft>
              <a:buNone/>
            </a:pPr>
            <a:endParaRPr/>
          </a:p>
          <a:p>
            <a:pPr marL="0" lvl="0" indent="0" algn="l" rtl="0">
              <a:spcBef>
                <a:spcPts val="0"/>
              </a:spcBef>
              <a:spcAft>
                <a:spcPts val="0"/>
              </a:spcAft>
              <a:buNone/>
            </a:pPr>
            <a:r>
              <a:rPr lang="en"/>
              <a:t>IMAGES: </a:t>
            </a:r>
            <a:r>
              <a:rPr lang="en" sz="1050" u="sng">
                <a:solidFill>
                  <a:schemeClr val="hlink"/>
                </a:solidFill>
                <a:latin typeface="Roboto"/>
                <a:ea typeface="Roboto"/>
                <a:cs typeface="Roboto"/>
                <a:sym typeface="Roboto"/>
                <a:hlinkClick r:id="rId3"/>
              </a:rPr>
              <a:t>https://www.redcross.org/get-help/how-to-prepare-for-emergencies/types-of-emergencies/earthquake.html</a:t>
            </a:r>
            <a:r>
              <a:rPr lang="en" sz="1050">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14861df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14861df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 </a:t>
            </a:r>
            <a:r>
              <a:rPr lang="en" i="1"/>
              <a:t>This slide is animated. It has two layers starting with a map of the globe, and zooming in to the United States. </a:t>
            </a:r>
            <a:r>
              <a:rPr lang="en"/>
              <a:t>This map shows the chance of a damaging earthquake in the next 100 years. </a:t>
            </a:r>
            <a:r>
              <a:rPr lang="en">
                <a:solidFill>
                  <a:schemeClr val="dk1"/>
                </a:solidFill>
              </a:rPr>
              <a:t>In this case, damaging means an earthquake felt by all that frightens many, and moves heavy furniture, creating slight damage. Ask students to use the key to assess the chance of a damaging earthquake in the next 100 years where they live. </a:t>
            </a:r>
            <a:r>
              <a:rPr lang="en" sz="1200">
                <a:solidFill>
                  <a:schemeClr val="dk1"/>
                </a:solidFill>
              </a:rPr>
              <a:t> </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2023 50-State Long-term National Seismic Hazard Model | U.S. Geological Survey</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68fd354ef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68fd354ef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 </a:t>
            </a:r>
            <a:r>
              <a:rPr lang="en"/>
              <a:t>Ask students to point out where they live on the map. Ask them what kind of plate boundary is nearby. Students in California will note that they live near a transform boundary, where the North American and Pacific Plates slide past each other. Students in Northern California will see they live near a subduction zone, which is a convergent boundary in which the denser plate (in this case the Juan de Fuca Plate) slides beneath the less dense plate (in this case the North American Plate). </a:t>
            </a:r>
            <a:r>
              <a:rPr lang="en">
                <a:solidFill>
                  <a:schemeClr val="dk1"/>
                </a:solidFill>
              </a:rPr>
              <a:t>If you live in Southern California, point out the Salton Sea, which is part of the Salton Trough formed at the divergent plate boundary (that is on land) between the North American and Pacific Plates.</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https://www.nps.gov/media/photo/gallery-item.htm?pg=6323516&amp;id=7c979cd9-db8e-4d44-a3c5-2ff61669f470&amp;gid=A83922BE-6F3D-45B7-889F-7051CD4FC3C9</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14861df53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14861df53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https://doi.org/10.5066/F7S75FJM</a:t>
            </a:r>
            <a:r>
              <a:rPr lang="en"/>
              <a:t>, </a:t>
            </a:r>
            <a:r>
              <a:rPr lang="en" u="sng">
                <a:solidFill>
                  <a:schemeClr val="hlink"/>
                </a:solidFill>
                <a:hlinkClick r:id="rId4"/>
              </a:rPr>
              <a:t>2023 50-State Long-term National Seismic Hazard Model | U.S. Geological Survey</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50a8d9e2b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750a8d9e2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a:t>Remind students that because of the area’s chance of experiencing a damaging earthquake, their school has ShakeAlert-powered 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https://www.youtube.com/watch?v=grmBDsBQJ64</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f0e31acf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f0e31acf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i="1"/>
              <a:t>This slide is animated. The snap is a gif, which will play on a loop. Clicking will play the apple tree animation.</a:t>
            </a:r>
            <a:endParaRPr i="1"/>
          </a:p>
          <a:p>
            <a:pPr marL="0" lvl="0" indent="0" algn="l" rtl="0">
              <a:spcBef>
                <a:spcPts val="0"/>
              </a:spcBef>
              <a:spcAft>
                <a:spcPts val="0"/>
              </a:spcAft>
              <a:buNone/>
            </a:pPr>
            <a:endParaRPr/>
          </a:p>
          <a:p>
            <a:pPr marL="0" lvl="0" indent="0" algn="l" rtl="0">
              <a:spcBef>
                <a:spcPts val="0"/>
              </a:spcBef>
              <a:spcAft>
                <a:spcPts val="0"/>
              </a:spcAft>
              <a:buNone/>
            </a:pPr>
            <a:r>
              <a:rPr lang="en"/>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r>
              <a:rPr lang="en" i="1"/>
              <a:t>In the animation, they should observe a buildup of potential energy, and then sudden, lurching motion, which sends seismic waves (earthquake waves) away from the fault in both directions. </a:t>
            </a:r>
            <a:endParaRPr i="1"/>
          </a:p>
          <a:p>
            <a:pPr marL="0" lvl="0" indent="0" algn="l" rtl="0">
              <a:spcBef>
                <a:spcPts val="0"/>
              </a:spcBef>
              <a:spcAft>
                <a:spcPts val="0"/>
              </a:spcAft>
              <a:buNone/>
            </a:pPr>
            <a:endParaRPr/>
          </a:p>
          <a:p>
            <a:pPr marL="0" lvl="0" indent="0" algn="l" rtl="0">
              <a:spcBef>
                <a:spcPts val="0"/>
              </a:spcBef>
              <a:spcAft>
                <a:spcPts val="0"/>
              </a:spcAft>
              <a:buNone/>
            </a:pPr>
            <a:r>
              <a:rPr lang="en"/>
              <a:t>VIDEO:  </a:t>
            </a:r>
            <a:r>
              <a:rPr lang="en" u="sng">
                <a:solidFill>
                  <a:schemeClr val="hlink"/>
                </a:solidFill>
                <a:hlinkClick r:id="rId3"/>
              </a:rPr>
              <a:t>https://www.iris.edu/hq/inclass/animation/elastic_rebound_on_highfriction_strikeslip_fault</a:t>
            </a:r>
            <a:r>
              <a:rPr lang="en"/>
              <a:t> </a:t>
            </a:r>
            <a:endParaRPr/>
          </a:p>
          <a:p>
            <a:pPr marL="0" lvl="0" indent="0" algn="l" rtl="0">
              <a:spcBef>
                <a:spcPts val="0"/>
              </a:spcBef>
              <a:spcAft>
                <a:spcPts val="0"/>
              </a:spcAft>
              <a:buClr>
                <a:schemeClr val="dk1"/>
              </a:buClr>
              <a:buSzPts val="1100"/>
              <a:buFont typeface="Arial"/>
              <a:buNone/>
            </a:pPr>
            <a:r>
              <a:rPr lang="en">
                <a:solidFill>
                  <a:schemeClr val="dk1"/>
                </a:solidFill>
              </a:rPr>
              <a:t>IMAGE:  GIF made from: </a:t>
            </a:r>
            <a:r>
              <a:rPr lang="en" u="sng">
                <a:solidFill>
                  <a:schemeClr val="hlink"/>
                </a:solidFill>
                <a:hlinkClick r:id="rId4"/>
              </a:rPr>
              <a:t>https://www.youtube.com/watch?v=cFy3uJYctZs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14861df5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714861df5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i="1"/>
              <a:t> The videos will play automatically after each question appears. To play either video again, click the white play button.  NOTE: when bringing in the second question, click on the white space on the slide, not on the video.</a:t>
            </a:r>
            <a:endParaRPr i="1"/>
          </a:p>
          <a:p>
            <a:pPr marL="0" lvl="0" indent="0" algn="l" rtl="0">
              <a:spcBef>
                <a:spcPts val="0"/>
              </a:spcBef>
              <a:spcAft>
                <a:spcPts val="0"/>
              </a:spcAft>
              <a:buNone/>
            </a:pPr>
            <a:r>
              <a:rPr lang="en"/>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https://www.youtube.com/watch?v=Y5xbgsPVfsA</a:t>
            </a:r>
            <a:r>
              <a:rPr lang="en"/>
              <a:t>, </a:t>
            </a:r>
            <a:r>
              <a:rPr lang="en" u="sng">
                <a:solidFill>
                  <a:schemeClr val="hlink"/>
                </a:solidFill>
                <a:hlinkClick r:id="rId4"/>
              </a:rPr>
              <a:t>https://www.iris.edu/hq/inclass/animation/1component_seismogram_building_responds_to_p_s_surface_waves</a:t>
            </a:r>
            <a:r>
              <a:rPr lang="en"/>
              <a:t> </a:t>
            </a:r>
            <a:endParaRPr/>
          </a:p>
        </p:txBody>
      </p:sp>
    </p:spTree>
    <p:extLst>
      <p:ext uri="{BB962C8B-B14F-4D97-AF65-F5344CB8AC3E}">
        <p14:creationId xmlns:p14="http://schemas.microsoft.com/office/powerpoint/2010/main" val="3404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14861df5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714861df5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Point out the p-wave and s-wave in the diagram as the words appear. </a:t>
            </a:r>
            <a:endParaRPr i="1"/>
          </a:p>
          <a:p>
            <a:pPr marL="0" lvl="0" indent="0" algn="l" rtl="0">
              <a:spcBef>
                <a:spcPts val="0"/>
              </a:spcBef>
              <a:spcAft>
                <a:spcPts val="0"/>
              </a:spcAft>
              <a:buNone/>
            </a:pPr>
            <a:r>
              <a:rPr lang="en"/>
              <a:t>Tell students that seismic waves can affect people long distances from where they begin. Remind students that the p-waves move the fastest, but are less damaging, whereas s-waves and surface waves are slower but are more damaging. Tell students that as soon as the first wave is detected, alerts are sent to areas that may experience damaging shaking. Therefore, as soon as you get an alert, you should Drop, Cover, and Hold On. </a:t>
            </a:r>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https://drive.google.com/file/d/1wl-DjZ9fmVTTFuUtAVhcseaE5UpkkGdk/view?usp=drive_link</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f0e31acf7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f0e31acf7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In addition to utilizing seismometers, ShakeAlert uses GPS during an earthquake to measure how far the ground moves. This helps to determine how large the intensity of an earthquake will be. </a:t>
            </a:r>
            <a:endParaRPr/>
          </a:p>
          <a:p>
            <a:pPr marL="0" lvl="0" indent="0" algn="l" rtl="0">
              <a:spcBef>
                <a:spcPts val="0"/>
              </a:spcBef>
              <a:spcAft>
                <a:spcPts val="0"/>
              </a:spcAft>
              <a:buNone/>
            </a:pPr>
            <a:endParaRPr/>
          </a:p>
          <a:p>
            <a:pPr marL="0" lvl="0" indent="0" algn="l" rtl="0">
              <a:spcBef>
                <a:spcPts val="0"/>
              </a:spcBef>
              <a:spcAft>
                <a:spcPts val="0"/>
              </a:spcAft>
              <a:buNone/>
            </a:pPr>
            <a:r>
              <a:rPr lang="en"/>
              <a:t>Source: </a:t>
            </a:r>
            <a:r>
              <a:rPr lang="en" u="sng">
                <a:solidFill>
                  <a:schemeClr val="hlink"/>
                </a:solidFill>
                <a:hlinkClick r:id="rId3"/>
              </a:rPr>
              <a:t>https://earthquake.usgs.gov/monitoring/gps/about.php</a:t>
            </a:r>
            <a:r>
              <a:rPr lang="en"/>
              <a:t> </a:t>
            </a:r>
            <a:endParaRPr/>
          </a:p>
          <a:p>
            <a:pPr marL="0" lvl="0" indent="0" algn="l" rtl="0">
              <a:spcBef>
                <a:spcPts val="0"/>
              </a:spcBef>
              <a:spcAft>
                <a:spcPts val="0"/>
              </a:spcAft>
              <a:buNone/>
            </a:pPr>
            <a:r>
              <a:rPr lang="en"/>
              <a:t>IMAGE: </a:t>
            </a:r>
            <a:r>
              <a:rPr lang="en" u="sng">
                <a:solidFill>
                  <a:schemeClr val="hlink"/>
                </a:solidFill>
                <a:hlinkClick r:id="rId4"/>
              </a:rPr>
              <a:t>https://assets.pnsn.org/OUTED/VIRTTOURS/seismometers.html</a:t>
            </a:r>
            <a:r>
              <a:rPr lang="en"/>
              <a:t>, </a:t>
            </a:r>
            <a:r>
              <a:rPr lang="en" u="sng">
                <a:solidFill>
                  <a:schemeClr val="hlink"/>
                </a:solidFill>
                <a:hlinkClick r:id="rId5"/>
              </a:rPr>
              <a:t>Global Positioning System receiver (called a GPS monument) at North Rim Station, a monitoring location at Newberry volcano, Oregon</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750a8d9e2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750a8d9e2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so that the text comes in one point at a time. </a:t>
            </a:r>
            <a:endParaRPr i="1"/>
          </a:p>
          <a:p>
            <a:pPr marL="0" lvl="0" indent="0" algn="l" rtl="0">
              <a:spcBef>
                <a:spcPts val="0"/>
              </a:spcBef>
              <a:spcAft>
                <a:spcPts val="0"/>
              </a:spcAft>
              <a:buNone/>
            </a:pPr>
            <a:r>
              <a:rPr lang="en">
                <a:solidFill>
                  <a:schemeClr val="dk1"/>
                </a:solidFill>
              </a:rPr>
              <a:t>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Source: </a:t>
            </a:r>
            <a:r>
              <a:rPr lang="en" u="sng">
                <a:solidFill>
                  <a:schemeClr val="hlink"/>
                </a:solidFill>
                <a:hlinkClick r:id="rId3"/>
              </a:rPr>
              <a:t>https://earthquake.usgs.gov/monitoring/gps/about.php</a:t>
            </a:r>
            <a:r>
              <a:rPr lang="en"/>
              <a:t> </a:t>
            </a:r>
            <a:endParaRPr/>
          </a:p>
          <a:p>
            <a:pPr marL="0" lvl="0" indent="0" algn="l" rtl="0">
              <a:spcBef>
                <a:spcPts val="0"/>
              </a:spcBef>
              <a:spcAft>
                <a:spcPts val="0"/>
              </a:spcAft>
              <a:buNone/>
            </a:pPr>
            <a:r>
              <a:rPr lang="en"/>
              <a:t>IMAGE: </a:t>
            </a:r>
            <a:r>
              <a:rPr lang="en" u="sng">
                <a:solidFill>
                  <a:schemeClr val="hlink"/>
                </a:solidFill>
                <a:hlinkClick r:id="rId3"/>
              </a:rPr>
              <a:t>https://earthquake.usgs.gov/monitoring/gps/about.php</a:t>
            </a:r>
            <a:r>
              <a:rPr lang="en"/>
              <a:t> Global Positioning System receiver (called a GPS monument) at North Rim Station, a monitoring location at Newberry volcano, Oregon.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8fd354ef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8fd354ef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 </a:t>
            </a:r>
            <a:r>
              <a:rPr lang="en"/>
              <a:t>Tell students that this video describes how ShakeAlert uses seismometers and GPS to send earthquake early warning alerts. Read the two questions on the slide to students before showing the video so that students know what to focus on. (This </a:t>
            </a:r>
            <a:r>
              <a:rPr lang="en" u="sng">
                <a:solidFill>
                  <a:schemeClr val="hlink"/>
                </a:solidFill>
                <a:hlinkClick r:id="rId3"/>
              </a:rPr>
              <a:t>video</a:t>
            </a:r>
            <a:r>
              <a:rPr lang="en"/>
              <a:t> (2:17) describes the USGS-managed ShakeAlert System, which senses earthquakes as soon as they begin, and sends alerts to buildings and schools like yours. These alerts can give people seconds of time to Drop, Cover, and Hold On before dangerous ground shaking occurs.) </a:t>
            </a:r>
            <a:r>
              <a:rPr lang="en" i="1"/>
              <a:t>Students should notice that ShakeAlert takes advantage of seismic wave behaviors by sending alerts as soon as faster-moving but less damaging p-waves are detected. This can give people further away from the earthquake focus time to Drop, Cover and Hold On before the slower and more damaging s-waves arrive. GPS helps to more accurately estimate the magnitude of the earthquake by measuring ground displacement during an earthquake. </a:t>
            </a:r>
            <a:endParaRPr i="1"/>
          </a:p>
          <a:p>
            <a:pPr marL="0" lvl="0" indent="0" algn="l" rtl="0">
              <a:spcBef>
                <a:spcPts val="0"/>
              </a:spcBef>
              <a:spcAft>
                <a:spcPts val="0"/>
              </a:spcAft>
              <a:buNone/>
            </a:pPr>
            <a:endParaRPr/>
          </a:p>
          <a:p>
            <a:pPr marL="0" lvl="0" indent="0" algn="l" rtl="0">
              <a:spcBef>
                <a:spcPts val="0"/>
              </a:spcBef>
              <a:spcAft>
                <a:spcPts val="0"/>
              </a:spcAft>
              <a:buNone/>
            </a:pPr>
            <a:r>
              <a:rPr lang="en"/>
              <a:t>VIDEO: </a:t>
            </a:r>
            <a:r>
              <a:rPr lang="en" u="sng">
                <a:solidFill>
                  <a:schemeClr val="hlink"/>
                </a:solidFill>
                <a:hlinkClick r:id="rId3"/>
              </a:rPr>
              <a:t>https://www.youtube.com/watch?v=A_zQKW8ipL4</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 </a:t>
            </a:r>
            <a:r>
              <a:rPr lang="en-US" i="1">
                <a:solidFill>
                  <a:schemeClr val="dk1"/>
                </a:solidFill>
              </a:rPr>
              <a:t>This is animated. Ask the question first to elicit student responses.</a:t>
            </a:r>
            <a:r>
              <a:rPr lang="en-US">
                <a:solidFill>
                  <a:schemeClr val="dk1"/>
                </a:solidFill>
              </a:rPr>
              <a:t> </a:t>
            </a:r>
          </a:p>
          <a:p>
            <a:pPr marL="0" lvl="0" indent="0" algn="l" rtl="0">
              <a:spcBef>
                <a:spcPts val="0"/>
              </a:spcBef>
              <a:spcAft>
                <a:spcPts val="0"/>
              </a:spcAft>
              <a:buClr>
                <a:schemeClr val="dk1"/>
              </a:buClr>
              <a:buSzPts val="1100"/>
              <a:buFont typeface="Arial"/>
              <a:buNone/>
            </a:pPr>
            <a:r>
              <a:rPr lang="en-US">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23</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r>
              <a:rPr lang="en-US"/>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a:t>
            </a:r>
            <a:r>
              <a:rPr lang="en-US">
                <a:solidFill>
                  <a:schemeClr val="dk1"/>
                </a:solidFill>
              </a:rPr>
              <a:t> </a:t>
            </a:r>
            <a:r>
              <a:rPr lang="en-US" i="1">
                <a:solidFill>
                  <a:schemeClr val="dk1"/>
                </a:solidFill>
              </a:rPr>
              <a:t>Slide is animated so images come in when you click. </a:t>
            </a:r>
            <a:r>
              <a:rPr lang="en-US">
                <a:solidFill>
                  <a:schemeClr val="dk1"/>
                </a:solidFill>
              </a:rPr>
              <a:t>Tell students that Drop, Cover, and Hold On looks different for different bodies. 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DROP: Dropping to your knees protects you from falling during ground shaking. </a:t>
            </a:r>
            <a:endParaRPr/>
          </a:p>
          <a:p>
            <a:pPr marL="0" lvl="0" indent="0" algn="l" rtl="0">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https://drive.google.com/file/d/1ZSnjJY34GVvTJCyYB908pbDSXBC5F_cZ/view?usp=sharing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i="1">
                <a:solidFill>
                  <a:schemeClr val="dk1"/>
                </a:solidFill>
              </a:rPr>
              <a:t>Slide is animated so images come in when you click. </a:t>
            </a:r>
            <a:r>
              <a:rPr lang="en-US">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They can be a leader in their community by immediately taking protective actions!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https://rocketrules.org/wp-content/uploads/2020/08/Earthquake_Cont_English_072720.pdf</a:t>
            </a:r>
            <a:endParaRPr lang="en-US">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4"/>
              </a:rPr>
              <a:t>https://www.shakeout.org/</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5adeca12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5adeca12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Ask students to turn and talk to reflect on the earthquake drill to discuss how they did, if they have questions, and what they think the key things to remember are. After reflecting, remind students of the key takeaways to stay safe during an earthquake, including: immediately dropping to your knees, moving away from glass or heavy objects that could fall, etc.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6cfea6c95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6cfea6c95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5090de04a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f5090de04a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https://www.ready.gov/kit</a:t>
            </a:r>
            <a:r>
              <a:rPr lang="en"/>
              <a:t> </a:t>
            </a:r>
            <a:endParaRPr/>
          </a:p>
          <a:p>
            <a:pPr marL="0" lvl="0" indent="0" algn="l" rtl="0">
              <a:spcBef>
                <a:spcPts val="0"/>
              </a:spcBef>
              <a:spcAft>
                <a:spcPts val="0"/>
              </a:spcAft>
              <a:buNone/>
            </a:pPr>
            <a:r>
              <a:rPr lang="en" u="sng">
                <a:solidFill>
                  <a:schemeClr val="hlink"/>
                </a:solidFill>
                <a:hlinkClick r:id="rId4"/>
              </a:rPr>
              <a:t>https://myshake.berkeley.edu/</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7144b0494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c7144b0494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a:t>
            </a:r>
            <a:r>
              <a:rPr lang="en" u="sng">
                <a:solidFill>
                  <a:schemeClr val="hlink"/>
                </a:solidFill>
                <a:hlinkClick r:id="rId3"/>
              </a:rPr>
              <a:t>https://drive.google.com/drive/folders/1Jt3m3AuHWwSDYJPZOj5FJqj626gyI7Ek</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r>
              <a:rPr lang="en" u="sng">
                <a:solidFill>
                  <a:schemeClr val="hlink"/>
                </a:solidFill>
                <a:hlinkClick r:id="rId3"/>
              </a:rPr>
              <a:t>https://www.shakeout.org/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lang="en-US" u="sng">
                <a:solidFill>
                  <a:schemeClr val="hlink"/>
                </a:solidFill>
                <a:hlinkClick r:id="rId3"/>
              </a:rPr>
              <a:t>https://docs.google.com/forms/d/e/1FAIpQLSeNHAr45fDTztflhJJD3_JVS8p0RiV1MW9sKyQgFucGJyKcCA/viewform?usp=sf_link</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8a73409d0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8a73409d0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35</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a:solidFill>
                  <a:schemeClr val="hlink"/>
                </a:solidFill>
                <a:hlinkClick r:id="rId3"/>
              </a:rPr>
              <a:t>https://drive.google.com/drive/folders/1oQOHup9P_p3DUkyIOi9DwqAlLgzdY45A?usp=drive_link</a:t>
            </a:r>
            <a:endParaRPr lang="en-US"/>
          </a:p>
          <a:p>
            <a:pPr marL="0" lvl="0" indent="0" algn="l" rtl="0">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690850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SOURCE:  </a:t>
            </a:r>
            <a:r>
              <a:rPr lang="en-US" u="sng">
                <a:solidFill>
                  <a:schemeClr val="hlink"/>
                </a:solidFill>
                <a:hlinkClick r:id="rId3"/>
              </a:rPr>
              <a:t>https://www.shakeout.org/whyparticipate/</a:t>
            </a:r>
            <a:r>
              <a:rPr lang="en-US"/>
              <a:t> </a:t>
            </a: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a73409d0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8a73409d0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0e31acf7c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f0e31acf7c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f0e31acf7c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f0e31acf7c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0e31acf7c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f0e31acf7c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f0e31acf7c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f0e31acf7c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0e31acf7c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f0e31acf7c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13123557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6727348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215415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560829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7912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86195297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71150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4706060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9725041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606392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129672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2188048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37615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5"/>
          <a:stretch>
            <a:fillRect/>
          </a:stretch>
        </p:blipFill>
        <p:spPr>
          <a:xfrm>
            <a:off x="0" y="0"/>
            <a:ext cx="9141714" cy="409472"/>
          </a:xfrm>
          <a:prstGeom prst="rect">
            <a:avLst/>
          </a:prstGeom>
        </p:spPr>
      </p:pic>
    </p:spTree>
    <p:extLst>
      <p:ext uri="{BB962C8B-B14F-4D97-AF65-F5344CB8AC3E}">
        <p14:creationId xmlns:p14="http://schemas.microsoft.com/office/powerpoint/2010/main" val="187375551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9" r:id="rId11"/>
    <p:sldLayoutId id="2147483670" r:id="rId12"/>
    <p:sldLayoutId id="2147483671"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drive.google.com/file/d/1_6K4HftZApOSYdEueUChXVud-rwsoZhf/view"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educatorclips.com/fire_drill.html" TargetMode="External"/><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redcross.org/get-help/how-to-prepare-for-emergencies/types-of-emergencies/earthquak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usgs.gov/programs/earthquake-hazards/science/2023-50-state-long-term-national-seismic-hazard-model-0#overview"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nps.gov/media/photo/gallery-item.htm?pg=6323516&amp;id=7c979cd9-db8e-4d44-a3c5-2ff61669f470&amp;gid=A83922BE-6F3D-45B7-889F-7051CD4FC3C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doi.org/10.5066/F7S75FJM" TargetMode="External"/><Relationship Id="rId4" Type="http://schemas.openxmlformats.org/officeDocument/2006/relationships/hyperlink" Target="https://www.usgs.gov/programs/earthquake-hazards/science/2023-50-state-long-term-national-seismic-hazard-model-0#overview"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HQFTDAzhbZM?feature=oembed" TargetMode="External"/><Relationship Id="rId6" Type="http://schemas.openxmlformats.org/officeDocument/2006/relationships/image" Target="../media/image19.jpeg"/><Relationship Id="rId5" Type="http://schemas.openxmlformats.org/officeDocument/2006/relationships/hyperlink" Target="https://www.iris.edu/hq/inclass/animation/elastic_rebound_on_highfriction_strikeslip_fault" TargetMode="Externa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8" Type="http://schemas.openxmlformats.org/officeDocument/2006/relationships/hyperlink" Target="https://www.iris.edu/hq/inclass/animation/1component_seismogram_building_responds_to_p_s_surface_waves" TargetMode="External"/><Relationship Id="rId3" Type="http://schemas.openxmlformats.org/officeDocument/2006/relationships/video" Target="../media/media1.mp4"/><Relationship Id="rId7" Type="http://schemas.openxmlformats.org/officeDocument/2006/relationships/image" Target="../media/image20.jpeg"/><Relationship Id="rId2" Type="http://schemas.microsoft.com/office/2007/relationships/media" Target="../media/media1.mp4"/><Relationship Id="rId1" Type="http://schemas.openxmlformats.org/officeDocument/2006/relationships/video" Target="https://www.youtube.com/embed/Y5xbgsPVfsA?feature=oembed" TargetMode="External"/><Relationship Id="rId6" Type="http://schemas.openxmlformats.org/officeDocument/2006/relationships/hyperlink" Target="https://www.youtube.com/watch?v=Y5xbgsPVfsA" TargetMode="External"/><Relationship Id="rId5" Type="http://schemas.openxmlformats.org/officeDocument/2006/relationships/notesSlide" Target="../notesSlides/notesSlide18.xml"/><Relationship Id="rId4" Type="http://schemas.openxmlformats.org/officeDocument/2006/relationships/slideLayout" Target="../slideLayouts/slideLayout3.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wl-DjZ9fmVTTFuUtAVhcseaE5UpkkGdk/view?usp=drive_lin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hyperlink" Target="https://1drv.ms/w/c/7115c3255e4239b3/EdH9CmHGI9VGiccl2Mf-4G0BEviphtjHzbtrXO6wGRYY0A?e=uuJ8UZ"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1drv.ms/w/c/7115c3255e4239b3/ETzpXvxNcztLvkXOgjdtNYEBnzIPJ6OTEVm6Qrfx3rpfNA?e=wOfRf9"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assets.pnsn.org/OUTED/VIRTTOURS/seismometers.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ideo" Target="https://www.youtube.com/embed/A_zQKW8ipL4?feature=oembed" TargetMode="External"/><Relationship Id="rId5" Type="http://schemas.openxmlformats.org/officeDocument/2006/relationships/image" Target="../media/image26.jpeg"/><Relationship Id="rId4" Type="http://schemas.openxmlformats.org/officeDocument/2006/relationships/hyperlink" Target="https://www.youtube.com/watch?v=A_zQKW8ipL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drive.google.com/file/d/1KaHNTj7_C1NvRDFZE3jWW-6g2K4I_Q4h/view"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drive.google.com/file/d/1KaHNTj7_C1NvRDFZE3jWW-6g2K4I_Q4h/view"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hyperlink" Target="https://myshake.berkeley.edu/" TargetMode="External"/><Relationship Id="rId4" Type="http://schemas.openxmlformats.org/officeDocument/2006/relationships/hyperlink" Target="http://ready.gov/ki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s://www.shakeout.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iris.edu/hq/programs/epo/shake_alert"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https://www.earthscope.org/education/education-resources/" TargetMode="External"/><Relationship Id="rId5" Type="http://schemas.openxmlformats.org/officeDocument/2006/relationships/hyperlink" Target="https://www.earthquakecountry.org/languages/" TargetMode="External"/><Relationship Id="rId4" Type="http://schemas.openxmlformats.org/officeDocument/2006/relationships/hyperlink" Target="https://www.shakeout.org/schools/resources/"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slide" Target="slide16.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8.xml"/></Relationships>
</file>

<file path=ppt/slides/_rels/slide7.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2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22.xml"/></Relationships>
</file>

<file path=ppt/slides/_rels/slide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slide" Target="slide29.xml"/><Relationship Id="rId4" Type="http://schemas.openxmlformats.org/officeDocument/2006/relationships/slide" Target="slide27.xml"/></Relationships>
</file>

<file path=ppt/slides/_rels/slide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slide" Target="slide32.xml"/><Relationship Id="rId4" Type="http://schemas.openxmlformats.org/officeDocument/2006/relationships/slide" Target="slide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3807840"/>
            <a:ext cx="8430359" cy="620612"/>
          </a:xfrm>
        </p:spPr>
        <p:txBody>
          <a:bodyPr>
            <a:noAutofit/>
          </a:bodyPr>
          <a:lstStyle/>
          <a:p>
            <a:r>
              <a:rPr lang="en-US" b="1"/>
              <a:t>9</a:t>
            </a:r>
            <a:r>
              <a:rPr lang="en-US" b="1" baseline="30000"/>
              <a:t>th</a:t>
            </a:r>
            <a:r>
              <a:rPr lang="en-US" b="1"/>
              <a:t> – 12 Grade</a:t>
            </a:r>
          </a:p>
          <a:p>
            <a:r>
              <a:rPr lang="en-US" sz="1500" i="1"/>
              <a:t>Lesson length: 30 minutes</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293916" y="2661981"/>
            <a:ext cx="8430359" cy="895350"/>
          </a:xfrm>
        </p:spPr>
        <p:txBody>
          <a:bodyPr>
            <a:normAutofit fontScale="90000"/>
          </a:bodyPr>
          <a:lstStyle/>
          <a:p>
            <a:pPr>
              <a:lnSpc>
                <a:spcPct val="100000"/>
              </a:lnSpc>
              <a:spcBef>
                <a:spcPts val="0"/>
              </a:spcBef>
              <a:defRPr/>
            </a:pPr>
            <a:r>
              <a:rPr lang="en-US" sz="2700" b="0" kern="0" dirty="0" err="1">
                <a:latin typeface="Arial"/>
                <a:cs typeface="Arial"/>
                <a:sym typeface="Arial"/>
              </a:rPr>
              <a:t>ShakeAlert</a:t>
            </a:r>
            <a:r>
              <a:rPr lang="en-US" sz="2700" b="0" kern="0" baseline="30000" dirty="0">
                <a:latin typeface="Arial"/>
                <a:cs typeface="Arial"/>
                <a:sym typeface="Arial"/>
              </a:rPr>
              <a:t>®</a:t>
            </a:r>
            <a:r>
              <a:rPr lang="en-US" sz="2700" b="0" kern="0" dirty="0">
                <a:latin typeface="Arial"/>
                <a:cs typeface="Arial"/>
                <a:sym typeface="Arial"/>
              </a:rPr>
              <a:t> Earthquake Early Warning </a:t>
            </a:r>
            <a:br>
              <a:rPr lang="en-US" sz="4050" b="0" kern="0" dirty="0">
                <a:latin typeface="Arial"/>
                <a:cs typeface="Arial"/>
              </a:rPr>
            </a:br>
            <a:r>
              <a:rPr lang="en-US" sz="4500" kern="0" dirty="0">
                <a:latin typeface="Arial"/>
                <a:cs typeface="Arial"/>
                <a:sym typeface="Arial"/>
              </a:rPr>
              <a:t>Earthquake Drill Lesson</a:t>
            </a:r>
            <a:endParaRPr lang="en-US" dirty="0"/>
          </a:p>
        </p:txBody>
      </p:sp>
      <p:sp>
        <p:nvSpPr>
          <p:cNvPr id="2" name="Google Shape;46;p10">
            <a:extLst>
              <a:ext uri="{FF2B5EF4-FFF2-40B4-BE49-F238E27FC236}">
                <a16:creationId xmlns:a16="http://schemas.microsoft.com/office/drawing/2014/main" id="{C286C6D9-5AA5-457A-57EA-E7345D335FD7}"/>
              </a:ext>
            </a:extLst>
          </p:cNvPr>
          <p:cNvSpPr txBox="1"/>
          <p:nvPr/>
        </p:nvSpPr>
        <p:spPr>
          <a:xfrm>
            <a:off x="4081422" y="626084"/>
            <a:ext cx="4659028" cy="267951"/>
          </a:xfrm>
          <a:prstGeom prst="roundRect">
            <a:avLst/>
          </a:prstGeom>
          <a:solidFill>
            <a:srgbClr val="D9EAD3"/>
          </a:solidFill>
          <a:ln w="28575" cap="flat" cmpd="sng">
            <a:solidFill>
              <a:srgbClr val="006F41"/>
            </a:solidFill>
            <a:prstDash val="solid"/>
            <a:round/>
            <a:headEnd type="none" w="sm" len="sm"/>
            <a:tailEnd type="none" w="sm" len="sm"/>
          </a:ln>
        </p:spPr>
        <p:txBody>
          <a:bodyPr spcFirstLastPara="1" wrap="square" lIns="68569" tIns="68569" rIns="68569" bIns="68569" anchor="t" anchorCtr="0">
            <a:noAutofit/>
          </a:bodyPr>
          <a:lstStyle/>
          <a:p>
            <a:pPr algn="ctr" defTabSz="685800">
              <a:lnSpc>
                <a:spcPct val="80000"/>
              </a:lnSpc>
              <a:buClr>
                <a:srgbClr val="000000"/>
              </a:buClr>
              <a:buSzPts val="935"/>
              <a:defRPr/>
            </a:pPr>
            <a:r>
              <a:rPr lang="en" sz="1350" b="1" kern="0">
                <a:solidFill>
                  <a:srgbClr val="000000"/>
                </a:solidFill>
                <a:latin typeface="Arial"/>
                <a:cs typeface="Arial"/>
                <a:sym typeface="Arial"/>
              </a:rPr>
              <a:t>GREEN SLIDES</a:t>
            </a:r>
            <a:r>
              <a:rPr lang="en" sz="1350" kern="0">
                <a:solidFill>
                  <a:srgbClr val="000000"/>
                </a:solidFill>
                <a:latin typeface="Arial"/>
                <a:cs typeface="Arial"/>
                <a:sym typeface="Arial"/>
              </a:rPr>
              <a:t> = Teacher Preparation &amp; Information</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3" name="Google Shape;47;p10">
            <a:extLst>
              <a:ext uri="{FF2B5EF4-FFF2-40B4-BE49-F238E27FC236}">
                <a16:creationId xmlns:a16="http://schemas.microsoft.com/office/drawing/2014/main" id="{CE084991-E62D-5932-93CF-1D3D82DBE974}"/>
              </a:ext>
            </a:extLst>
          </p:cNvPr>
          <p:cNvSpPr txBox="1"/>
          <p:nvPr/>
        </p:nvSpPr>
        <p:spPr>
          <a:xfrm>
            <a:off x="4094900" y="954390"/>
            <a:ext cx="4629375" cy="249980"/>
          </a:xfrm>
          <a:prstGeom prst="roundRect">
            <a:avLst/>
          </a:prstGeom>
          <a:solidFill>
            <a:schemeClr val="lt1"/>
          </a:solidFill>
          <a:ln w="19050" cap="flat" cmpd="sng">
            <a:noFill/>
            <a:prstDash val="solid"/>
            <a:round/>
            <a:headEnd type="none" w="sm" len="sm"/>
            <a:tailEnd type="none" w="sm" len="sm"/>
          </a:ln>
        </p:spPr>
        <p:txBody>
          <a:bodyPr spcFirstLastPara="1" wrap="square" lIns="68569" tIns="68569" rIns="68569" bIns="68569" anchor="t" anchorCtr="0">
            <a:noAutofit/>
          </a:bodyPr>
          <a:lstStyle/>
          <a:p>
            <a:pPr algn="ctr" defTabSz="685800">
              <a:lnSpc>
                <a:spcPct val="80000"/>
              </a:lnSpc>
              <a:buClr>
                <a:srgbClr val="000000"/>
              </a:buClr>
              <a:defRPr/>
            </a:pPr>
            <a:r>
              <a:rPr lang="en" sz="1350" b="1" kern="0">
                <a:solidFill>
                  <a:srgbClr val="000000"/>
                </a:solidFill>
                <a:latin typeface="Arial"/>
                <a:cs typeface="Arial"/>
                <a:sym typeface="Arial"/>
              </a:rPr>
              <a:t>WHITE SLIDES </a:t>
            </a:r>
            <a:r>
              <a:rPr lang="en" sz="1350" kern="0">
                <a:solidFill>
                  <a:srgbClr val="000000"/>
                </a:solidFill>
                <a:latin typeface="Arial"/>
                <a:cs typeface="Arial"/>
                <a:sym typeface="Arial"/>
              </a:rPr>
              <a:t>= Present to Class</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6" name="Slide Number Placeholder 5">
            <a:extLst>
              <a:ext uri="{FF2B5EF4-FFF2-40B4-BE49-F238E27FC236}">
                <a16:creationId xmlns:a16="http://schemas.microsoft.com/office/drawing/2014/main" id="{81D3E793-53AC-1476-B7C0-CA77E7C22173}"/>
              </a:ext>
            </a:extLst>
          </p:cNvPr>
          <p:cNvSpPr>
            <a:spLocks noGrp="1"/>
          </p:cNvSpPr>
          <p:nvPr>
            <p:ph type="sldNum" sz="quarter" idx="11"/>
          </p:nvPr>
        </p:nvSpPr>
        <p:spPr>
          <a:xfrm>
            <a:off x="7086600" y="4863022"/>
            <a:ext cx="2057400" cy="273844"/>
          </a:xfrm>
        </p:spPr>
        <p:txBody>
          <a:bodyPr/>
          <a:lstStyle/>
          <a:p>
            <a:fld id="{4CD52F5A-F23C-D446-A233-54F38C79DABD}" type="slidenum">
              <a:rPr lang="en-US" smtClean="0"/>
              <a:pPr/>
              <a:t>1</a:t>
            </a:fld>
            <a:endParaRPr lang="en-US"/>
          </a:p>
        </p:txBody>
      </p:sp>
      <p:sp>
        <p:nvSpPr>
          <p:cNvPr id="7" name="Slide Number Placeholder 5">
            <a:extLst>
              <a:ext uri="{FF2B5EF4-FFF2-40B4-BE49-F238E27FC236}">
                <a16:creationId xmlns:a16="http://schemas.microsoft.com/office/drawing/2014/main" id="{2B780D95-04A2-383C-FEE6-95B10DF31B21}"/>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4572000" y="619752"/>
            <a:ext cx="4435500" cy="31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t>Learning Targets:</a:t>
            </a:r>
            <a:endParaRPr sz="2100" b="1"/>
          </a:p>
          <a:p>
            <a:pPr marL="457200" lvl="0" indent="-320040" algn="l" rtl="0">
              <a:spcBef>
                <a:spcPts val="1000"/>
              </a:spcBef>
              <a:spcAft>
                <a:spcPts val="0"/>
              </a:spcAft>
              <a:buClr>
                <a:schemeClr val="accent1"/>
              </a:buClr>
              <a:buSzPts val="2000"/>
              <a:buChar char="●"/>
            </a:pPr>
            <a:r>
              <a:rPr lang="en" sz="2000" b="0">
                <a:solidFill>
                  <a:schemeClr val="tx2"/>
                </a:solidFill>
              </a:rPr>
              <a:t>I can explain how ShakeAlert uses information carried by </a:t>
            </a:r>
            <a:r>
              <a:rPr lang="en" sz="2000">
                <a:solidFill>
                  <a:schemeClr val="tx2"/>
                </a:solidFill>
              </a:rPr>
              <a:t>waves </a:t>
            </a:r>
            <a:r>
              <a:rPr lang="en" sz="2000" b="0">
                <a:solidFill>
                  <a:schemeClr val="tx2"/>
                </a:solidFill>
              </a:rPr>
              <a:t>(including </a:t>
            </a:r>
            <a:r>
              <a:rPr lang="en" sz="2000">
                <a:solidFill>
                  <a:schemeClr val="tx2"/>
                </a:solidFill>
              </a:rPr>
              <a:t>seismic and radio waves</a:t>
            </a:r>
            <a:r>
              <a:rPr lang="en" sz="2000" b="0">
                <a:solidFill>
                  <a:schemeClr val="tx2"/>
                </a:solidFill>
              </a:rPr>
              <a:t>)</a:t>
            </a:r>
            <a:r>
              <a:rPr lang="en" sz="2000">
                <a:solidFill>
                  <a:schemeClr val="tx2"/>
                </a:solidFill>
              </a:rPr>
              <a:t> </a:t>
            </a:r>
            <a:r>
              <a:rPr lang="en" sz="2000" b="0">
                <a:solidFill>
                  <a:schemeClr val="tx2"/>
                </a:solidFill>
              </a:rPr>
              <a:t>to deliver earthquake early warning alerts.  </a:t>
            </a:r>
            <a:endParaRPr sz="2000" b="0">
              <a:solidFill>
                <a:schemeClr val="tx2"/>
              </a:solidFill>
            </a:endParaRPr>
          </a:p>
          <a:p>
            <a:pPr marL="457200" lvl="0" indent="-320040" algn="l" rtl="0">
              <a:spcBef>
                <a:spcPts val="1000"/>
              </a:spcBef>
              <a:spcAft>
                <a:spcPts val="0"/>
              </a:spcAft>
              <a:buClr>
                <a:schemeClr val="accent1"/>
              </a:buClr>
              <a:buSzPts val="2000"/>
              <a:buChar char="●"/>
            </a:pPr>
            <a:r>
              <a:rPr lang="en" sz="2000" b="0">
                <a:solidFill>
                  <a:schemeClr val="tx2"/>
                </a:solidFill>
              </a:rPr>
              <a:t>I know to </a:t>
            </a:r>
            <a:r>
              <a:rPr lang="en" sz="2000">
                <a:solidFill>
                  <a:schemeClr val="tx2"/>
                </a:solidFill>
              </a:rPr>
              <a:t>Drop, Cover, and Hold On </a:t>
            </a:r>
            <a:r>
              <a:rPr lang="en" sz="2000" b="0">
                <a:solidFill>
                  <a:schemeClr val="tx2"/>
                </a:solidFill>
              </a:rPr>
              <a:t>if the ground shakes or if I get an earthquake early warning alert.</a:t>
            </a:r>
            <a:endParaRPr sz="2000" b="0">
              <a:solidFill>
                <a:schemeClr val="tx2"/>
              </a:solidFill>
            </a:endParaRPr>
          </a:p>
          <a:p>
            <a:pPr marL="0" lvl="0" indent="0" algn="l" rtl="0">
              <a:lnSpc>
                <a:spcPct val="200000"/>
              </a:lnSpc>
              <a:spcBef>
                <a:spcPts val="0"/>
              </a:spcBef>
              <a:spcAft>
                <a:spcPts val="0"/>
              </a:spcAft>
              <a:buNone/>
            </a:pPr>
            <a:endParaRPr sz="2900">
              <a:solidFill>
                <a:srgbClr val="0D4570"/>
              </a:solidFill>
            </a:endParaRPr>
          </a:p>
          <a:p>
            <a:pPr marL="0" lvl="0" indent="0" algn="l" rtl="0">
              <a:spcBef>
                <a:spcPts val="0"/>
              </a:spcBef>
              <a:spcAft>
                <a:spcPts val="0"/>
              </a:spcAft>
              <a:buClr>
                <a:schemeClr val="dk1"/>
              </a:buClr>
              <a:buSzPts val="1100"/>
              <a:buFont typeface="Arial"/>
              <a:buNone/>
            </a:pPr>
            <a:endParaRPr sz="2400"/>
          </a:p>
          <a:p>
            <a:pPr marL="0" lvl="0" indent="0" algn="l" rtl="0">
              <a:spcBef>
                <a:spcPts val="0"/>
              </a:spcBef>
              <a:spcAft>
                <a:spcPts val="0"/>
              </a:spcAft>
              <a:buNone/>
            </a:pPr>
            <a:r>
              <a:rPr lang="en" sz="2400"/>
              <a:t>  </a:t>
            </a:r>
            <a:endParaRPr sz="2400"/>
          </a:p>
        </p:txBody>
      </p:sp>
      <p:sp>
        <p:nvSpPr>
          <p:cNvPr id="112" name="Google Shape;112;p19"/>
          <p:cNvSpPr txBox="1"/>
          <p:nvPr/>
        </p:nvSpPr>
        <p:spPr>
          <a:xfrm>
            <a:off x="5925335" y="4527456"/>
            <a:ext cx="3217200" cy="222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Great ShakeOut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ShakeAlert Circle Magnet</a:t>
            </a:r>
            <a:endParaRPr sz="1000" i="1">
              <a:solidFill>
                <a:srgbClr val="002060"/>
              </a:solidFill>
            </a:endParaRPr>
          </a:p>
        </p:txBody>
      </p:sp>
      <p:pic>
        <p:nvPicPr>
          <p:cNvPr id="113" name="Google Shape;113;p19"/>
          <p:cNvPicPr preferRelativeResize="0"/>
          <p:nvPr/>
        </p:nvPicPr>
        <p:blipFill>
          <a:blip r:embed="rId5">
            <a:alphaModFix/>
          </a:blip>
          <a:stretch>
            <a:fillRect/>
          </a:stretch>
        </p:blipFill>
        <p:spPr>
          <a:xfrm>
            <a:off x="113288" y="619638"/>
            <a:ext cx="3747375" cy="1967375"/>
          </a:xfrm>
          <a:prstGeom prst="rect">
            <a:avLst/>
          </a:prstGeom>
          <a:noFill/>
          <a:ln w="9525" cap="flat" cmpd="sng">
            <a:solidFill>
              <a:srgbClr val="44546A"/>
            </a:solidFill>
            <a:prstDash val="solid"/>
            <a:round/>
            <a:headEnd type="none" w="sm" len="sm"/>
            <a:tailEnd type="none" w="sm" len="sm"/>
          </a:ln>
        </p:spPr>
      </p:pic>
      <p:pic>
        <p:nvPicPr>
          <p:cNvPr id="114" name="Google Shape;114;p19"/>
          <p:cNvPicPr preferRelativeResize="0"/>
          <p:nvPr/>
        </p:nvPicPr>
        <p:blipFill>
          <a:blip r:embed="rId6">
            <a:alphaModFix/>
          </a:blip>
          <a:stretch>
            <a:fillRect/>
          </a:stretch>
        </p:blipFill>
        <p:spPr>
          <a:xfrm>
            <a:off x="2671011" y="2710674"/>
            <a:ext cx="1900988" cy="1813188"/>
          </a:xfrm>
          <a:prstGeom prst="roundRect">
            <a:avLst>
              <a:gd name="adj" fmla="val 4936"/>
            </a:avLst>
          </a:prstGeom>
          <a:noFill/>
          <a:ln w="9525" cap="flat" cmpd="sng">
            <a:solidFill>
              <a:schemeClr val="bg2">
                <a:lumMod val="90000"/>
              </a:schemeClr>
            </a:solidFill>
            <a:prstDash val="solid"/>
            <a:round/>
            <a:headEnd type="none" w="sm" len="sm"/>
            <a:tailEnd type="none" w="sm" len="sm"/>
          </a:ln>
        </p:spPr>
      </p:pic>
      <p:sp>
        <p:nvSpPr>
          <p:cNvPr id="3" name="Slide Number Placeholder 5">
            <a:extLst>
              <a:ext uri="{FF2B5EF4-FFF2-40B4-BE49-F238E27FC236}">
                <a16:creationId xmlns:a16="http://schemas.microsoft.com/office/drawing/2014/main" id="{6E937FBB-6F90-2CC2-E20A-442B325ABE2B}"/>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4" name="Slide Number Placeholder 11">
            <a:extLst>
              <a:ext uri="{FF2B5EF4-FFF2-40B4-BE49-F238E27FC236}">
                <a16:creationId xmlns:a16="http://schemas.microsoft.com/office/drawing/2014/main" id="{5076F4CB-18A6-81E7-CBF8-20273D9F5B8B}"/>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0"/>
          <p:cNvSpPr txBox="1"/>
          <p:nvPr/>
        </p:nvSpPr>
        <p:spPr>
          <a:xfrm>
            <a:off x="-1781" y="4370050"/>
            <a:ext cx="69192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1"/>
                </a:solidFill>
              </a:rPr>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Educator Clips, Mark A. Hicks</a:t>
            </a:r>
            <a:r>
              <a:rPr lang="en"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Olympia CUSD 16</a:t>
            </a:r>
            <a:r>
              <a:rPr lang="en" sz="1000" i="1">
                <a:solidFill>
                  <a:srgbClr val="002060"/>
                </a:solidFill>
              </a:rPr>
              <a:t>, </a:t>
            </a:r>
            <a:r>
              <a:rPr lang="en" sz="1000" i="1">
                <a:solidFill>
                  <a:schemeClr val="dk1"/>
                </a:solidFill>
              </a:rPr>
              <a:t>and </a:t>
            </a:r>
            <a:r>
              <a:rPr lang="en" sz="1000" i="1">
                <a:solidFill>
                  <a:srgbClr val="002060"/>
                </a:solidFill>
                <a:uFill>
                  <a:noFill/>
                </a:uFill>
                <a:hlinkClick r:id="rId5">
                  <a:extLst>
                    <a:ext uri="{A12FA001-AC4F-418D-AE19-62706E023703}">
                      <ahyp:hlinkClr xmlns:ahyp="http://schemas.microsoft.com/office/drawing/2018/hyperlinkcolor" val="tx"/>
                    </a:ext>
                  </a:extLst>
                </a:hlinkClick>
              </a:rPr>
              <a:t>Education_9_PA_V03.jpg</a:t>
            </a:r>
            <a:endParaRPr sz="1000" i="1">
              <a:solidFill>
                <a:srgbClr val="002060"/>
              </a:solidFill>
            </a:endParaRPr>
          </a:p>
        </p:txBody>
      </p:sp>
      <p:grpSp>
        <p:nvGrpSpPr>
          <p:cNvPr id="12" name="Group 11">
            <a:extLst>
              <a:ext uri="{FF2B5EF4-FFF2-40B4-BE49-F238E27FC236}">
                <a16:creationId xmlns:a16="http://schemas.microsoft.com/office/drawing/2014/main" id="{9A3CC14D-9FE6-D3BE-D37D-448140073760}"/>
              </a:ext>
            </a:extLst>
          </p:cNvPr>
          <p:cNvGrpSpPr/>
          <p:nvPr/>
        </p:nvGrpSpPr>
        <p:grpSpPr>
          <a:xfrm>
            <a:off x="3160202" y="1340722"/>
            <a:ext cx="2871216" cy="2606040"/>
            <a:chOff x="3160202" y="1340722"/>
            <a:chExt cx="2871216" cy="2606040"/>
          </a:xfrm>
        </p:grpSpPr>
        <p:pic>
          <p:nvPicPr>
            <p:cNvPr id="125" name="Google Shape;125;p20"/>
            <p:cNvPicPr preferRelativeResize="0"/>
            <p:nvPr/>
          </p:nvPicPr>
          <p:blipFill>
            <a:blip r:embed="rId6">
              <a:alphaModFix/>
            </a:blip>
            <a:stretch>
              <a:fillRect/>
            </a:stretch>
          </p:blipFill>
          <p:spPr>
            <a:xfrm>
              <a:off x="3753844" y="2287489"/>
              <a:ext cx="1683931" cy="1338034"/>
            </a:xfrm>
            <a:prstGeom prst="rect">
              <a:avLst/>
            </a:prstGeom>
            <a:noFill/>
            <a:ln>
              <a:noFill/>
            </a:ln>
          </p:spPr>
        </p:pic>
        <p:sp>
          <p:nvSpPr>
            <p:cNvPr id="4" name="TextBox 3">
              <a:extLst>
                <a:ext uri="{FF2B5EF4-FFF2-40B4-BE49-F238E27FC236}">
                  <a16:creationId xmlns:a16="http://schemas.microsoft.com/office/drawing/2014/main" id="{F7AE56F5-1B9E-161F-E9CF-7BC9C08E8A32}"/>
                </a:ext>
              </a:extLst>
            </p:cNvPr>
            <p:cNvSpPr txBox="1"/>
            <p:nvPr/>
          </p:nvSpPr>
          <p:spPr>
            <a:xfrm>
              <a:off x="3320765" y="1481384"/>
              <a:ext cx="2550090" cy="646331"/>
            </a:xfrm>
            <a:prstGeom prst="rect">
              <a:avLst/>
            </a:prstGeom>
            <a:noFill/>
          </p:spPr>
          <p:txBody>
            <a:bodyPr wrap="square" rtlCol="0">
              <a:spAutoFit/>
            </a:bodyPr>
            <a:lstStyle/>
            <a:p>
              <a:pPr algn="ctr"/>
              <a:r>
                <a:rPr lang="en-US">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0202" y="1340722"/>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7">
              <a:alphaModFix/>
            </a:blip>
            <a:stretch>
              <a:fillRect/>
            </a:stretch>
          </p:blipFill>
          <p:spPr>
            <a:xfrm>
              <a:off x="724261" y="1507625"/>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77537" y="743531"/>
              <a:ext cx="2692301" cy="646331"/>
            </a:xfrm>
            <a:prstGeom prst="rect">
              <a:avLst/>
            </a:prstGeom>
            <a:noFill/>
          </p:spPr>
          <p:txBody>
            <a:bodyPr wrap="square" rtlCol="0">
              <a:spAutoFit/>
            </a:bodyPr>
            <a:lstStyle/>
            <a:p>
              <a:pPr algn="ctr"/>
              <a:r>
                <a:rPr lang="en-US">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807535"/>
            <a:ext cx="2871216" cy="2743471"/>
            <a:chOff x="6140557" y="1807535"/>
            <a:chExt cx="2871216" cy="2743471"/>
          </a:xfrm>
        </p:grpSpPr>
        <p:pic>
          <p:nvPicPr>
            <p:cNvPr id="122" name="Google Shape;122;p20" title="Education_9_PA_V03.jpg"/>
            <p:cNvPicPr preferRelativeResize="0"/>
            <p:nvPr/>
          </p:nvPicPr>
          <p:blipFill>
            <a:blip r:embed="rId8">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11">
            <a:extLst>
              <a:ext uri="{FF2B5EF4-FFF2-40B4-BE49-F238E27FC236}">
                <a16:creationId xmlns:a16="http://schemas.microsoft.com/office/drawing/2014/main" id="{6B184C97-4A6B-4914-3DC2-D68166A8D0CA}"/>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0" dirty="0"/>
              <a:t>What is an earthquake?</a:t>
            </a:r>
            <a:endParaRPr sz="2200" b="0" dirty="0"/>
          </a:p>
          <a:p>
            <a:pPr marL="0" lvl="0" indent="0" algn="l" rtl="0">
              <a:spcBef>
                <a:spcPts val="0"/>
              </a:spcBef>
              <a:spcAft>
                <a:spcPts val="0"/>
              </a:spcAft>
              <a:buNone/>
            </a:pPr>
            <a:endParaRPr sz="2200" b="0" dirty="0"/>
          </a:p>
          <a:p>
            <a:pPr marL="0" lvl="0" indent="0" algn="l" rtl="0">
              <a:spcBef>
                <a:spcPts val="0"/>
              </a:spcBef>
              <a:spcAft>
                <a:spcPts val="0"/>
              </a:spcAft>
              <a:buClr>
                <a:schemeClr val="dk1"/>
              </a:buClr>
              <a:buSzPts val="1100"/>
              <a:buFont typeface="Arial"/>
              <a:buNone/>
            </a:pPr>
            <a:r>
              <a:rPr lang="en" sz="2200" b="0" dirty="0"/>
              <a:t>Why do they happen?</a:t>
            </a:r>
            <a:endParaRPr sz="2200" b="0" dirty="0"/>
          </a:p>
          <a:p>
            <a:pPr marL="0" lvl="0" indent="0" algn="l" rtl="0">
              <a:spcBef>
                <a:spcPts val="0"/>
              </a:spcBef>
              <a:spcAft>
                <a:spcPts val="0"/>
              </a:spcAft>
              <a:buNone/>
            </a:pPr>
            <a:endParaRPr sz="2200" b="0" dirty="0"/>
          </a:p>
          <a:p>
            <a:pPr marL="0" lvl="0" indent="0" algn="l" rtl="0">
              <a:spcBef>
                <a:spcPts val="0"/>
              </a:spcBef>
              <a:spcAft>
                <a:spcPts val="0"/>
              </a:spcAft>
              <a:buClr>
                <a:schemeClr val="dk1"/>
              </a:buClr>
              <a:buSzPts val="1100"/>
              <a:buFont typeface="Arial"/>
              <a:buNone/>
            </a:pPr>
            <a:r>
              <a:rPr lang="en" sz="2200" b="0" dirty="0"/>
              <a:t>What are some things that happen when there is an earthquake?</a:t>
            </a:r>
            <a:endParaRPr sz="2200" b="0" dirty="0"/>
          </a:p>
        </p:txBody>
      </p:sp>
      <p:pic>
        <p:nvPicPr>
          <p:cNvPr id="137" name="Google Shape;137;p21"/>
          <p:cNvPicPr preferRelativeResize="0"/>
          <p:nvPr/>
        </p:nvPicPr>
        <p:blipFill>
          <a:blip r:embed="rId3">
            <a:alphaModFix/>
          </a:blip>
          <a:stretch>
            <a:fillRect/>
          </a:stretch>
        </p:blipFill>
        <p:spPr>
          <a:xfrm>
            <a:off x="3584800" y="709899"/>
            <a:ext cx="5375599" cy="3583750"/>
          </a:xfrm>
          <a:prstGeom prst="roundRect">
            <a:avLst>
              <a:gd name="adj" fmla="val 4936"/>
            </a:avLst>
          </a:prstGeom>
          <a:noFill/>
          <a:ln w="9525" cap="flat" cmpd="sng">
            <a:solidFill>
              <a:schemeClr val="bg2">
                <a:lumMod val="90000"/>
              </a:schemeClr>
            </a:solidFill>
            <a:prstDash val="solid"/>
            <a:round/>
            <a:headEnd type="none" w="sm" len="sm"/>
            <a:tailEnd type="none" w="sm" len="sm"/>
          </a:ln>
        </p:spPr>
      </p:pic>
      <p:sp>
        <p:nvSpPr>
          <p:cNvPr id="138" name="Google Shape;138;p21"/>
          <p:cNvSpPr txBox="1"/>
          <p:nvPr/>
        </p:nvSpPr>
        <p:spPr>
          <a:xfrm>
            <a:off x="6420811" y="4230381"/>
            <a:ext cx="2606100" cy="341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Red Cross Earthquake Safety</a:t>
            </a:r>
            <a:endParaRPr sz="1000" i="1">
              <a:solidFill>
                <a:srgbClr val="002060"/>
              </a:solidFill>
            </a:endParaRPr>
          </a:p>
        </p:txBody>
      </p:sp>
      <p:sp>
        <p:nvSpPr>
          <p:cNvPr id="3" name="Slide Number Placeholder 11">
            <a:extLst>
              <a:ext uri="{FF2B5EF4-FFF2-40B4-BE49-F238E27FC236}">
                <a16:creationId xmlns:a16="http://schemas.microsoft.com/office/drawing/2014/main" id="{8CC55332-4360-8B09-B713-3F47921D2881}"/>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idx="4294967295"/>
          </p:nvPr>
        </p:nvSpPr>
        <p:spPr>
          <a:xfrm>
            <a:off x="163889" y="466885"/>
            <a:ext cx="4559572" cy="6856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a:t>We Live in Earthquake Country!</a:t>
            </a:r>
            <a:endParaRPr sz="2200" b="1" dirty="0"/>
          </a:p>
        </p:txBody>
      </p:sp>
      <p:sp>
        <p:nvSpPr>
          <p:cNvPr id="144" name="Google Shape;144;p22"/>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tx2"/>
                </a:solidFill>
              </a:rPr>
              <a:t>This map shows the chance of a damaging earthquake in the next 100 years.  </a:t>
            </a:r>
            <a:endParaRPr sz="2000" dirty="0">
              <a:solidFill>
                <a:schemeClr val="tx2"/>
              </a:solidFill>
            </a:endParaRPr>
          </a:p>
          <a:p>
            <a:pPr marL="0" lvl="0" indent="0" algn="l" rtl="0">
              <a:lnSpc>
                <a:spcPct val="115000"/>
              </a:lnSpc>
              <a:spcBef>
                <a:spcPts val="0"/>
              </a:spcBef>
              <a:spcAft>
                <a:spcPts val="0"/>
              </a:spcAft>
              <a:buNone/>
            </a:pPr>
            <a:endParaRPr sz="2000" dirty="0">
              <a:solidFill>
                <a:schemeClr val="tx2"/>
              </a:solidFill>
            </a:endParaRPr>
          </a:p>
          <a:p>
            <a:pPr marL="457200" lvl="0" indent="-355600" algn="l" rtl="0">
              <a:lnSpc>
                <a:spcPct val="115000"/>
              </a:lnSpc>
              <a:spcBef>
                <a:spcPts val="0"/>
              </a:spcBef>
              <a:spcAft>
                <a:spcPts val="0"/>
              </a:spcAft>
              <a:buSzPts val="2000"/>
              <a:buChar char="●"/>
            </a:pPr>
            <a:r>
              <a:rPr lang="en" sz="2000" dirty="0">
                <a:solidFill>
                  <a:schemeClr val="tx2"/>
                </a:solidFill>
              </a:rPr>
              <a:t>Where are we located?</a:t>
            </a:r>
            <a:endParaRPr sz="2000" dirty="0">
              <a:solidFill>
                <a:schemeClr val="tx2"/>
              </a:solidFill>
            </a:endParaRPr>
          </a:p>
          <a:p>
            <a:pPr marL="0" lvl="0" indent="0" algn="l" rtl="0">
              <a:lnSpc>
                <a:spcPct val="115000"/>
              </a:lnSpc>
              <a:spcBef>
                <a:spcPts val="0"/>
              </a:spcBef>
              <a:spcAft>
                <a:spcPts val="0"/>
              </a:spcAft>
              <a:buNone/>
            </a:pPr>
            <a:endParaRPr sz="1300" dirty="0">
              <a:solidFill>
                <a:schemeClr val="tx2"/>
              </a:solidFill>
            </a:endParaRPr>
          </a:p>
          <a:p>
            <a:pPr marL="457200" lvl="0" indent="-355600" algn="l" rtl="0">
              <a:lnSpc>
                <a:spcPct val="115000"/>
              </a:lnSpc>
              <a:spcBef>
                <a:spcPts val="0"/>
              </a:spcBef>
              <a:spcAft>
                <a:spcPts val="0"/>
              </a:spcAft>
              <a:buSzPts val="2000"/>
              <a:buChar char="●"/>
            </a:pPr>
            <a:r>
              <a:rPr lang="en" sz="2000" dirty="0">
                <a:solidFill>
                  <a:schemeClr val="tx2"/>
                </a:solidFill>
              </a:rPr>
              <a:t>What is the chance in our area? </a:t>
            </a:r>
            <a:endParaRPr sz="2000" dirty="0">
              <a:solidFill>
                <a:schemeClr val="tx2"/>
              </a:solidFill>
            </a:endParaRPr>
          </a:p>
        </p:txBody>
      </p:sp>
      <p:pic>
        <p:nvPicPr>
          <p:cNvPr id="145" name="Google Shape;145;p22"/>
          <p:cNvPicPr preferRelativeResize="0"/>
          <p:nvPr/>
        </p:nvPicPr>
        <p:blipFill rotWithShape="1">
          <a:blip r:embed="rId3">
            <a:alphaModFix/>
          </a:blip>
          <a:srcRect l="3796" t="11763" r="4937" b="17198"/>
          <a:stretch/>
        </p:blipFill>
        <p:spPr>
          <a:xfrm>
            <a:off x="5021264" y="1034752"/>
            <a:ext cx="3958984" cy="3212796"/>
          </a:xfrm>
          <a:prstGeom prst="rect">
            <a:avLst/>
          </a:prstGeom>
          <a:noFill/>
          <a:ln>
            <a:noFill/>
          </a:ln>
        </p:spPr>
      </p:pic>
      <p:pic>
        <p:nvPicPr>
          <p:cNvPr id="147" name="Google Shape;147;p22"/>
          <p:cNvPicPr preferRelativeResize="0"/>
          <p:nvPr/>
        </p:nvPicPr>
        <p:blipFill>
          <a:blip r:embed="rId4">
            <a:alphaModFix/>
          </a:blip>
          <a:stretch>
            <a:fillRect/>
          </a:stretch>
        </p:blipFill>
        <p:spPr>
          <a:xfrm>
            <a:off x="4791227" y="466886"/>
            <a:ext cx="3958984" cy="4087562"/>
          </a:xfrm>
          <a:prstGeom prst="roundRect">
            <a:avLst>
              <a:gd name="adj" fmla="val 4986"/>
            </a:avLst>
          </a:prstGeom>
          <a:noFill/>
          <a:ln w="9525" cap="flat" cmpd="sng">
            <a:solidFill>
              <a:schemeClr val="bg2">
                <a:lumMod val="90000"/>
              </a:schemeClr>
            </a:solidFill>
            <a:prstDash val="solid"/>
            <a:round/>
            <a:headEnd type="none" w="sm" len="sm"/>
            <a:tailEnd type="none" w="sm" len="sm"/>
          </a:ln>
        </p:spPr>
      </p:pic>
      <p:sp>
        <p:nvSpPr>
          <p:cNvPr id="148" name="Google Shape;148;p22">
            <a:hlinkClick r:id="rId5"/>
          </p:cNvPr>
          <p:cNvSpPr txBox="1"/>
          <p:nvPr/>
        </p:nvSpPr>
        <p:spPr>
          <a:xfrm>
            <a:off x="4723461" y="4480007"/>
            <a:ext cx="4255200" cy="30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5">
                  <a:extLst>
                    <a:ext uri="{A12FA001-AC4F-418D-AE19-62706E023703}">
                      <ahyp:hlinkClr xmlns:ahyp="http://schemas.microsoft.com/office/drawing/2018/hyperlinkcolor" val="tx"/>
                    </a:ext>
                  </a:extLst>
                </a:hlinkClick>
              </a:rPr>
              <a:t>2023 50-State Long-term National Seismic Hazard Model</a:t>
            </a:r>
            <a:endParaRPr sz="1000" i="1">
              <a:solidFill>
                <a:srgbClr val="002060"/>
              </a:solidFill>
            </a:endParaRPr>
          </a:p>
        </p:txBody>
      </p:sp>
      <p:sp>
        <p:nvSpPr>
          <p:cNvPr id="3" name="Slide Number Placeholder 11">
            <a:extLst>
              <a:ext uri="{FF2B5EF4-FFF2-40B4-BE49-F238E27FC236}">
                <a16:creationId xmlns:a16="http://schemas.microsoft.com/office/drawing/2014/main" id="{C7DC45A3-0F8E-C7D9-EFEA-98FC083A5C05}"/>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idx="4294967295"/>
          </p:nvPr>
        </p:nvSpPr>
        <p:spPr>
          <a:xfrm>
            <a:off x="431800" y="833438"/>
            <a:ext cx="4717716"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300" b="1"/>
              <a:t>We Live Near a Tectonic Plate Boundary!</a:t>
            </a:r>
            <a:endParaRPr sz="2300" b="1"/>
          </a:p>
        </p:txBody>
      </p:sp>
      <p:sp>
        <p:nvSpPr>
          <p:cNvPr id="154" name="Google Shape;154;p23"/>
          <p:cNvSpPr txBox="1">
            <a:spLocks noGrp="1"/>
          </p:cNvSpPr>
          <p:nvPr>
            <p:ph type="body" idx="4294967295"/>
          </p:nvPr>
        </p:nvSpPr>
        <p:spPr>
          <a:xfrm>
            <a:off x="431799" y="1554163"/>
            <a:ext cx="4549275" cy="2384425"/>
          </a:xfrm>
          <a:prstGeom prst="rect">
            <a:avLst/>
          </a:prstGeom>
          <a:noFill/>
          <a:ln>
            <a:noFill/>
          </a:ln>
        </p:spPr>
        <p:txBody>
          <a:bodyPr spcFirstLastPara="1" wrap="square" lIns="91425" tIns="91425" rIns="91425" bIns="91425" anchor="ctr" anchorCtr="0">
            <a:noAutofit/>
          </a:bodyPr>
          <a:lstStyle/>
          <a:p>
            <a:pPr marL="457200" lvl="0" indent="-374650" algn="l" rtl="0">
              <a:spcBef>
                <a:spcPts val="0"/>
              </a:spcBef>
              <a:spcAft>
                <a:spcPts val="0"/>
              </a:spcAft>
              <a:buSzPts val="2300"/>
              <a:buChar char="●"/>
            </a:pPr>
            <a:r>
              <a:rPr lang="en" sz="2300" dirty="0">
                <a:solidFill>
                  <a:schemeClr val="tx2"/>
                </a:solidFill>
              </a:rPr>
              <a:t>Where are we located?</a:t>
            </a:r>
            <a:endParaRPr sz="2300" dirty="0">
              <a:solidFill>
                <a:schemeClr val="tx2"/>
              </a:solidFill>
            </a:endParaRPr>
          </a:p>
          <a:p>
            <a:pPr marL="457200" lvl="0" indent="0" algn="l" rtl="0">
              <a:spcBef>
                <a:spcPts val="0"/>
              </a:spcBef>
              <a:spcAft>
                <a:spcPts val="0"/>
              </a:spcAft>
              <a:buNone/>
            </a:pPr>
            <a:endParaRPr sz="2300" dirty="0">
              <a:solidFill>
                <a:schemeClr val="tx2"/>
              </a:solidFill>
            </a:endParaRPr>
          </a:p>
          <a:p>
            <a:pPr marL="457200" lvl="0" indent="-355600" algn="l" rtl="0">
              <a:spcBef>
                <a:spcPts val="0"/>
              </a:spcBef>
              <a:spcAft>
                <a:spcPts val="0"/>
              </a:spcAft>
              <a:buSzPts val="2000"/>
              <a:buChar char="●"/>
            </a:pPr>
            <a:r>
              <a:rPr lang="en" sz="2300" dirty="0">
                <a:solidFill>
                  <a:schemeClr val="tx2"/>
                </a:solidFill>
              </a:rPr>
              <a:t>What kind of plate boundary is nearby? </a:t>
            </a:r>
            <a:r>
              <a:rPr lang="en" sz="2000" dirty="0">
                <a:solidFill>
                  <a:schemeClr val="tx2"/>
                </a:solidFill>
              </a:rPr>
              <a:t> </a:t>
            </a:r>
            <a:endParaRPr sz="2000" dirty="0">
              <a:solidFill>
                <a:schemeClr val="tx2"/>
              </a:solidFill>
            </a:endParaRPr>
          </a:p>
        </p:txBody>
      </p:sp>
      <p:pic>
        <p:nvPicPr>
          <p:cNvPr id="155" name="Google Shape;155;p23"/>
          <p:cNvPicPr preferRelativeResize="0"/>
          <p:nvPr/>
        </p:nvPicPr>
        <p:blipFill>
          <a:blip r:embed="rId3">
            <a:alphaModFix/>
          </a:blip>
          <a:stretch>
            <a:fillRect/>
          </a:stretch>
        </p:blipFill>
        <p:spPr>
          <a:xfrm>
            <a:off x="5295141" y="513600"/>
            <a:ext cx="3361767" cy="4008961"/>
          </a:xfrm>
          <a:prstGeom prst="roundRect">
            <a:avLst>
              <a:gd name="adj" fmla="val 2507"/>
            </a:avLst>
          </a:prstGeom>
          <a:noFill/>
          <a:ln w="12700">
            <a:solidFill>
              <a:schemeClr val="tx1"/>
            </a:solidFill>
          </a:ln>
        </p:spPr>
      </p:pic>
      <p:sp>
        <p:nvSpPr>
          <p:cNvPr id="156" name="Google Shape;156;p23"/>
          <p:cNvSpPr txBox="1"/>
          <p:nvPr/>
        </p:nvSpPr>
        <p:spPr>
          <a:xfrm>
            <a:off x="5395783" y="4461458"/>
            <a:ext cx="3340200" cy="3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NPS, San Andreas Transform Plate Boundary</a:t>
            </a:r>
            <a:endParaRPr sz="1000" i="1">
              <a:solidFill>
                <a:srgbClr val="002060"/>
              </a:solidFill>
            </a:endParaRPr>
          </a:p>
        </p:txBody>
      </p:sp>
      <p:sp>
        <p:nvSpPr>
          <p:cNvPr id="3" name="Slide Number Placeholder 11">
            <a:extLst>
              <a:ext uri="{FF2B5EF4-FFF2-40B4-BE49-F238E27FC236}">
                <a16:creationId xmlns:a16="http://schemas.microsoft.com/office/drawing/2014/main" id="{B87192C3-771D-6E15-79DF-1FDE4F2D1984}"/>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126225" y="539217"/>
            <a:ext cx="893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What relationship can you infer about the location of plate boundaries, faults, and the chance of damaging earthquake shaking occurring in 100 years?</a:t>
            </a:r>
            <a:endParaRPr sz="1800" b="1"/>
          </a:p>
        </p:txBody>
      </p:sp>
      <p:grpSp>
        <p:nvGrpSpPr>
          <p:cNvPr id="163" name="Google Shape;163;p24"/>
          <p:cNvGrpSpPr/>
          <p:nvPr/>
        </p:nvGrpSpPr>
        <p:grpSpPr>
          <a:xfrm>
            <a:off x="5219965" y="1217450"/>
            <a:ext cx="3199656" cy="3294392"/>
            <a:chOff x="4038300" y="0"/>
            <a:chExt cx="4970296" cy="5249073"/>
          </a:xfrm>
        </p:grpSpPr>
        <p:pic>
          <p:nvPicPr>
            <p:cNvPr id="164" name="Google Shape;164;p24"/>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165" name="Google Shape;165;p24"/>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sp>
        <p:nvSpPr>
          <p:cNvPr id="166" name="Google Shape;166;p24">
            <a:hlinkClick r:id="rId4"/>
          </p:cNvPr>
          <p:cNvSpPr txBox="1"/>
          <p:nvPr/>
        </p:nvSpPr>
        <p:spPr>
          <a:xfrm>
            <a:off x="4837957" y="4463925"/>
            <a:ext cx="40047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2023 50-State Long-term National Seismic Hazard Model</a:t>
            </a:r>
            <a:endParaRPr sz="1000" i="1">
              <a:solidFill>
                <a:srgbClr val="002060"/>
              </a:solidFill>
            </a:endParaRPr>
          </a:p>
        </p:txBody>
      </p:sp>
      <p:sp>
        <p:nvSpPr>
          <p:cNvPr id="167" name="Google Shape;167;p24"/>
          <p:cNvSpPr txBox="1"/>
          <p:nvPr/>
        </p:nvSpPr>
        <p:spPr>
          <a:xfrm>
            <a:off x="1619193" y="4521333"/>
            <a:ext cx="3262500" cy="2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5">
                  <a:extLst>
                    <a:ext uri="{A12FA001-AC4F-418D-AE19-62706E023703}">
                      <ahyp:hlinkClr xmlns:ahyp="http://schemas.microsoft.com/office/drawing/2018/hyperlinkcolor" val="tx"/>
                    </a:ext>
                  </a:extLst>
                </a:hlinkClick>
              </a:rPr>
              <a:t>USGS Interactive Fault Map</a:t>
            </a:r>
            <a:endParaRPr sz="1000" i="1">
              <a:solidFill>
                <a:srgbClr val="002060"/>
              </a:solidFill>
            </a:endParaRPr>
          </a:p>
        </p:txBody>
      </p:sp>
      <p:pic>
        <p:nvPicPr>
          <p:cNvPr id="168" name="Google Shape;168;p24"/>
          <p:cNvPicPr preferRelativeResize="0"/>
          <p:nvPr/>
        </p:nvPicPr>
        <p:blipFill>
          <a:blip r:embed="rId6">
            <a:alphaModFix/>
          </a:blip>
          <a:stretch>
            <a:fillRect/>
          </a:stretch>
        </p:blipFill>
        <p:spPr>
          <a:xfrm>
            <a:off x="986589" y="1217450"/>
            <a:ext cx="3638865" cy="3294392"/>
          </a:xfrm>
          <a:prstGeom prst="roundRect">
            <a:avLst>
              <a:gd name="adj" fmla="val 3267"/>
            </a:avLst>
          </a:prstGeom>
          <a:noFill/>
          <a:ln w="19050" cap="flat" cmpd="sng">
            <a:solidFill>
              <a:schemeClr val="dk2"/>
            </a:solidFill>
            <a:prstDash val="solid"/>
            <a:round/>
            <a:headEnd type="none" w="sm" len="sm"/>
            <a:tailEnd type="none" w="sm" len="sm"/>
          </a:ln>
        </p:spPr>
      </p:pic>
      <p:sp>
        <p:nvSpPr>
          <p:cNvPr id="3" name="Slide Number Placeholder 11">
            <a:extLst>
              <a:ext uri="{FF2B5EF4-FFF2-40B4-BE49-F238E27FC236}">
                <a16:creationId xmlns:a16="http://schemas.microsoft.com/office/drawing/2014/main" id="{CD30F29C-3401-2FA3-5D96-0ACA3EBEC28B}"/>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9225" y="518567"/>
            <a:ext cx="8619746" cy="1051500"/>
          </a:xfrm>
          <a:prstGeom prst="rect">
            <a:avLst/>
          </a:prstGeom>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700"/>
          </a:p>
          <a:p>
            <a:pPr marL="0" marR="0" lvl="0" indent="0" algn="ctr" rtl="0">
              <a:lnSpc>
                <a:spcPct val="100000"/>
              </a:lnSpc>
              <a:spcBef>
                <a:spcPts val="0"/>
              </a:spcBef>
              <a:spcAft>
                <a:spcPts val="0"/>
              </a:spcAft>
              <a:buNone/>
            </a:pPr>
            <a:r>
              <a:rPr lang="en" sz="2700"/>
              <a:t>ShakeAlert Earthquake Early Warning Uses Earthquake Information from Seismometers &amp; GPS</a:t>
            </a:r>
            <a:endParaRPr sz="2700"/>
          </a:p>
          <a:p>
            <a:pPr marL="0" marR="0" lvl="0" indent="0" algn="ctr" rtl="0">
              <a:lnSpc>
                <a:spcPct val="90000"/>
              </a:lnSpc>
              <a:spcBef>
                <a:spcPts val="0"/>
              </a:spcBef>
              <a:spcAft>
                <a:spcPts val="0"/>
              </a:spcAft>
              <a:buNone/>
            </a:pPr>
            <a:endParaRPr sz="2700"/>
          </a:p>
        </p:txBody>
      </p:sp>
      <p:sp>
        <p:nvSpPr>
          <p:cNvPr id="175" name="Google Shape;175;p25"/>
          <p:cNvSpPr txBox="1"/>
          <p:nvPr/>
        </p:nvSpPr>
        <p:spPr>
          <a:xfrm>
            <a:off x="6986477" y="3866888"/>
            <a:ext cx="1929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CREDIT: </a:t>
            </a:r>
            <a:endParaRPr sz="1000" i="1"/>
          </a:p>
          <a:p>
            <a:pPr marL="0" lvl="0" indent="0" algn="l" rtl="0">
              <a:spcBef>
                <a:spcPts val="0"/>
              </a:spcBef>
              <a:spcAft>
                <a:spcPts val="0"/>
              </a:spcAft>
              <a:buNone/>
            </a:pPr>
            <a:r>
              <a:rPr lang="en" sz="1000" i="1">
                <a:solidFill>
                  <a:srgbClr val="002060"/>
                </a:solidFill>
                <a:uFill>
                  <a:noFill/>
                </a:uFill>
                <a:hlinkClick r:id="rId3">
                  <a:extLst>
                    <a:ext uri="{A12FA001-AC4F-418D-AE19-62706E023703}">
                      <ahyp:hlinkClr xmlns:ahyp="http://schemas.microsoft.com/office/drawing/2018/hyperlinkcolor" val="tx"/>
                    </a:ext>
                  </a:extLst>
                </a:hlinkClick>
              </a:rPr>
              <a:t>Using GPS to Enhance the ShakeAlert® Earthquake Early Warning System | Overview</a:t>
            </a:r>
            <a:endParaRPr sz="1000" i="1">
              <a:solidFill>
                <a:srgbClr val="002060"/>
              </a:solidFill>
            </a:endParaRPr>
          </a:p>
        </p:txBody>
      </p:sp>
      <p:pic>
        <p:nvPicPr>
          <p:cNvPr id="176" name="Google Shape;176;p25"/>
          <p:cNvPicPr preferRelativeResize="0"/>
          <p:nvPr/>
        </p:nvPicPr>
        <p:blipFill rotWithShape="1">
          <a:blip r:embed="rId4">
            <a:alphaModFix/>
          </a:blip>
          <a:srcRect t="12564"/>
          <a:stretch/>
        </p:blipFill>
        <p:spPr>
          <a:xfrm>
            <a:off x="727040" y="1641176"/>
            <a:ext cx="6230683" cy="2983758"/>
          </a:xfrm>
          <a:prstGeom prst="roundRect">
            <a:avLst>
              <a:gd name="adj" fmla="val 4338"/>
            </a:avLst>
          </a:prstGeom>
          <a:noFill/>
          <a:ln w="19050" cap="flat" cmpd="sng">
            <a:solidFill>
              <a:schemeClr val="dk2"/>
            </a:solidFill>
            <a:prstDash val="solid"/>
            <a:round/>
            <a:headEnd type="none" w="sm" len="sm"/>
            <a:tailEnd type="none" w="sm" len="sm"/>
          </a:ln>
        </p:spPr>
      </p:pic>
      <p:sp>
        <p:nvSpPr>
          <p:cNvPr id="3" name="Slide Number Placeholder 11">
            <a:extLst>
              <a:ext uri="{FF2B5EF4-FFF2-40B4-BE49-F238E27FC236}">
                <a16:creationId xmlns:a16="http://schemas.microsoft.com/office/drawing/2014/main" id="{CE62DB28-083E-9DAA-EAC4-9878F9F6F813}"/>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t>Earthquakes Generate Seismic Waves</a:t>
            </a:r>
            <a:endParaRPr sz="2800" b="1"/>
          </a:p>
          <a:p>
            <a:pPr marL="0" lvl="0" indent="0" algn="ctr" rtl="0">
              <a:spcBef>
                <a:spcPts val="0"/>
              </a:spcBef>
              <a:spcAft>
                <a:spcPts val="0"/>
              </a:spcAft>
              <a:buNone/>
            </a:pPr>
            <a:r>
              <a:rPr lang="en" sz="2800" b="1"/>
              <a:t>  </a:t>
            </a:r>
            <a:endParaRPr sz="2800" b="1"/>
          </a:p>
        </p:txBody>
      </p:sp>
      <p:sp>
        <p:nvSpPr>
          <p:cNvPr id="185" name="Google Shape;185;p26"/>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300" dirty="0">
                <a:solidFill>
                  <a:schemeClr val="tx2"/>
                </a:solidFill>
              </a:rPr>
              <a:t>What observations do you have of the animation?</a:t>
            </a:r>
            <a:endParaRPr sz="2300" dirty="0">
              <a:solidFill>
                <a:schemeClr val="tx2"/>
              </a:solidFill>
            </a:endParaRPr>
          </a:p>
          <a:p>
            <a:pPr marL="0" lvl="0" indent="0" algn="l" rtl="0">
              <a:spcBef>
                <a:spcPts val="0"/>
              </a:spcBef>
              <a:spcAft>
                <a:spcPts val="0"/>
              </a:spcAft>
              <a:buNone/>
            </a:pPr>
            <a:r>
              <a:rPr lang="en" sz="2300" dirty="0">
                <a:solidFill>
                  <a:schemeClr val="tx2"/>
                </a:solidFill>
              </a:rPr>
              <a:t> </a:t>
            </a:r>
            <a:r>
              <a:rPr lang="en" sz="2000" dirty="0">
                <a:solidFill>
                  <a:schemeClr val="tx2"/>
                </a:solidFill>
              </a:rPr>
              <a:t> </a:t>
            </a:r>
            <a:endParaRPr sz="2000" dirty="0">
              <a:solidFill>
                <a:schemeClr val="tx2"/>
              </a:solidFill>
            </a:endParaRPr>
          </a:p>
        </p:txBody>
      </p:sp>
      <p:pic>
        <p:nvPicPr>
          <p:cNvPr id="182" name="Google Shape;182;p26"/>
          <p:cNvPicPr preferRelativeResize="0"/>
          <p:nvPr/>
        </p:nvPicPr>
        <p:blipFill rotWithShape="1">
          <a:blip r:embed="rId4"/>
          <a:srcRect l="20183" t="21042" r="10192"/>
          <a:stretch/>
        </p:blipFill>
        <p:spPr>
          <a:xfrm>
            <a:off x="1138122" y="1474599"/>
            <a:ext cx="2695328" cy="1693654"/>
          </a:xfrm>
          <a:prstGeom prst="roundRect">
            <a:avLst>
              <a:gd name="adj" fmla="val 4739"/>
            </a:avLst>
          </a:prstGeom>
          <a:noFill/>
          <a:ln>
            <a:solidFill>
              <a:schemeClr val="bg2">
                <a:lumMod val="90000"/>
              </a:schemeClr>
            </a:solidFill>
          </a:ln>
        </p:spPr>
      </p:pic>
      <p:sp>
        <p:nvSpPr>
          <p:cNvPr id="183" name="Google Shape;183;p26"/>
          <p:cNvSpPr txBox="1"/>
          <p:nvPr/>
        </p:nvSpPr>
        <p:spPr>
          <a:xfrm>
            <a:off x="4067811" y="4422775"/>
            <a:ext cx="4775400" cy="3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dirty="0"/>
              <a:t> CREDIT: </a:t>
            </a:r>
            <a:r>
              <a:rPr lang="en" sz="1000" i="1" dirty="0">
                <a:solidFill>
                  <a:srgbClr val="002060"/>
                </a:solidFill>
                <a:uFill>
                  <a:noFill/>
                </a:uFill>
                <a:hlinkClick r:id="rId5">
                  <a:extLst>
                    <a:ext uri="{A12FA001-AC4F-418D-AE19-62706E023703}">
                      <ahyp:hlinkClr xmlns:ahyp="http://schemas.microsoft.com/office/drawing/2018/hyperlinkcolor" val="tx"/>
                    </a:ext>
                  </a:extLst>
                </a:hlinkClick>
              </a:rPr>
              <a:t>SAGE Fault: Strike-slip -- High Friction with Elastic Rebound</a:t>
            </a:r>
            <a:endParaRPr sz="1000" i="1" dirty="0">
              <a:solidFill>
                <a:srgbClr val="002060"/>
              </a:solidFill>
            </a:endParaRPr>
          </a:p>
          <a:p>
            <a:pPr marL="0" lvl="0" indent="0" algn="l" rtl="0">
              <a:spcBef>
                <a:spcPts val="0"/>
              </a:spcBef>
              <a:spcAft>
                <a:spcPts val="0"/>
              </a:spcAft>
              <a:buNone/>
            </a:pPr>
            <a:endParaRPr sz="1000" i="1" dirty="0"/>
          </a:p>
        </p:txBody>
      </p:sp>
      <p:pic>
        <p:nvPicPr>
          <p:cNvPr id="2" name="Online Media 1" title="Elastic Rebound of the ground during an earthquake">
            <a:hlinkClick r:id="" action="ppaction://media"/>
            <a:extLst>
              <a:ext uri="{FF2B5EF4-FFF2-40B4-BE49-F238E27FC236}">
                <a16:creationId xmlns:a16="http://schemas.microsoft.com/office/drawing/2014/main" id="{9E0036D6-2791-3E7D-777F-D2194C210A64}"/>
              </a:ext>
            </a:extLst>
          </p:cNvPr>
          <p:cNvPicPr>
            <a:picLocks noRot="1" noChangeAspect="1"/>
          </p:cNvPicPr>
          <p:nvPr>
            <a:videoFile r:link="rId1"/>
          </p:nvPr>
        </p:nvPicPr>
        <p:blipFill>
          <a:blip r:embed="rId6"/>
          <a:stretch>
            <a:fillRect/>
          </a:stretch>
        </p:blipFill>
        <p:spPr>
          <a:xfrm>
            <a:off x="4348716" y="1182102"/>
            <a:ext cx="4398242" cy="3298682"/>
          </a:xfrm>
          <a:prstGeom prst="roundRect">
            <a:avLst>
              <a:gd name="adj" fmla="val 2485"/>
            </a:avLst>
          </a:prstGeom>
        </p:spPr>
      </p:pic>
      <p:sp>
        <p:nvSpPr>
          <p:cNvPr id="4" name="Slide Number Placeholder 11">
            <a:extLst>
              <a:ext uri="{FF2B5EF4-FFF2-40B4-BE49-F238E27FC236}">
                <a16:creationId xmlns:a16="http://schemas.microsoft.com/office/drawing/2014/main" id="{98853C1D-099A-BB21-AD59-7B6C21709DB0}"/>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225475" y="564167"/>
            <a:ext cx="8656726" cy="431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700"/>
              <a:t>Different Kinds of Seismic Waves</a:t>
            </a:r>
            <a:endParaRPr sz="2700"/>
          </a:p>
        </p:txBody>
      </p:sp>
      <p:sp>
        <p:nvSpPr>
          <p:cNvPr id="191" name="Google Shape;191;p27"/>
          <p:cNvSpPr txBox="1">
            <a:spLocks noGrp="1"/>
          </p:cNvSpPr>
          <p:nvPr>
            <p:ph idx="1"/>
          </p:nvPr>
        </p:nvSpPr>
        <p:spPr>
          <a:xfrm>
            <a:off x="652143" y="895149"/>
            <a:ext cx="3494433" cy="697303"/>
          </a:xfrm>
          <a:prstGeom prst="rect">
            <a:avLst/>
          </a:prstGeom>
        </p:spPr>
        <p:txBody>
          <a:bodyPr spcFirstLastPara="1" wrap="square" lIns="91425" tIns="45700" rIns="91425" bIns="45700" anchor="t" anchorCtr="0">
            <a:noAutofit/>
          </a:bodyPr>
          <a:lstStyle/>
          <a:p>
            <a:pPr marL="0" lvl="0" indent="0" algn="ctr" rtl="0">
              <a:lnSpc>
                <a:spcPct val="100000"/>
              </a:lnSpc>
              <a:spcBef>
                <a:spcPts val="750"/>
              </a:spcBef>
              <a:spcAft>
                <a:spcPts val="0"/>
              </a:spcAft>
              <a:buNone/>
            </a:pPr>
            <a:r>
              <a:rPr lang="en" sz="1600" dirty="0">
                <a:solidFill>
                  <a:schemeClr val="tx2"/>
                </a:solidFill>
              </a:rPr>
              <a:t>How do the speeds of the three types of waves compare?</a:t>
            </a:r>
            <a:endParaRPr sz="1600" dirty="0">
              <a:solidFill>
                <a:schemeClr val="tx2"/>
              </a:solidFill>
            </a:endParaRPr>
          </a:p>
          <a:p>
            <a:pPr marL="0" lvl="0" indent="0" algn="ctr" rtl="0">
              <a:lnSpc>
                <a:spcPct val="100000"/>
              </a:lnSpc>
              <a:spcBef>
                <a:spcPts val="750"/>
              </a:spcBef>
              <a:spcAft>
                <a:spcPts val="0"/>
              </a:spcAft>
              <a:buNone/>
            </a:pPr>
            <a:endParaRPr sz="1800" dirty="0">
              <a:solidFill>
                <a:schemeClr val="tx2"/>
              </a:solidFill>
            </a:endParaRPr>
          </a:p>
          <a:p>
            <a:pPr marL="0" lvl="0" indent="0" algn="ctr" rtl="0">
              <a:spcBef>
                <a:spcPts val="750"/>
              </a:spcBef>
              <a:spcAft>
                <a:spcPts val="0"/>
              </a:spcAft>
              <a:buNone/>
            </a:pPr>
            <a:endParaRPr sz="1800" dirty="0">
              <a:solidFill>
                <a:schemeClr val="tx2"/>
              </a:solidFill>
            </a:endParaRPr>
          </a:p>
        </p:txBody>
      </p:sp>
      <p:sp>
        <p:nvSpPr>
          <p:cNvPr id="196" name="Google Shape;196;p27"/>
          <p:cNvSpPr txBox="1">
            <a:spLocks noGrp="1"/>
          </p:cNvSpPr>
          <p:nvPr>
            <p:ph type="body" idx="4294967295"/>
          </p:nvPr>
        </p:nvSpPr>
        <p:spPr>
          <a:xfrm>
            <a:off x="5070590" y="895149"/>
            <a:ext cx="3063267" cy="697303"/>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 sz="1600" dirty="0">
                <a:solidFill>
                  <a:schemeClr val="tx2"/>
                </a:solidFill>
              </a:rPr>
              <a:t>How does each type of wave affect the building?</a:t>
            </a:r>
            <a:r>
              <a:rPr lang="en" sz="1800" dirty="0">
                <a:solidFill>
                  <a:schemeClr val="tx2"/>
                </a:solidFill>
              </a:rPr>
              <a:t> </a:t>
            </a:r>
            <a:endParaRPr sz="1800" dirty="0">
              <a:solidFill>
                <a:schemeClr val="tx2"/>
              </a:solidFill>
            </a:endParaRPr>
          </a:p>
          <a:p>
            <a:pPr marL="0" lvl="0" indent="0" algn="ctr" rtl="0">
              <a:spcBef>
                <a:spcPts val="750"/>
              </a:spcBef>
              <a:spcAft>
                <a:spcPts val="0"/>
              </a:spcAft>
              <a:buNone/>
            </a:pPr>
            <a:endParaRPr sz="1800" dirty="0">
              <a:solidFill>
                <a:schemeClr val="tx2"/>
              </a:solidFill>
            </a:endParaRPr>
          </a:p>
        </p:txBody>
      </p:sp>
      <p:sp>
        <p:nvSpPr>
          <p:cNvPr id="197" name="Google Shape;197;p27"/>
          <p:cNvSpPr txBox="1"/>
          <p:nvPr/>
        </p:nvSpPr>
        <p:spPr>
          <a:xfrm>
            <a:off x="284747" y="4467264"/>
            <a:ext cx="3610750" cy="312900"/>
          </a:xfrm>
          <a:prstGeom prst="rect">
            <a:avLst/>
          </a:prstGeom>
          <a:noFill/>
          <a:ln>
            <a:noFill/>
          </a:ln>
        </p:spPr>
        <p:txBody>
          <a:bodyPr spcFirstLastPara="1" wrap="square" lIns="91425" tIns="91425" rIns="91425" bIns="91425" anchor="t" anchorCtr="0">
            <a:noAutofit/>
          </a:bodyPr>
          <a:lstStyle/>
          <a:p>
            <a:pPr marL="571500" lvl="0" indent="-571500" algn="l" rtl="0">
              <a:spcBef>
                <a:spcPts val="0"/>
              </a:spcBef>
              <a:spcAft>
                <a:spcPts val="0"/>
              </a:spcAft>
              <a:buNone/>
            </a:pPr>
            <a:r>
              <a:rPr lang="en" sz="1000" i="1"/>
              <a:t>CREDIT</a:t>
            </a:r>
            <a:r>
              <a:rPr lang="en" sz="1000" i="1">
                <a:solidFill>
                  <a:srgbClr val="000000"/>
                </a:solidFill>
              </a:rPr>
              <a:t>:</a:t>
            </a:r>
            <a:r>
              <a:rPr lang="en" sz="1000" i="1">
                <a:solidFill>
                  <a:srgbClr val="002060"/>
                </a:solidFill>
              </a:rPr>
              <a:t> </a:t>
            </a:r>
            <a:r>
              <a:rPr lang="en" sz="1000" i="1">
                <a:solidFill>
                  <a:srgbClr val="002060"/>
                </a:solidFill>
                <a:uFill>
                  <a:noFill/>
                </a:uFill>
                <a:hlinkClick r:id="rId6">
                  <a:extLst>
                    <a:ext uri="{A12FA001-AC4F-418D-AE19-62706E023703}">
                      <ahyp:hlinkClr xmlns:ahyp="http://schemas.microsoft.com/office/drawing/2018/hyperlinkcolor" val="tx"/>
                    </a:ext>
                  </a:extLst>
                </a:hlinkClick>
              </a:rPr>
              <a:t>IRIS Seismic Waves—P- and S-wave particle motion and relative wave-front speeds</a:t>
            </a:r>
            <a:endParaRPr lang="en-US" sz="1000" i="1">
              <a:solidFill>
                <a:srgbClr val="002060"/>
              </a:solidFill>
              <a:cs typeface="Arial" panose="020B0604020202020204"/>
            </a:endParaRPr>
          </a:p>
          <a:p>
            <a:pPr marL="514350" lvl="0" indent="-514350" algn="l" rtl="0">
              <a:spcBef>
                <a:spcPts val="0"/>
              </a:spcBef>
              <a:spcAft>
                <a:spcPts val="0"/>
              </a:spcAft>
              <a:buClr>
                <a:schemeClr val="dk1"/>
              </a:buClr>
              <a:buSzPts val="1100"/>
              <a:buFont typeface="Arial"/>
              <a:buNone/>
            </a:pPr>
            <a:endParaRPr sz="1000" i="1">
              <a:cs typeface="Arial" panose="020B0604020202020204"/>
            </a:endParaRPr>
          </a:p>
          <a:p>
            <a:pPr marL="0" lvl="0" indent="0" algn="l" rtl="0">
              <a:spcBef>
                <a:spcPts val="0"/>
              </a:spcBef>
              <a:spcAft>
                <a:spcPts val="0"/>
              </a:spcAft>
              <a:buNone/>
            </a:pPr>
            <a:endParaRPr sz="1000" i="1"/>
          </a:p>
        </p:txBody>
      </p:sp>
      <p:pic>
        <p:nvPicPr>
          <p:cNvPr id="2" name="Online Media 1" title="Seismic Waves—P- and S-wave particle motion and relative wave-front speeds">
            <a:hlinkClick r:id="" action="ppaction://media"/>
            <a:extLst>
              <a:ext uri="{FF2B5EF4-FFF2-40B4-BE49-F238E27FC236}">
                <a16:creationId xmlns:a16="http://schemas.microsoft.com/office/drawing/2014/main" id="{EB75D8AC-CFC0-2F60-D8EE-6D49C8978938}"/>
              </a:ext>
            </a:extLst>
          </p:cNvPr>
          <p:cNvPicPr>
            <a:picLocks noRot="1" noChangeAspect="1"/>
          </p:cNvPicPr>
          <p:nvPr>
            <a:videoFile r:link="rId1"/>
          </p:nvPr>
        </p:nvPicPr>
        <p:blipFill>
          <a:blip r:embed="rId7"/>
          <a:stretch>
            <a:fillRect/>
          </a:stretch>
        </p:blipFill>
        <p:spPr>
          <a:xfrm>
            <a:off x="382608" y="1632309"/>
            <a:ext cx="3880841" cy="2907695"/>
          </a:xfrm>
          <a:prstGeom prst="rect">
            <a:avLst/>
          </a:prstGeom>
        </p:spPr>
      </p:pic>
      <p:sp>
        <p:nvSpPr>
          <p:cNvPr id="194" name="Google Shape;194;p27"/>
          <p:cNvSpPr txBox="1"/>
          <p:nvPr/>
        </p:nvSpPr>
        <p:spPr>
          <a:xfrm>
            <a:off x="5728349" y="4473460"/>
            <a:ext cx="3156600" cy="31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8">
                  <a:extLst>
                    <a:ext uri="{A12FA001-AC4F-418D-AE19-62706E023703}">
                      <ahyp:hlinkClr xmlns:ahyp="http://schemas.microsoft.com/office/drawing/2018/hyperlinkcolor" val="tx"/>
                    </a:ext>
                  </a:extLst>
                </a:hlinkClick>
              </a:rPr>
              <a:t>IRIS: 1-Component Seismogram</a:t>
            </a:r>
            <a:endParaRPr sz="1000" i="1">
              <a:solidFill>
                <a:srgbClr val="002060"/>
              </a:solidFill>
            </a:endParaRPr>
          </a:p>
        </p:txBody>
      </p:sp>
      <p:pic>
        <p:nvPicPr>
          <p:cNvPr id="3" name="1-seismicStation_Clock_Earthquake">
            <a:hlinkClick r:id="" action="ppaction://media"/>
            <a:extLst>
              <a:ext uri="{FF2B5EF4-FFF2-40B4-BE49-F238E27FC236}">
                <a16:creationId xmlns:a16="http://schemas.microsoft.com/office/drawing/2014/main" id="{A64C57D6-40F1-DA3A-195B-B88F96375492}"/>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572906" y="1633943"/>
            <a:ext cx="4313347" cy="2903779"/>
          </a:xfrm>
          <a:prstGeom prst="rect">
            <a:avLst/>
          </a:prstGeom>
        </p:spPr>
      </p:pic>
      <p:sp>
        <p:nvSpPr>
          <p:cNvPr id="5" name="Slide Number Placeholder 11">
            <a:extLst>
              <a:ext uri="{FF2B5EF4-FFF2-40B4-BE49-F238E27FC236}">
                <a16:creationId xmlns:a16="http://schemas.microsoft.com/office/drawing/2014/main" id="{DBF499C8-1BF1-4582-74AB-F58581EE931D}"/>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spTree>
    <p:extLst>
      <p:ext uri="{BB962C8B-B14F-4D97-AF65-F5344CB8AC3E}">
        <p14:creationId xmlns:p14="http://schemas.microsoft.com/office/powerpoint/2010/main" val="279761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video>
              <p:cMediaNode vol="80000">
                <p:cTn id="20" fill="hold" display="0">
                  <p:stCondLst>
                    <p:cond delay="indefinite"/>
                  </p:stCondLst>
                </p:cTn>
                <p:tgtEl>
                  <p:spTgt spid="3"/>
                </p:tgtEl>
              </p:cMediaNode>
            </p:video>
          </p:childTnLst>
        </p:cTn>
      </p:par>
    </p:tnLst>
    <p:bldLst>
      <p:bldP spid="196" grpId="0" build="p"/>
      <p:bldP spid="1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606231" y="631375"/>
            <a:ext cx="80568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Earthquake Early Warning Uses Seismic Waves</a:t>
            </a:r>
            <a:endParaRPr sz="2700"/>
          </a:p>
        </p:txBody>
      </p:sp>
      <p:sp>
        <p:nvSpPr>
          <p:cNvPr id="204" name="Google Shape;204;p28"/>
          <p:cNvSpPr txBox="1">
            <a:spLocks noGrp="1"/>
          </p:cNvSpPr>
          <p:nvPr>
            <p:ph idx="1"/>
          </p:nvPr>
        </p:nvSpPr>
        <p:spPr>
          <a:xfrm>
            <a:off x="622638" y="1201092"/>
            <a:ext cx="2986516" cy="3254002"/>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600" b="1" dirty="0">
                <a:solidFill>
                  <a:srgbClr val="BF9000"/>
                </a:solidFill>
              </a:rPr>
              <a:t>p-waves</a:t>
            </a:r>
            <a:r>
              <a:rPr lang="en" dirty="0"/>
              <a:t> </a:t>
            </a:r>
            <a:r>
              <a:rPr lang="en" dirty="0">
                <a:solidFill>
                  <a:schemeClr val="tx2"/>
                </a:solidFill>
              </a:rPr>
              <a:t>- faster &amp; less damaging</a:t>
            </a:r>
            <a:endParaRPr dirty="0">
              <a:solidFill>
                <a:schemeClr val="tx2"/>
              </a:solidFill>
            </a:endParaRPr>
          </a:p>
          <a:p>
            <a:pPr marL="0" lvl="0" indent="0" algn="l" rtl="0">
              <a:spcBef>
                <a:spcPts val="750"/>
              </a:spcBef>
              <a:spcAft>
                <a:spcPts val="0"/>
              </a:spcAft>
              <a:buNone/>
            </a:pPr>
            <a:endParaRPr sz="1200" dirty="0"/>
          </a:p>
          <a:p>
            <a:pPr marL="0" lvl="0" indent="0" algn="l" rtl="0">
              <a:spcBef>
                <a:spcPts val="750"/>
              </a:spcBef>
              <a:spcAft>
                <a:spcPts val="0"/>
              </a:spcAft>
              <a:buNone/>
            </a:pPr>
            <a:r>
              <a:rPr lang="en" sz="2600" b="1" dirty="0">
                <a:solidFill>
                  <a:srgbClr val="85200C"/>
                </a:solidFill>
              </a:rPr>
              <a:t>surface and s-waves</a:t>
            </a:r>
            <a:r>
              <a:rPr lang="en" dirty="0"/>
              <a:t> </a:t>
            </a:r>
            <a:r>
              <a:rPr lang="en" dirty="0">
                <a:solidFill>
                  <a:schemeClr val="tx2"/>
                </a:solidFill>
              </a:rPr>
              <a:t>- slower &amp; more damaging</a:t>
            </a:r>
            <a:endParaRPr dirty="0">
              <a:solidFill>
                <a:schemeClr val="tx2"/>
              </a:solidFill>
            </a:endParaRPr>
          </a:p>
          <a:p>
            <a:pPr marL="0" lvl="0" indent="0" algn="l" rtl="0">
              <a:spcBef>
                <a:spcPts val="750"/>
              </a:spcBef>
              <a:spcAft>
                <a:spcPts val="0"/>
              </a:spcAft>
              <a:buNone/>
            </a:pPr>
            <a:endParaRPr sz="1200" dirty="0"/>
          </a:p>
          <a:p>
            <a:pPr marL="0" lvl="0" indent="0" algn="l" rtl="0">
              <a:spcBef>
                <a:spcPts val="750"/>
              </a:spcBef>
              <a:spcAft>
                <a:spcPts val="0"/>
              </a:spcAft>
              <a:buNone/>
            </a:pPr>
            <a:r>
              <a:rPr lang="en" sz="2600" b="1" dirty="0">
                <a:solidFill>
                  <a:srgbClr val="006F41"/>
                </a:solidFill>
              </a:rPr>
              <a:t>Alerts</a:t>
            </a:r>
            <a:r>
              <a:rPr lang="en" dirty="0"/>
              <a:t> </a:t>
            </a:r>
            <a:r>
              <a:rPr lang="en" dirty="0">
                <a:solidFill>
                  <a:schemeClr val="tx2"/>
                </a:solidFill>
              </a:rPr>
              <a:t>- delivered soon after first earthquake waves (P) detected by sensors.  </a:t>
            </a:r>
            <a:endParaRPr dirty="0">
              <a:solidFill>
                <a:schemeClr val="tx2"/>
              </a:solidFill>
            </a:endParaRPr>
          </a:p>
        </p:txBody>
      </p:sp>
      <p:sp>
        <p:nvSpPr>
          <p:cNvPr id="205" name="Google Shape;205;p28"/>
          <p:cNvSpPr txBox="1"/>
          <p:nvPr/>
        </p:nvSpPr>
        <p:spPr>
          <a:xfrm>
            <a:off x="5926891" y="4455094"/>
            <a:ext cx="3064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ShakeAlert Is Not Earthquake Prediction</a:t>
            </a:r>
            <a:endParaRPr sz="1000" i="1">
              <a:solidFill>
                <a:srgbClr val="002060"/>
              </a:solidFill>
            </a:endParaRPr>
          </a:p>
        </p:txBody>
      </p:sp>
      <p:pic>
        <p:nvPicPr>
          <p:cNvPr id="206" name="Google Shape;206;p28"/>
          <p:cNvPicPr preferRelativeResize="0"/>
          <p:nvPr/>
        </p:nvPicPr>
        <p:blipFill>
          <a:blip r:embed="rId4">
            <a:alphaModFix/>
          </a:blip>
          <a:stretch>
            <a:fillRect/>
          </a:stretch>
        </p:blipFill>
        <p:spPr>
          <a:xfrm>
            <a:off x="3693997" y="1236562"/>
            <a:ext cx="5212551" cy="3261187"/>
          </a:xfrm>
          <a:prstGeom prst="rect">
            <a:avLst/>
          </a:prstGeom>
          <a:noFill/>
          <a:ln>
            <a:noFill/>
          </a:ln>
        </p:spPr>
      </p:pic>
      <p:sp>
        <p:nvSpPr>
          <p:cNvPr id="3" name="Slide Number Placeholder 11">
            <a:extLst>
              <a:ext uri="{FF2B5EF4-FFF2-40B4-BE49-F238E27FC236}">
                <a16:creationId xmlns:a16="http://schemas.microsoft.com/office/drawing/2014/main" id="{F0864395-5825-519C-007D-CE6B4415316F}"/>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311700" y="615425"/>
            <a:ext cx="29769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Links for Printing</a:t>
            </a:r>
            <a:endParaRPr sz="1800" b="1">
              <a:solidFill>
                <a:schemeClr val="tx1"/>
              </a:solidFill>
            </a:endParaRPr>
          </a:p>
        </p:txBody>
      </p:sp>
      <p:sp>
        <p:nvSpPr>
          <p:cNvPr id="53" name="Google Shape;53;p11"/>
          <p:cNvSpPr txBox="1">
            <a:spLocks noGrp="1"/>
          </p:cNvSpPr>
          <p:nvPr>
            <p:ph type="body" idx="1"/>
          </p:nvPr>
        </p:nvSpPr>
        <p:spPr>
          <a:xfrm>
            <a:off x="311700" y="1199075"/>
            <a:ext cx="29769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r>
              <a:rPr lang="en" b="1" dirty="0"/>
              <a:t>FAMILY ENGAGEMENT LETTER</a:t>
            </a:r>
            <a:endParaRPr b="1" dirty="0"/>
          </a:p>
          <a:p>
            <a:pPr marL="457200" lvl="0" indent="-228600" algn="l" rtl="0">
              <a:spcBef>
                <a:spcPts val="1000"/>
              </a:spcBef>
              <a:spcAft>
                <a:spcPts val="0"/>
              </a:spcAft>
              <a:buClr>
                <a:schemeClr val="dk1"/>
              </a:buClr>
              <a:buSzPts val="1400"/>
              <a:buChar char="●"/>
            </a:pPr>
            <a:r>
              <a:rPr lang="en" sz="1300" dirty="0">
                <a:solidFill>
                  <a:schemeClr val="dk1"/>
                </a:solidFill>
              </a:rPr>
              <a:t>Family Engagement Letter (</a:t>
            </a:r>
            <a:r>
              <a:rPr lang="en" sz="1300" u="sng" dirty="0">
                <a:solidFill>
                  <a:schemeClr val="hlink"/>
                </a:solidFill>
                <a:hlinkClick r:id="rId3">
                  <a:extLst>
                    <a:ext uri="{A12FA001-AC4F-418D-AE19-62706E023703}">
                      <ahyp:hlinkClr xmlns:ahyp="http://schemas.microsoft.com/office/drawing/2018/hyperlinkcolor" val="tx"/>
                    </a:ext>
                  </a:extLst>
                </a:hlinkClick>
              </a:rPr>
              <a:t>English</a:t>
            </a:r>
            <a:r>
              <a:rPr lang="en" sz="1300" dirty="0">
                <a:solidFill>
                  <a:schemeClr val="dk1"/>
                </a:solidFill>
              </a:rPr>
              <a:t> &amp; </a:t>
            </a:r>
            <a:r>
              <a:rPr lang="en" sz="1300" u="sng" dirty="0">
                <a:solidFill>
                  <a:schemeClr val="hlink"/>
                </a:solidFill>
                <a:hlinkClick r:id="rId4">
                  <a:extLst>
                    <a:ext uri="{A12FA001-AC4F-418D-AE19-62706E023703}">
                      <ahyp:hlinkClr xmlns:ahyp="http://schemas.microsoft.com/office/drawing/2018/hyperlinkcolor" val="tx"/>
                    </a:ext>
                  </a:extLst>
                </a:hlinkClick>
              </a:rPr>
              <a:t>Spanish</a:t>
            </a:r>
            <a:r>
              <a:rPr lang="en" sz="1300" dirty="0">
                <a:solidFill>
                  <a:schemeClr val="dk1"/>
                </a:solidFill>
              </a:rPr>
              <a:t>)</a:t>
            </a:r>
            <a:endParaRPr dirty="0">
              <a:solidFill>
                <a:schemeClr val="dk1"/>
              </a:solidFill>
            </a:endParaRPr>
          </a:p>
        </p:txBody>
      </p:sp>
      <p:sp>
        <p:nvSpPr>
          <p:cNvPr id="54" name="Google Shape;54;p11"/>
          <p:cNvSpPr txBox="1">
            <a:spLocks noGrp="1"/>
          </p:cNvSpPr>
          <p:nvPr>
            <p:ph type="body" idx="2"/>
          </p:nvPr>
        </p:nvSpPr>
        <p:spPr>
          <a:xfrm>
            <a:off x="3583800" y="1199075"/>
            <a:ext cx="51723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457200" lvl="0" indent="-228600" algn="l" rtl="0">
              <a:spcBef>
                <a:spcPts val="0"/>
              </a:spcBef>
              <a:spcAft>
                <a:spcPts val="0"/>
              </a:spcAft>
              <a:buSzPts val="1400"/>
              <a:buChar char="●"/>
            </a:pPr>
            <a:r>
              <a:rPr lang="en"/>
              <a:t>Open and edit your state’s Family Engagement Letter.  </a:t>
            </a:r>
            <a:endParaRPr/>
          </a:p>
          <a:p>
            <a:pPr lvl="1" indent="-228600" algn="l" rtl="0">
              <a:spcBef>
                <a:spcPts val="500"/>
              </a:spcBef>
              <a:spcAft>
                <a:spcPts val="0"/>
              </a:spcAft>
              <a:buSzPts val="1200"/>
              <a:buFont typeface="Arial" panose="020B0604020202020204" pitchFamily="34" charset="0"/>
              <a:buChar char="•"/>
            </a:pPr>
            <a:r>
              <a:rPr lang="en"/>
              <a:t>Add your school name at the bottom.  </a:t>
            </a:r>
            <a:endParaRPr/>
          </a:p>
          <a:p>
            <a:pPr lvl="1" indent="-228600" algn="l" rtl="0">
              <a:spcBef>
                <a:spcPts val="500"/>
              </a:spcBef>
              <a:spcAft>
                <a:spcPts val="0"/>
              </a:spcAft>
              <a:buSzPts val="1200"/>
              <a:buFont typeface="Arial" panose="020B0604020202020204" pitchFamily="34" charset="0"/>
              <a:buChar char="•"/>
            </a:pPr>
            <a:r>
              <a:rPr lang="en"/>
              <a:t>If you’re emailing the letter, you can remove the QR code.  </a:t>
            </a:r>
            <a:endParaRPr/>
          </a:p>
          <a:p>
            <a:pPr lvl="1" indent="-228600" algn="l" rtl="0">
              <a:spcBef>
                <a:spcPts val="500"/>
              </a:spcBef>
              <a:spcAft>
                <a:spcPts val="0"/>
              </a:spcAft>
              <a:buSzPts val="1200"/>
              <a:buFont typeface="Arial" panose="020B0604020202020204" pitchFamily="34" charset="0"/>
              <a:buChar char="•"/>
            </a:pPr>
            <a:r>
              <a:rPr lang="en">
                <a:solidFill>
                  <a:schemeClr val="dk1"/>
                </a:solidFill>
              </a:rPr>
              <a:t>If you’re in California, you can delete the OR/WA optional paragraph.</a:t>
            </a:r>
            <a:endParaRPr/>
          </a:p>
          <a:p>
            <a:pPr marL="457200" lvl="0" indent="-228600" algn="l" rtl="0">
              <a:spcBef>
                <a:spcPts val="1000"/>
              </a:spcBef>
              <a:spcAft>
                <a:spcPts val="0"/>
              </a:spcAft>
              <a:buSzPts val="1400"/>
              <a:buChar char="●"/>
            </a:pPr>
            <a:r>
              <a:rPr lang="en"/>
              <a:t>Make copies of Family Engagement Letter and/or email to families. </a:t>
            </a:r>
            <a:endParaRPr/>
          </a:p>
          <a:p>
            <a:pPr marL="457200" lvl="0" indent="-228600" algn="l" rtl="0">
              <a:spcBef>
                <a:spcPts val="1000"/>
              </a:spcBef>
              <a:spcAft>
                <a:spcPts val="0"/>
              </a:spcAft>
              <a:buSzPts val="1400"/>
              <a:buChar char="●"/>
            </a:pPr>
            <a:r>
              <a:rPr lang="en"/>
              <a:t>Preview Slides. You can print out the Teaching Steps slides. The teaching steps are also located in the Speaker Notes of each slide. </a:t>
            </a:r>
            <a:endParaRPr/>
          </a:p>
        </p:txBody>
      </p:sp>
      <p:sp>
        <p:nvSpPr>
          <p:cNvPr id="55" name="Google Shape;55;p11"/>
          <p:cNvSpPr txBox="1">
            <a:spLocks noGrp="1"/>
          </p:cNvSpPr>
          <p:nvPr>
            <p:ph type="title" idx="4294967295"/>
          </p:nvPr>
        </p:nvSpPr>
        <p:spPr>
          <a:xfrm>
            <a:off x="3583800" y="618339"/>
            <a:ext cx="5172075"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55BE0D40-A823-4460-CD4B-52EE71EF665F}"/>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5" name="Straight Connector 4">
            <a:extLst>
              <a:ext uri="{FF2B5EF4-FFF2-40B4-BE49-F238E27FC236}">
                <a16:creationId xmlns:a16="http://schemas.microsoft.com/office/drawing/2014/main" id="{F68106FC-982C-27BB-B6B1-EF098E063421}"/>
              </a:ext>
            </a:extLst>
          </p:cNvPr>
          <p:cNvCxnSpPr/>
          <p:nvPr/>
        </p:nvCxnSpPr>
        <p:spPr>
          <a:xfrm>
            <a:off x="3433011" y="1086425"/>
            <a:ext cx="0" cy="343935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931DC2A2-D19F-6864-3255-0878EC0832E1}"/>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106875" y="645575"/>
            <a:ext cx="8584638" cy="800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600"/>
          </a:p>
          <a:p>
            <a:pPr marL="0" lvl="0" indent="0" algn="ctr" rtl="0">
              <a:lnSpc>
                <a:spcPct val="100000"/>
              </a:lnSpc>
              <a:spcBef>
                <a:spcPts val="0"/>
              </a:spcBef>
              <a:spcAft>
                <a:spcPts val="0"/>
              </a:spcAft>
              <a:buNone/>
            </a:pPr>
            <a:r>
              <a:rPr lang="en" sz="2500"/>
              <a:t>Example of Seismometer and GPS station </a:t>
            </a:r>
            <a:br>
              <a:rPr lang="en" sz="2500"/>
            </a:br>
            <a:r>
              <a:rPr lang="en" sz="2500"/>
              <a:t>used for the </a:t>
            </a:r>
            <a:r>
              <a:rPr lang="en" sz="2500" err="1"/>
              <a:t>ShakeAlert</a:t>
            </a:r>
            <a:r>
              <a:rPr lang="en" sz="2500"/>
              <a:t> system</a:t>
            </a:r>
            <a:endParaRPr sz="2500"/>
          </a:p>
          <a:p>
            <a:pPr marL="0" marR="0" lvl="0" indent="0" algn="l" rtl="0">
              <a:lnSpc>
                <a:spcPct val="90000"/>
              </a:lnSpc>
              <a:spcBef>
                <a:spcPts val="0"/>
              </a:spcBef>
              <a:spcAft>
                <a:spcPts val="0"/>
              </a:spcAft>
              <a:buNone/>
            </a:pPr>
            <a:endParaRPr sz="2600"/>
          </a:p>
        </p:txBody>
      </p:sp>
      <p:sp>
        <p:nvSpPr>
          <p:cNvPr id="213" name="Google Shape;213;p29"/>
          <p:cNvSpPr txBox="1"/>
          <p:nvPr/>
        </p:nvSpPr>
        <p:spPr>
          <a:xfrm>
            <a:off x="5347432" y="4326047"/>
            <a:ext cx="3625200"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USGS - Networks of GPS receivers track ground movement at volcanoes</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PNSN Seismometers</a:t>
            </a:r>
            <a:endParaRPr sz="1000" i="1">
              <a:solidFill>
                <a:srgbClr val="002060"/>
              </a:solidFill>
            </a:endParaRPr>
          </a:p>
        </p:txBody>
      </p:sp>
      <p:pic>
        <p:nvPicPr>
          <p:cNvPr id="214" name="Google Shape;214;p29"/>
          <p:cNvPicPr preferRelativeResize="0"/>
          <p:nvPr/>
        </p:nvPicPr>
        <p:blipFill>
          <a:blip r:embed="rId5">
            <a:alphaModFix/>
          </a:blip>
          <a:srcRect t="23836" b="10662"/>
          <a:stretch/>
        </p:blipFill>
        <p:spPr>
          <a:xfrm>
            <a:off x="6445550" y="1640099"/>
            <a:ext cx="2383401" cy="2332414"/>
          </a:xfrm>
          <a:prstGeom prst="roundRect">
            <a:avLst>
              <a:gd name="adj" fmla="val 4312"/>
            </a:avLst>
          </a:prstGeom>
          <a:noFill/>
          <a:ln w="19050" cap="flat" cmpd="sng">
            <a:solidFill>
              <a:schemeClr val="dk2"/>
            </a:solidFill>
            <a:prstDash val="solid"/>
            <a:round/>
            <a:headEnd type="none" w="sm" len="sm"/>
            <a:tailEnd type="none" w="sm" len="sm"/>
          </a:ln>
        </p:spPr>
      </p:pic>
      <p:pic>
        <p:nvPicPr>
          <p:cNvPr id="215" name="Google Shape;215;p29"/>
          <p:cNvPicPr preferRelativeResize="0"/>
          <p:nvPr/>
        </p:nvPicPr>
        <p:blipFill>
          <a:blip r:embed="rId6">
            <a:alphaModFix/>
          </a:blip>
          <a:stretch>
            <a:fillRect/>
          </a:stretch>
        </p:blipFill>
        <p:spPr>
          <a:xfrm>
            <a:off x="226500" y="1640101"/>
            <a:ext cx="3027725" cy="2332414"/>
          </a:xfrm>
          <a:prstGeom prst="roundRect">
            <a:avLst>
              <a:gd name="adj" fmla="val 4706"/>
            </a:avLst>
          </a:prstGeom>
          <a:noFill/>
          <a:ln w="9525" cap="flat" cmpd="sng">
            <a:solidFill>
              <a:schemeClr val="dk2"/>
            </a:solidFill>
            <a:prstDash val="solid"/>
            <a:round/>
            <a:headEnd type="none" w="sm" len="sm"/>
            <a:tailEnd type="none" w="sm" len="sm"/>
          </a:ln>
        </p:spPr>
      </p:pic>
      <p:pic>
        <p:nvPicPr>
          <p:cNvPr id="216" name="Google Shape;216;p29"/>
          <p:cNvPicPr preferRelativeResize="0"/>
          <p:nvPr/>
        </p:nvPicPr>
        <p:blipFill>
          <a:blip r:embed="rId7">
            <a:alphaModFix/>
          </a:blip>
          <a:stretch>
            <a:fillRect/>
          </a:stretch>
        </p:blipFill>
        <p:spPr>
          <a:xfrm>
            <a:off x="3335499" y="1640100"/>
            <a:ext cx="3015353" cy="2332413"/>
          </a:xfrm>
          <a:prstGeom prst="roundRect">
            <a:avLst>
              <a:gd name="adj" fmla="val 4554"/>
            </a:avLst>
          </a:prstGeom>
          <a:noFill/>
          <a:ln w="9525" cap="flat" cmpd="sng">
            <a:solidFill>
              <a:schemeClr val="dk2"/>
            </a:solidFill>
            <a:prstDash val="solid"/>
            <a:round/>
            <a:headEnd type="none" w="sm" len="sm"/>
            <a:tailEnd type="none" w="sm" len="sm"/>
          </a:ln>
        </p:spPr>
      </p:pic>
      <p:sp>
        <p:nvSpPr>
          <p:cNvPr id="217" name="Google Shape;217;p29"/>
          <p:cNvSpPr txBox="1"/>
          <p:nvPr/>
        </p:nvSpPr>
        <p:spPr>
          <a:xfrm>
            <a:off x="1268897" y="3958441"/>
            <a:ext cx="4160052"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solidFill>
                  <a:schemeClr val="tx2"/>
                </a:solidFill>
              </a:rPr>
              <a:t>Example of seismometer, inside and out</a:t>
            </a:r>
            <a:endParaRPr sz="1400" dirty="0">
              <a:solidFill>
                <a:schemeClr val="tx2"/>
              </a:solidFill>
            </a:endParaRPr>
          </a:p>
        </p:txBody>
      </p:sp>
      <p:sp>
        <p:nvSpPr>
          <p:cNvPr id="3" name="Slide Number Placeholder 11">
            <a:extLst>
              <a:ext uri="{FF2B5EF4-FFF2-40B4-BE49-F238E27FC236}">
                <a16:creationId xmlns:a16="http://schemas.microsoft.com/office/drawing/2014/main" id="{5C90E858-0D3A-0329-728C-34CD49BB3FE8}"/>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385009" y="645585"/>
            <a:ext cx="5326713"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GPS </a:t>
            </a:r>
            <a:r>
              <a:rPr lang="en" sz="2700" b="0"/>
              <a:t>(Global Positioning System) </a:t>
            </a:r>
            <a:endParaRPr sz="2700" b="0"/>
          </a:p>
        </p:txBody>
      </p:sp>
      <p:sp>
        <p:nvSpPr>
          <p:cNvPr id="224" name="Google Shape;224;p30"/>
          <p:cNvSpPr txBox="1">
            <a:spLocks noGrp="1"/>
          </p:cNvSpPr>
          <p:nvPr>
            <p:ph idx="1"/>
          </p:nvPr>
        </p:nvSpPr>
        <p:spPr>
          <a:xfrm>
            <a:off x="846924" y="1269541"/>
            <a:ext cx="4658330" cy="3126586"/>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300" b="1">
                <a:solidFill>
                  <a:srgbClr val="BF9000"/>
                </a:solidFill>
              </a:rPr>
              <a:t>Uses Radio Waves</a:t>
            </a:r>
            <a:endParaRPr sz="2100"/>
          </a:p>
          <a:p>
            <a:pPr marL="0" lvl="0" indent="0" algn="l" rtl="0">
              <a:spcBef>
                <a:spcPts val="750"/>
              </a:spcBef>
              <a:spcAft>
                <a:spcPts val="0"/>
              </a:spcAft>
              <a:buNone/>
            </a:pPr>
            <a:endParaRPr sz="2100"/>
          </a:p>
          <a:p>
            <a:pPr marL="0" lvl="0" indent="0" algn="l" rtl="0">
              <a:spcBef>
                <a:spcPts val="750"/>
              </a:spcBef>
              <a:spcAft>
                <a:spcPts val="0"/>
              </a:spcAft>
              <a:buNone/>
            </a:pPr>
            <a:r>
              <a:rPr lang="en" sz="2300" b="1">
                <a:solidFill>
                  <a:srgbClr val="85200C"/>
                </a:solidFill>
              </a:rPr>
              <a:t>Sent continuously from satellites to GPS receivers</a:t>
            </a:r>
            <a:endParaRPr sz="2100"/>
          </a:p>
          <a:p>
            <a:pPr marL="0" lvl="0" indent="0" algn="l" rtl="0">
              <a:spcBef>
                <a:spcPts val="750"/>
              </a:spcBef>
              <a:spcAft>
                <a:spcPts val="0"/>
              </a:spcAft>
              <a:buNone/>
            </a:pPr>
            <a:endParaRPr sz="2100"/>
          </a:p>
          <a:p>
            <a:pPr marL="0" lvl="0" indent="0" algn="l" rtl="0">
              <a:spcBef>
                <a:spcPts val="750"/>
              </a:spcBef>
              <a:spcAft>
                <a:spcPts val="0"/>
              </a:spcAft>
              <a:buNone/>
            </a:pPr>
            <a:r>
              <a:rPr lang="en" sz="2300" b="1">
                <a:solidFill>
                  <a:srgbClr val="006F41"/>
                </a:solidFill>
              </a:rPr>
              <a:t>Signal from &gt;4 satellites - latitude, longitude, elevation &amp; time check </a:t>
            </a:r>
            <a:endParaRPr sz="2100"/>
          </a:p>
        </p:txBody>
      </p:sp>
      <p:sp>
        <p:nvSpPr>
          <p:cNvPr id="225" name="Google Shape;225;p30"/>
          <p:cNvSpPr txBox="1"/>
          <p:nvPr/>
        </p:nvSpPr>
        <p:spPr>
          <a:xfrm>
            <a:off x="4464880" y="4473423"/>
            <a:ext cx="440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Networks of GPS receivers track ground movement at volcanoes</a:t>
            </a:r>
            <a:endParaRPr sz="1000" i="1">
              <a:solidFill>
                <a:srgbClr val="002060"/>
              </a:solidFill>
            </a:endParaRPr>
          </a:p>
          <a:p>
            <a:pPr marL="0" lvl="0" indent="0" algn="l" rtl="0">
              <a:spcBef>
                <a:spcPts val="0"/>
              </a:spcBef>
              <a:spcAft>
                <a:spcPts val="0"/>
              </a:spcAft>
              <a:buNone/>
            </a:pPr>
            <a:endParaRPr sz="1000" i="1"/>
          </a:p>
        </p:txBody>
      </p:sp>
      <p:pic>
        <p:nvPicPr>
          <p:cNvPr id="226" name="Google Shape;226;p30"/>
          <p:cNvPicPr preferRelativeResize="0"/>
          <p:nvPr/>
        </p:nvPicPr>
        <p:blipFill>
          <a:blip r:embed="rId4">
            <a:alphaModFix/>
          </a:blip>
          <a:stretch>
            <a:fillRect/>
          </a:stretch>
        </p:blipFill>
        <p:spPr>
          <a:xfrm>
            <a:off x="6096732" y="541366"/>
            <a:ext cx="2662258" cy="4011784"/>
          </a:xfrm>
          <a:prstGeom prst="roundRect">
            <a:avLst>
              <a:gd name="adj" fmla="val 4151"/>
            </a:avLst>
          </a:prstGeom>
          <a:noFill/>
          <a:ln>
            <a:noFill/>
          </a:ln>
        </p:spPr>
      </p:pic>
      <p:sp>
        <p:nvSpPr>
          <p:cNvPr id="3" name="Slide Number Placeholder 11">
            <a:extLst>
              <a:ext uri="{FF2B5EF4-FFF2-40B4-BE49-F238E27FC236}">
                <a16:creationId xmlns:a16="http://schemas.microsoft.com/office/drawing/2014/main" id="{E1752979-6F71-171E-603A-046128DFDC2B}"/>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idx="4294967295"/>
          </p:nvPr>
        </p:nvSpPr>
        <p:spPr>
          <a:xfrm>
            <a:off x="372979" y="596490"/>
            <a:ext cx="2832854" cy="3837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As you watch:</a:t>
            </a:r>
            <a:endParaRPr sz="2700" dirty="0"/>
          </a:p>
          <a:p>
            <a:pPr marL="0" lvl="0" indent="0" algn="l" rtl="0">
              <a:spcBef>
                <a:spcPts val="0"/>
              </a:spcBef>
              <a:spcAft>
                <a:spcPts val="0"/>
              </a:spcAft>
              <a:buNone/>
            </a:pPr>
            <a:br>
              <a:rPr lang="en" sz="2100" b="0" dirty="0"/>
            </a:br>
            <a:r>
              <a:rPr lang="en" sz="2100" b="0" dirty="0">
                <a:solidFill>
                  <a:schemeClr val="tx2"/>
                </a:solidFill>
              </a:rPr>
              <a:t>How does </a:t>
            </a:r>
            <a:r>
              <a:rPr lang="en" sz="2100" b="0" dirty="0" err="1">
                <a:solidFill>
                  <a:schemeClr val="tx2"/>
                </a:solidFill>
              </a:rPr>
              <a:t>ShakeAlert</a:t>
            </a:r>
            <a:r>
              <a:rPr lang="en" sz="2100" b="0" dirty="0">
                <a:solidFill>
                  <a:schemeClr val="tx2"/>
                </a:solidFill>
              </a:rPr>
              <a:t> utilize p- and s-wave behavior? </a:t>
            </a:r>
            <a:endParaRPr sz="2100" b="0" dirty="0">
              <a:solidFill>
                <a:schemeClr val="tx2"/>
              </a:solidFill>
            </a:endParaRPr>
          </a:p>
          <a:p>
            <a:pPr marL="0" lvl="0" indent="0" algn="l" rtl="0">
              <a:spcBef>
                <a:spcPts val="0"/>
              </a:spcBef>
              <a:spcAft>
                <a:spcPts val="0"/>
              </a:spcAft>
              <a:buNone/>
            </a:pPr>
            <a:endParaRPr sz="2100" b="0" dirty="0">
              <a:solidFill>
                <a:schemeClr val="tx2"/>
              </a:solidFill>
            </a:endParaRPr>
          </a:p>
          <a:p>
            <a:pPr marL="0" lvl="0" indent="0" algn="l" rtl="0">
              <a:spcBef>
                <a:spcPts val="0"/>
              </a:spcBef>
              <a:spcAft>
                <a:spcPts val="0"/>
              </a:spcAft>
              <a:buNone/>
            </a:pPr>
            <a:r>
              <a:rPr lang="en" sz="2100" b="0" dirty="0">
                <a:solidFill>
                  <a:schemeClr val="tx2"/>
                </a:solidFill>
              </a:rPr>
              <a:t>How does GPS contribute to </a:t>
            </a:r>
            <a:r>
              <a:rPr lang="en" sz="2100" b="0" dirty="0" err="1">
                <a:solidFill>
                  <a:schemeClr val="tx2"/>
                </a:solidFill>
              </a:rPr>
              <a:t>ShakeAlert</a:t>
            </a:r>
            <a:r>
              <a:rPr lang="en" sz="2100" b="0" dirty="0">
                <a:solidFill>
                  <a:schemeClr val="tx2"/>
                </a:solidFill>
              </a:rPr>
              <a:t> alerting?   </a:t>
            </a:r>
            <a:endParaRPr sz="2100" b="0" dirty="0">
              <a:solidFill>
                <a:schemeClr val="tx2"/>
              </a:solidFill>
            </a:endParaRPr>
          </a:p>
        </p:txBody>
      </p:sp>
      <p:sp>
        <p:nvSpPr>
          <p:cNvPr id="233" name="Google Shape;233;p31"/>
          <p:cNvSpPr txBox="1"/>
          <p:nvPr/>
        </p:nvSpPr>
        <p:spPr>
          <a:xfrm>
            <a:off x="5077326" y="4433637"/>
            <a:ext cx="3811020" cy="41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ShakeAlert® Gets a Boost with GPS Technology</a:t>
            </a:r>
            <a:endParaRPr sz="1000" i="1">
              <a:solidFill>
                <a:srgbClr val="002060"/>
              </a:solidFill>
            </a:endParaRPr>
          </a:p>
          <a:p>
            <a:pPr marL="0" lvl="0" indent="0" algn="r" rtl="0">
              <a:spcBef>
                <a:spcPts val="0"/>
              </a:spcBef>
              <a:spcAft>
                <a:spcPts val="0"/>
              </a:spcAft>
              <a:buNone/>
            </a:pPr>
            <a:endParaRPr sz="1000" i="1"/>
          </a:p>
        </p:txBody>
      </p:sp>
      <p:pic>
        <p:nvPicPr>
          <p:cNvPr id="2" name="Online Media 1" title="ShakeAlert® Gets a Boost with GPS Technology | What you need to know">
            <a:hlinkClick r:id="" action="ppaction://media"/>
            <a:extLst>
              <a:ext uri="{FF2B5EF4-FFF2-40B4-BE49-F238E27FC236}">
                <a16:creationId xmlns:a16="http://schemas.microsoft.com/office/drawing/2014/main" id="{3B2F9FDB-83C6-826F-DA2A-EFD8F4F80F0C}"/>
              </a:ext>
            </a:extLst>
          </p:cNvPr>
          <p:cNvPicPr>
            <a:picLocks noRot="1" noChangeAspect="1"/>
          </p:cNvPicPr>
          <p:nvPr>
            <a:videoFile r:link="rId1"/>
          </p:nvPr>
        </p:nvPicPr>
        <p:blipFill>
          <a:blip r:embed="rId5"/>
          <a:stretch>
            <a:fillRect/>
          </a:stretch>
        </p:blipFill>
        <p:spPr>
          <a:xfrm>
            <a:off x="3574604" y="536324"/>
            <a:ext cx="5196417" cy="3897313"/>
          </a:xfrm>
          <a:prstGeom prst="rect">
            <a:avLst/>
          </a:prstGeom>
        </p:spPr>
      </p:pic>
      <p:sp>
        <p:nvSpPr>
          <p:cNvPr id="4" name="Slide Number Placeholder 11">
            <a:extLst>
              <a:ext uri="{FF2B5EF4-FFF2-40B4-BE49-F238E27FC236}">
                <a16:creationId xmlns:a16="http://schemas.microsoft.com/office/drawing/2014/main" id="{CE7358C6-D3B6-0639-16BD-95F5F924D3B6}"/>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5" name="Google Shape;217;p29">
            <a:extLst>
              <a:ext uri="{FF2B5EF4-FFF2-40B4-BE49-F238E27FC236}">
                <a16:creationId xmlns:a16="http://schemas.microsoft.com/office/drawing/2014/main" id="{DC5630E1-7609-A8D8-66FB-237B44B445F7}"/>
              </a:ext>
            </a:extLst>
          </p:cNvPr>
          <p:cNvSpPr txBox="1"/>
          <p:nvPr/>
        </p:nvSpPr>
        <p:spPr>
          <a:xfrm>
            <a:off x="5537965" y="4481130"/>
            <a:ext cx="3573379" cy="273844"/>
          </a:xfrm>
          <a:prstGeom prst="rect">
            <a:avLst/>
          </a:prstGeom>
          <a:noFill/>
          <a:ln>
            <a:noFill/>
          </a:ln>
        </p:spPr>
        <p:txBody>
          <a:bodyPr spcFirstLastPara="1" wrap="square" lIns="68569" tIns="68569" rIns="68569" bIns="68569" anchor="t" anchorCtr="0">
            <a:noAutofit/>
          </a:bodyPr>
          <a:lstStyle/>
          <a:p>
            <a:r>
              <a:rPr lang="en" sz="1000" i="1"/>
              <a:t>CREDIT: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1000" i="1">
              <a:solidFill>
                <a:srgbClr val="002060"/>
              </a:solidFill>
            </a:endParaRPr>
          </a:p>
        </p:txBody>
      </p:sp>
      <p:sp>
        <p:nvSpPr>
          <p:cNvPr id="3" name="Slide Number Placeholder 11">
            <a:extLst>
              <a:ext uri="{FF2B5EF4-FFF2-40B4-BE49-F238E27FC236}">
                <a16:creationId xmlns:a16="http://schemas.microsoft.com/office/drawing/2014/main" id="{E4815398-63B3-D3E3-C569-53AC01011676}"/>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extLst>
      <p:ext uri="{BB962C8B-B14F-4D97-AF65-F5344CB8AC3E}">
        <p14:creationId xmlns:p14="http://schemas.microsoft.com/office/powerpoint/2010/main" val="10244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dirty="0">
                <a:highlight>
                  <a:srgbClr val="FFFFFF"/>
                </a:highlight>
              </a:rPr>
              <a:t>If you or someone you know uses a </a:t>
            </a:r>
            <a:r>
              <a:rPr lang="en" sz="2400" u="sng" dirty="0">
                <a:highlight>
                  <a:srgbClr val="FFFFFF"/>
                </a:highlight>
              </a:rPr>
              <a:t>wheelchair</a:t>
            </a:r>
            <a:r>
              <a:rPr lang="en" sz="2400" dirty="0">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5" name="Google Shape;217;p29">
            <a:extLst>
              <a:ext uri="{FF2B5EF4-FFF2-40B4-BE49-F238E27FC236}">
                <a16:creationId xmlns:a16="http://schemas.microsoft.com/office/drawing/2014/main" id="{53898DB3-E479-85B0-7149-75AAC9B11C9F}"/>
              </a:ext>
            </a:extLst>
          </p:cNvPr>
          <p:cNvSpPr txBox="1"/>
          <p:nvPr/>
        </p:nvSpPr>
        <p:spPr>
          <a:xfrm>
            <a:off x="5540538" y="4481130"/>
            <a:ext cx="3717758" cy="273844"/>
          </a:xfrm>
          <a:prstGeom prst="rect">
            <a:avLst/>
          </a:prstGeom>
          <a:noFill/>
          <a:ln>
            <a:noFill/>
          </a:ln>
        </p:spPr>
        <p:txBody>
          <a:bodyPr spcFirstLastPara="1" wrap="square" lIns="68569" tIns="68569" rIns="68569" bIns="68569" anchor="t" anchorCtr="0">
            <a:noAutofit/>
          </a:bodyPr>
          <a:lstStyle/>
          <a:p>
            <a:r>
              <a:rPr lang="en" sz="1000" i="1"/>
              <a:t>CREDIT</a:t>
            </a:r>
            <a:r>
              <a:rPr lang="en" sz="1000" i="1">
                <a:solidFill>
                  <a:srgbClr val="002060"/>
                </a:solidFill>
              </a:rPr>
              <a: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1000" i="1">
              <a:solidFill>
                <a:srgbClr val="002060"/>
              </a:solidFill>
            </a:endParaRPr>
          </a:p>
        </p:txBody>
      </p:sp>
      <p:sp>
        <p:nvSpPr>
          <p:cNvPr id="3" name="Slide Number Placeholder 11">
            <a:extLst>
              <a:ext uri="{FF2B5EF4-FFF2-40B4-BE49-F238E27FC236}">
                <a16:creationId xmlns:a16="http://schemas.microsoft.com/office/drawing/2014/main" id="{88FDB07E-3ED8-88BB-8880-1659867B7C51}"/>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highlight>
                  <a:schemeClr val="lt1"/>
                </a:highlight>
              </a:rPr>
              <a:t>If you or someone you know uses a </a:t>
            </a:r>
            <a:r>
              <a:rPr lang="en" sz="2400" u="sng" dirty="0">
                <a:highlight>
                  <a:schemeClr val="lt1"/>
                </a:highlight>
              </a:rPr>
              <a:t>cane</a:t>
            </a:r>
            <a:r>
              <a:rPr lang="en" sz="2400" dirty="0">
                <a:highlight>
                  <a:schemeClr val="lt1"/>
                </a:highlight>
              </a:rPr>
              <a:t> or </a:t>
            </a:r>
            <a:r>
              <a:rPr lang="en" sz="2400" u="sng" dirty="0">
                <a:highlight>
                  <a:schemeClr val="lt1"/>
                </a:highlight>
              </a:rPr>
              <a:t>walker</a:t>
            </a:r>
            <a:r>
              <a:rPr lang="en" sz="2400" dirty="0">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46298"/>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886686"/>
            <a:ext cx="5924863" cy="1623048"/>
          </a:xfrm>
          <a:prstGeom prst="rect">
            <a:avLst/>
          </a:prstGeom>
          <a:noFill/>
          <a:ln>
            <a:noFill/>
          </a:ln>
        </p:spPr>
      </p:pic>
      <p:sp>
        <p:nvSpPr>
          <p:cNvPr id="6" name="Google Shape;217;p29">
            <a:extLst>
              <a:ext uri="{FF2B5EF4-FFF2-40B4-BE49-F238E27FC236}">
                <a16:creationId xmlns:a16="http://schemas.microsoft.com/office/drawing/2014/main" id="{3023AFDC-83D6-853C-FC34-BD3394EF7301}"/>
              </a:ext>
            </a:extLst>
          </p:cNvPr>
          <p:cNvSpPr txBox="1"/>
          <p:nvPr/>
        </p:nvSpPr>
        <p:spPr>
          <a:xfrm>
            <a:off x="5540538" y="4481130"/>
            <a:ext cx="3717758" cy="273844"/>
          </a:xfrm>
          <a:prstGeom prst="rect">
            <a:avLst/>
          </a:prstGeom>
          <a:noFill/>
          <a:ln>
            <a:noFill/>
          </a:ln>
        </p:spPr>
        <p:txBody>
          <a:bodyPr spcFirstLastPara="1" wrap="square" lIns="68569" tIns="68569" rIns="68569" bIns="68569" anchor="t" anchorCtr="0">
            <a:noAutofit/>
          </a:bodyPr>
          <a:lstStyle/>
          <a:p>
            <a:r>
              <a:rPr lang="en" sz="1000" i="1"/>
              <a:t>CREDIT</a:t>
            </a:r>
            <a:r>
              <a:rPr lang="en" sz="1000" i="1">
                <a:solidFill>
                  <a:srgbClr val="002060"/>
                </a:solidFill>
              </a:rPr>
              <a:t>: </a:t>
            </a:r>
            <a:r>
              <a:rPr lang="en" sz="1000" i="1">
                <a:solidFill>
                  <a:srgbClr val="002060"/>
                </a:solidFill>
                <a:uFill>
                  <a:noFill/>
                </a:uFill>
                <a:hlinkClick r:id="rId5">
                  <a:extLst>
                    <a:ext uri="{A12FA001-AC4F-418D-AE19-62706E023703}">
                      <ahyp:hlinkClr xmlns:ahyp="http://schemas.microsoft.com/office/drawing/2018/hyperlinkcolor" val="tx"/>
                    </a:ext>
                  </a:extLst>
                </a:hlinkClick>
              </a:rPr>
              <a:t>ShakeAlert Infographic Modified Protective Actions</a:t>
            </a:r>
            <a:endParaRPr sz="1000" i="1">
              <a:solidFill>
                <a:srgbClr val="002060"/>
              </a:solidFill>
            </a:endParaRPr>
          </a:p>
        </p:txBody>
      </p:sp>
      <p:sp>
        <p:nvSpPr>
          <p:cNvPr id="3" name="Slide Number Placeholder 11">
            <a:extLst>
              <a:ext uri="{FF2B5EF4-FFF2-40B4-BE49-F238E27FC236}">
                <a16:creationId xmlns:a16="http://schemas.microsoft.com/office/drawing/2014/main" id="{7AFAF168-3C39-0112-B745-56D06D55E60B}"/>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dirty="0">
                <a:highlight>
                  <a:schemeClr val="lt1"/>
                </a:highlight>
              </a:rPr>
              <a:t>When the ground shakes or you get an alert, </a:t>
            </a:r>
            <a:endParaRPr sz="2400" dirty="0">
              <a:highlight>
                <a:schemeClr val="lt1"/>
              </a:highlight>
            </a:endParaRPr>
          </a:p>
          <a:p>
            <a:pPr marL="342900" lvl="0" indent="-342900" algn="ctr" rtl="0">
              <a:lnSpc>
                <a:spcPct val="100000"/>
              </a:lnSpc>
              <a:spcBef>
                <a:spcPts val="0"/>
              </a:spcBef>
              <a:spcAft>
                <a:spcPts val="0"/>
              </a:spcAft>
              <a:buSzPts val="990"/>
              <a:buNone/>
            </a:pPr>
            <a:r>
              <a:rPr lang="en" sz="2400" dirty="0">
                <a:highlight>
                  <a:schemeClr val="lt1"/>
                </a:highlight>
              </a:rPr>
              <a:t>why is it important to . . .?</a:t>
            </a:r>
            <a:endParaRPr sz="2400" dirty="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25225"/>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25225"/>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25225"/>
            <a:ext cx="2510994" cy="2656500"/>
          </a:xfrm>
          <a:prstGeom prst="rect">
            <a:avLst/>
          </a:prstGeom>
          <a:noFill/>
          <a:ln w="9525" cap="flat" cmpd="sng">
            <a:noFill/>
            <a:prstDash val="solid"/>
            <a:round/>
            <a:headEnd type="none" w="sm" len="sm"/>
            <a:tailEnd type="none" w="sm" len="sm"/>
          </a:ln>
        </p:spPr>
      </p:pic>
      <p:sp>
        <p:nvSpPr>
          <p:cNvPr id="3" name="Google Shape;217;p29">
            <a:extLst>
              <a:ext uri="{FF2B5EF4-FFF2-40B4-BE49-F238E27FC236}">
                <a16:creationId xmlns:a16="http://schemas.microsoft.com/office/drawing/2014/main" id="{C10B474F-01AC-EB97-2FA8-4E39EE2A180D}"/>
              </a:ext>
            </a:extLst>
          </p:cNvPr>
          <p:cNvSpPr txBox="1"/>
          <p:nvPr/>
        </p:nvSpPr>
        <p:spPr>
          <a:xfrm>
            <a:off x="5540538" y="4481130"/>
            <a:ext cx="3717758" cy="273844"/>
          </a:xfrm>
          <a:prstGeom prst="rect">
            <a:avLst/>
          </a:prstGeom>
          <a:noFill/>
          <a:ln>
            <a:noFill/>
          </a:ln>
        </p:spPr>
        <p:txBody>
          <a:bodyPr spcFirstLastPara="1" wrap="square" lIns="68569" tIns="68569" rIns="68569" bIns="68569" anchor="t" anchorCtr="0">
            <a:noAutofit/>
          </a:bodyPr>
          <a:lstStyle/>
          <a:p>
            <a:r>
              <a:rPr lang="en" sz="1000" i="1"/>
              <a:t>CREDIT</a:t>
            </a:r>
            <a:r>
              <a:rPr lang="en" sz="1000" i="1">
                <a:solidFill>
                  <a:srgbClr val="002060"/>
                </a:solidFill>
              </a:rPr>
              <a:t>: </a:t>
            </a:r>
            <a:r>
              <a:rPr lang="en" sz="1000" i="1">
                <a:solidFill>
                  <a:srgbClr val="002060"/>
                </a:solidFill>
                <a:uFill>
                  <a:noFill/>
                </a:uFill>
                <a:hlinkClick r:id="rId6">
                  <a:extLst>
                    <a:ext uri="{A12FA001-AC4F-418D-AE19-62706E023703}">
                      <ahyp:hlinkClr xmlns:ahyp="http://schemas.microsoft.com/office/drawing/2018/hyperlinkcolor" val="tx"/>
                    </a:ext>
                  </a:extLst>
                </a:hlinkClick>
              </a:rPr>
              <a:t>ShakeAlert Infographic Modified Protective Actions</a:t>
            </a:r>
            <a:endParaRPr sz="1000" i="1">
              <a:solidFill>
                <a:srgbClr val="002060"/>
              </a:solidFill>
            </a:endParaRPr>
          </a:p>
        </p:txBody>
      </p:sp>
      <p:sp>
        <p:nvSpPr>
          <p:cNvPr id="4" name="Slide Number Placeholder 11">
            <a:extLst>
              <a:ext uri="{FF2B5EF4-FFF2-40B4-BE49-F238E27FC236}">
                <a16:creationId xmlns:a16="http://schemas.microsoft.com/office/drawing/2014/main" id="{3C7814FF-B19B-97AF-9A8E-5534602E63F3}"/>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Autofit/>
          </a:bodyPr>
          <a:lstStyle/>
          <a:p>
            <a:pPr algn="ctr"/>
            <a:r>
              <a:rPr lang="en" sz="2400" dirty="0">
                <a:highlight>
                  <a:srgbClr val="FFFFFF"/>
                </a:highlight>
              </a:rPr>
              <a:t>Protect yourself when there is . . .</a:t>
            </a:r>
            <a:endParaRPr lang="en-US" sz="24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1917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666622"/>
            <a:ext cx="2705246" cy="2232105"/>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6801537D-1F66-BB53-9726-0281BD68EE3F}"/>
              </a:ext>
            </a:extLst>
          </p:cNvPr>
          <p:cNvGrpSpPr/>
          <p:nvPr/>
        </p:nvGrpSpPr>
        <p:grpSpPr>
          <a:xfrm>
            <a:off x="2997122" y="1641975"/>
            <a:ext cx="2798001" cy="2331908"/>
            <a:chOff x="2997122" y="1641975"/>
            <a:chExt cx="2798001" cy="2331908"/>
          </a:xfrm>
        </p:grpSpPr>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2997122" y="3561041"/>
              <a:ext cx="2798001"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pic>
          <p:nvPicPr>
            <p:cNvPr id="3" name="Google Shape;272;p36">
              <a:extLst>
                <a:ext uri="{FF2B5EF4-FFF2-40B4-BE49-F238E27FC236}">
                  <a16:creationId xmlns:a16="http://schemas.microsoft.com/office/drawing/2014/main" id="{26740F9A-BA00-E5E6-3EE4-14C3889E316B}"/>
                </a:ext>
              </a:extLst>
            </p:cNvPr>
            <p:cNvPicPr preferRelativeResize="0"/>
            <p:nvPr/>
          </p:nvPicPr>
          <p:blipFill rotWithShape="1">
            <a:blip r:embed="rId5">
              <a:alphaModFix/>
            </a:blip>
            <a:srcRect l="8659"/>
            <a:stretch/>
          </p:blipFill>
          <p:spPr>
            <a:xfrm>
              <a:off x="3192404" y="1641975"/>
              <a:ext cx="2519734" cy="1695148"/>
            </a:xfrm>
            <a:prstGeom prst="rect">
              <a:avLst/>
            </a:prstGeom>
            <a:noFill/>
            <a:ln>
              <a:noFill/>
            </a:ln>
          </p:spPr>
        </p:pic>
      </p:grpSp>
      <p:sp>
        <p:nvSpPr>
          <p:cNvPr id="6" name="Slide Number Placeholder 11">
            <a:extLst>
              <a:ext uri="{FF2B5EF4-FFF2-40B4-BE49-F238E27FC236}">
                <a16:creationId xmlns:a16="http://schemas.microsoft.com/office/drawing/2014/main" id="{8DF292E9-63C7-28C8-5147-7E5E2BBD7342}"/>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dirty="0"/>
              <a:t>What to Expect from an Alert </a:t>
            </a:r>
            <a:endParaRPr sz="2400" dirty="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807" y="2251954"/>
            <a:ext cx="1196715" cy="1196715"/>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4567882" y="988798"/>
            <a:ext cx="3174525" cy="3715836"/>
          </a:xfrm>
          <a:prstGeom prst="rect">
            <a:avLst/>
          </a:prstGeom>
        </p:spPr>
      </p:pic>
      <p:sp>
        <p:nvSpPr>
          <p:cNvPr id="5" name="Slide Number Placeholder 11">
            <a:extLst>
              <a:ext uri="{FF2B5EF4-FFF2-40B4-BE49-F238E27FC236}">
                <a16:creationId xmlns:a16="http://schemas.microsoft.com/office/drawing/2014/main" id="{411BE453-3D97-2F51-9107-FF84649D5953}"/>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1"/>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reflect! </a:t>
            </a:r>
            <a:endParaRPr sz="3020" b="1"/>
          </a:p>
        </p:txBody>
      </p:sp>
      <p:sp>
        <p:nvSpPr>
          <p:cNvPr id="433" name="Google Shape;433;p51"/>
          <p:cNvSpPr txBox="1">
            <a:spLocks noGrp="1"/>
          </p:cNvSpPr>
          <p:nvPr>
            <p:ph type="body" idx="4294967295"/>
          </p:nvPr>
        </p:nvSpPr>
        <p:spPr>
          <a:xfrm>
            <a:off x="855320" y="1651987"/>
            <a:ext cx="4182534" cy="2541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tx2"/>
                </a:solidFill>
              </a:rPr>
              <a:t>How did we do?  </a:t>
            </a:r>
            <a:endParaRPr sz="2900">
              <a:solidFill>
                <a:schemeClr val="tx2"/>
              </a:solidFill>
            </a:endParaRPr>
          </a:p>
          <a:p>
            <a:pPr marL="0" lvl="0" indent="0" algn="l" rtl="0">
              <a:spcBef>
                <a:spcPts val="0"/>
              </a:spcBef>
              <a:spcAft>
                <a:spcPts val="0"/>
              </a:spcAft>
              <a:buNone/>
            </a:pPr>
            <a:endParaRPr sz="1500">
              <a:solidFill>
                <a:schemeClr val="tx2"/>
              </a:solidFill>
            </a:endParaRPr>
          </a:p>
          <a:p>
            <a:pPr marL="0" lvl="0" indent="0" algn="l" rtl="0">
              <a:spcBef>
                <a:spcPts val="0"/>
              </a:spcBef>
              <a:spcAft>
                <a:spcPts val="0"/>
              </a:spcAft>
              <a:buNone/>
            </a:pPr>
            <a:r>
              <a:rPr lang="en" sz="2900">
                <a:solidFill>
                  <a:schemeClr val="tx2"/>
                </a:solidFill>
              </a:rPr>
              <a:t>Questions? </a:t>
            </a:r>
            <a:endParaRPr sz="2900">
              <a:solidFill>
                <a:schemeClr val="tx2"/>
              </a:solidFill>
            </a:endParaRPr>
          </a:p>
          <a:p>
            <a:pPr marL="0" lvl="0" indent="0" algn="l" rtl="0">
              <a:spcBef>
                <a:spcPts val="0"/>
              </a:spcBef>
              <a:spcAft>
                <a:spcPts val="0"/>
              </a:spcAft>
              <a:buNone/>
            </a:pPr>
            <a:endParaRPr sz="1500">
              <a:solidFill>
                <a:schemeClr val="tx2"/>
              </a:solidFill>
            </a:endParaRPr>
          </a:p>
          <a:p>
            <a:pPr marL="0" lvl="0" indent="0" algn="l" rtl="0">
              <a:spcBef>
                <a:spcPts val="0"/>
              </a:spcBef>
              <a:spcAft>
                <a:spcPts val="0"/>
              </a:spcAft>
              <a:buNone/>
            </a:pPr>
            <a:r>
              <a:rPr lang="en" sz="2900">
                <a:solidFill>
                  <a:schemeClr val="tx2"/>
                </a:solidFill>
              </a:rPr>
              <a:t>Key things to remember? </a:t>
            </a:r>
            <a:endParaRPr sz="2900">
              <a:solidFill>
                <a:schemeClr val="tx2"/>
              </a:solidFill>
            </a:endParaRPr>
          </a:p>
          <a:p>
            <a:pPr marL="457200" lvl="0" indent="0" algn="l" rtl="0">
              <a:lnSpc>
                <a:spcPct val="200000"/>
              </a:lnSpc>
              <a:spcBef>
                <a:spcPts val="0"/>
              </a:spcBef>
              <a:spcAft>
                <a:spcPts val="0"/>
              </a:spcAft>
              <a:buNone/>
            </a:pPr>
            <a:endParaRPr sz="2900">
              <a:solidFill>
                <a:schemeClr val="tx2"/>
              </a:solidFill>
            </a:endParaRPr>
          </a:p>
        </p:txBody>
      </p:sp>
      <p:pic>
        <p:nvPicPr>
          <p:cNvPr id="434" name="Google Shape;434;p51"/>
          <p:cNvPicPr preferRelativeResize="0"/>
          <p:nvPr/>
        </p:nvPicPr>
        <p:blipFill>
          <a:blip r:embed="rId3">
            <a:alphaModFix/>
          </a:blip>
          <a:stretch>
            <a:fillRect/>
          </a:stretch>
        </p:blipFill>
        <p:spPr>
          <a:xfrm rot="435330">
            <a:off x="4723054" y="1151372"/>
            <a:ext cx="3355251" cy="2604825"/>
          </a:xfrm>
          <a:prstGeom prst="rect">
            <a:avLst/>
          </a:prstGeom>
          <a:noFill/>
          <a:ln>
            <a:noFill/>
          </a:ln>
        </p:spPr>
      </p:pic>
      <p:sp>
        <p:nvSpPr>
          <p:cNvPr id="3" name="Slide Number Placeholder 11">
            <a:extLst>
              <a:ext uri="{FF2B5EF4-FFF2-40B4-BE49-F238E27FC236}">
                <a16:creationId xmlns:a16="http://schemas.microsoft.com/office/drawing/2014/main" id="{98BFAA35-F43B-2F73-F29F-BD2F521BFD2C}"/>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tx1"/>
                </a:solidFill>
              </a:rPr>
              <a:t>Sensitive Content Warning </a:t>
            </a:r>
            <a:endParaRPr sz="2400" b="1">
              <a:solidFill>
                <a:schemeClr val="tx1"/>
              </a:solidFill>
            </a:endParaRPr>
          </a:p>
        </p:txBody>
      </p:sp>
      <p:sp>
        <p:nvSpPr>
          <p:cNvPr id="62" name="Google Shape;62;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spcBef>
                <a:spcPts val="0"/>
              </a:spcBef>
              <a:spcAft>
                <a:spcPts val="0"/>
              </a:spcAft>
              <a:buNone/>
            </a:pPr>
            <a:endParaRPr/>
          </a:p>
          <a:p>
            <a:pPr marL="0" lvl="0" indent="0" algn="l" rtl="0">
              <a:spcBef>
                <a:spcPts val="0"/>
              </a:spcBef>
              <a:spcAft>
                <a:spcPts val="0"/>
              </a:spcAft>
              <a:buNone/>
            </a:pPr>
            <a:r>
              <a:rPr lang="en"/>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spcBef>
                <a:spcPts val="0"/>
              </a:spcBef>
              <a:spcAft>
                <a:spcPts val="0"/>
              </a:spcAft>
              <a:buNone/>
            </a:pPr>
            <a:endParaRPr/>
          </a:p>
          <a:p>
            <a:pPr marL="0" lvl="0" indent="0" algn="l" rtl="0">
              <a:spcBef>
                <a:spcPts val="0"/>
              </a:spcBef>
              <a:spcAft>
                <a:spcPts val="0"/>
              </a:spcAft>
              <a:buNone/>
            </a:pPr>
            <a:r>
              <a:rPr lang="en"/>
              <a:t>The purpose of drills is to build muscle memory so that in a heightened emotional state students are still able to take appropriate protective action. Therefore, it is important to take drills seriously. To the extent you can, please insist on students remaining quiet and following instructions. </a:t>
            </a:r>
            <a:endParaRPr/>
          </a:p>
        </p:txBody>
      </p:sp>
      <p:sp>
        <p:nvSpPr>
          <p:cNvPr id="4" name="Slide Number Placeholder 5">
            <a:extLst>
              <a:ext uri="{FF2B5EF4-FFF2-40B4-BE49-F238E27FC236}">
                <a16:creationId xmlns:a16="http://schemas.microsoft.com/office/drawing/2014/main" id="{0BF30F81-D749-74D8-3E65-DFF45D6BA884}"/>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6" name="Slide Number Placeholder 11">
            <a:extLst>
              <a:ext uri="{FF2B5EF4-FFF2-40B4-BE49-F238E27FC236}">
                <a16:creationId xmlns:a16="http://schemas.microsoft.com/office/drawing/2014/main" id="{3FCDF221-F701-2C4C-A10C-72889DF602DF}"/>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Clr>
                <a:schemeClr val="dk1"/>
              </a:buClr>
              <a:buSzPts val="1100"/>
            </a:pPr>
            <a:r>
              <a:rPr lang="en" sz="2400"/>
              <a:t>What else can you, the people you live with, and community do to prepare for an earthquake?</a:t>
            </a:r>
            <a:endParaRPr sz="2400"/>
          </a:p>
        </p:txBody>
      </p:sp>
      <p:sp>
        <p:nvSpPr>
          <p:cNvPr id="302" name="Google Shape;302;p39"/>
          <p:cNvSpPr txBox="1">
            <a:spLocks noGrp="1"/>
          </p:cNvSpPr>
          <p:nvPr>
            <p:ph type="body" idx="4294967295"/>
          </p:nvPr>
        </p:nvSpPr>
        <p:spPr>
          <a:xfrm>
            <a:off x="445169" y="2047275"/>
            <a:ext cx="4236492" cy="193675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pPr>
            <a:r>
              <a:rPr lang="en" sz="2200" dirty="0">
                <a:solidFill>
                  <a:schemeClr val="tx2"/>
                </a:solidFill>
              </a:rPr>
              <a:t>Sign up for </a:t>
            </a:r>
            <a:r>
              <a:rPr lang="en" sz="2200" dirty="0" err="1">
                <a:solidFill>
                  <a:schemeClr val="tx2"/>
                </a:solidFill>
              </a:rPr>
              <a:t>ShakeAlert</a:t>
            </a:r>
            <a:r>
              <a:rPr lang="en" sz="2200" dirty="0">
                <a:solidFill>
                  <a:schemeClr val="tx2"/>
                </a:solidFill>
              </a:rPr>
              <a:t> EEW</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Emergency Plan</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Practice </a:t>
            </a:r>
            <a:endParaRPr sz="2200" dirty="0">
              <a:solidFill>
                <a:schemeClr val="tx2"/>
              </a:solidFill>
            </a:endParaRPr>
          </a:p>
          <a:p>
            <a:pPr marL="457200" lvl="0" indent="-381000" algn="l" rtl="0">
              <a:lnSpc>
                <a:spcPct val="115000"/>
              </a:lnSpc>
              <a:spcBef>
                <a:spcPts val="0"/>
              </a:spcBef>
              <a:spcAft>
                <a:spcPts val="0"/>
              </a:spcAft>
              <a:buSzPts val="2400"/>
            </a:pPr>
            <a:r>
              <a:rPr lang="en" sz="2200" dirty="0">
                <a:solidFill>
                  <a:schemeClr val="tx2"/>
                </a:solidFill>
              </a:rPr>
              <a:t>Emergency Supply Kit</a:t>
            </a:r>
            <a:endParaRPr sz="2200" dirty="0">
              <a:solidFill>
                <a:schemeClr val="tx2"/>
              </a:solidFill>
            </a:endParaRPr>
          </a:p>
        </p:txBody>
      </p:sp>
      <p:pic>
        <p:nvPicPr>
          <p:cNvPr id="303" name="Google Shape;303;p39"/>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sp>
        <p:nvSpPr>
          <p:cNvPr id="304" name="Google Shape;304;p39"/>
          <p:cNvSpPr txBox="1"/>
          <p:nvPr/>
        </p:nvSpPr>
        <p:spPr>
          <a:xfrm>
            <a:off x="3826041" y="4484760"/>
            <a:ext cx="2388995" cy="26042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4"/>
              </a:rPr>
              <a:t>Ready.gov/kit</a:t>
            </a:r>
            <a:r>
              <a:rPr lang="en" sz="1000" i="1"/>
              <a:t> and </a:t>
            </a:r>
            <a:r>
              <a:rPr lang="en" sz="1000" i="1">
                <a:solidFill>
                  <a:schemeClr val="hlink"/>
                </a:solidFill>
                <a:uFill>
                  <a:noFill/>
                </a:uFill>
                <a:hlinkClick r:id="rId5"/>
              </a:rPr>
              <a:t>MyShake</a:t>
            </a:r>
            <a:endParaRPr sz="1000" i="1"/>
          </a:p>
        </p:txBody>
      </p:sp>
      <p:pic>
        <p:nvPicPr>
          <p:cNvPr id="305" name="Google Shape;305;p39"/>
          <p:cNvPicPr preferRelativeResize="0"/>
          <p:nvPr/>
        </p:nvPicPr>
        <p:blipFill>
          <a:blip r:embed="rId6">
            <a:alphaModFix/>
          </a:blip>
          <a:stretch>
            <a:fillRect/>
          </a:stretch>
        </p:blipFill>
        <p:spPr>
          <a:xfrm rot="244677">
            <a:off x="5983851" y="758235"/>
            <a:ext cx="2852294" cy="1831266"/>
          </a:xfrm>
          <a:prstGeom prst="rect">
            <a:avLst/>
          </a:prstGeom>
          <a:noFill/>
          <a:ln>
            <a:noFill/>
          </a:ln>
          <a:effectLst/>
        </p:spPr>
      </p:pic>
      <p:sp>
        <p:nvSpPr>
          <p:cNvPr id="2" name="Slide Number Placeholder 11">
            <a:extLst>
              <a:ext uri="{FF2B5EF4-FFF2-40B4-BE49-F238E27FC236}">
                <a16:creationId xmlns:a16="http://schemas.microsoft.com/office/drawing/2014/main" id="{D5A93846-9C0B-20E6-06C5-91EB79ECEC6D}"/>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2"/>
          <p:cNvSpPr txBox="1">
            <a:spLocks noGrp="1"/>
          </p:cNvSpPr>
          <p:nvPr>
            <p:ph type="title" idx="4294967295"/>
          </p:nvPr>
        </p:nvSpPr>
        <p:spPr>
          <a:xfrm>
            <a:off x="377387" y="709741"/>
            <a:ext cx="5437188" cy="8366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920" b="1"/>
              <a:t>Help the people you live with and community prepare!  </a:t>
            </a:r>
            <a:endParaRPr sz="2920" b="1"/>
          </a:p>
        </p:txBody>
      </p:sp>
      <p:sp>
        <p:nvSpPr>
          <p:cNvPr id="440" name="Google Shape;440;p52"/>
          <p:cNvSpPr txBox="1">
            <a:spLocks noGrp="1"/>
          </p:cNvSpPr>
          <p:nvPr>
            <p:ph type="body" idx="4294967295"/>
          </p:nvPr>
        </p:nvSpPr>
        <p:spPr>
          <a:xfrm>
            <a:off x="845686" y="1798638"/>
            <a:ext cx="4430713" cy="2752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tx2"/>
                </a:solidFill>
              </a:rPr>
              <a:t>Spread the word! </a:t>
            </a:r>
            <a:r>
              <a:rPr lang="en" sz="2700">
                <a:solidFill>
                  <a:schemeClr val="tx2"/>
                </a:solidFill>
              </a:rPr>
              <a:t>Tell your family and community what you learned about protecting yourself during an earthquake.</a:t>
            </a:r>
            <a:endParaRPr sz="2700">
              <a:solidFill>
                <a:schemeClr val="tx2"/>
              </a:solidFill>
            </a:endParaRPr>
          </a:p>
          <a:p>
            <a:pPr marL="0" lvl="0" indent="0" algn="l" rtl="0">
              <a:spcBef>
                <a:spcPts val="0"/>
              </a:spcBef>
              <a:spcAft>
                <a:spcPts val="0"/>
              </a:spcAft>
              <a:buNone/>
            </a:pPr>
            <a:endParaRPr sz="2700">
              <a:solidFill>
                <a:schemeClr val="tx2"/>
              </a:solidFill>
            </a:endParaRPr>
          </a:p>
          <a:p>
            <a:pPr marL="0" lvl="0" indent="0" algn="l" rtl="0">
              <a:spcBef>
                <a:spcPts val="0"/>
              </a:spcBef>
              <a:spcAft>
                <a:spcPts val="0"/>
              </a:spcAft>
              <a:buNone/>
            </a:pPr>
            <a:r>
              <a:rPr lang="en" sz="2700">
                <a:solidFill>
                  <a:schemeClr val="tx2"/>
                </a:solidFill>
              </a:rPr>
              <a:t>Practice tonight! </a:t>
            </a:r>
            <a:r>
              <a:rPr lang="en" sz="2500">
                <a:solidFill>
                  <a:schemeClr val="tx2"/>
                </a:solidFill>
              </a:rPr>
              <a:t> </a:t>
            </a:r>
            <a:endParaRPr sz="2500">
              <a:solidFill>
                <a:schemeClr val="tx2"/>
              </a:solidFill>
            </a:endParaRPr>
          </a:p>
          <a:p>
            <a:pPr marL="0" lvl="0" indent="0" algn="l" rtl="0">
              <a:spcBef>
                <a:spcPts val="0"/>
              </a:spcBef>
              <a:spcAft>
                <a:spcPts val="0"/>
              </a:spcAft>
              <a:buNone/>
            </a:pPr>
            <a:endParaRPr sz="2500">
              <a:solidFill>
                <a:schemeClr val="tx2"/>
              </a:solidFill>
            </a:endParaRPr>
          </a:p>
        </p:txBody>
      </p:sp>
      <p:sp>
        <p:nvSpPr>
          <p:cNvPr id="442" name="Google Shape;442;p52"/>
          <p:cNvSpPr txBox="1"/>
          <p:nvPr/>
        </p:nvSpPr>
        <p:spPr>
          <a:xfrm>
            <a:off x="6818459" y="4444613"/>
            <a:ext cx="21825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02060"/>
                </a:solidFill>
                <a:uFill>
                  <a:noFill/>
                </a:uFill>
                <a:hlinkClick r:id="rId3">
                  <a:extLst>
                    <a:ext uri="{A12FA001-AC4F-418D-AE19-62706E023703}">
                      <ahyp:hlinkClr xmlns:ahyp="http://schemas.microsoft.com/office/drawing/2018/hyperlinkcolor" val="tx"/>
                    </a:ext>
                  </a:extLst>
                </a:hlinkClick>
              </a:rPr>
              <a:t>Sign up for ShakeAlert</a:t>
            </a:r>
            <a:endParaRPr sz="1000" i="1">
              <a:solidFill>
                <a:srgbClr val="002060"/>
              </a:solidFill>
            </a:endParaRPr>
          </a:p>
        </p:txBody>
      </p:sp>
      <p:pic>
        <p:nvPicPr>
          <p:cNvPr id="443" name="Google Shape;443;p52"/>
          <p:cNvPicPr preferRelativeResize="0"/>
          <p:nvPr/>
        </p:nvPicPr>
        <p:blipFill>
          <a:blip r:embed="rId4">
            <a:alphaModFix/>
          </a:blip>
          <a:srcRect b="1562"/>
          <a:stretch/>
        </p:blipFill>
        <p:spPr>
          <a:xfrm>
            <a:off x="6256421" y="446888"/>
            <a:ext cx="2602555" cy="4104476"/>
          </a:xfrm>
          <a:prstGeom prst="rect">
            <a:avLst/>
          </a:prstGeom>
          <a:noFill/>
          <a:ln w="9525" cap="flat" cmpd="sng">
            <a:noFill/>
            <a:prstDash val="solid"/>
            <a:round/>
            <a:headEnd type="none" w="sm" len="sm"/>
            <a:tailEnd type="none" w="sm" len="sm"/>
          </a:ln>
        </p:spPr>
      </p:pic>
      <p:sp>
        <p:nvSpPr>
          <p:cNvPr id="3" name="Slide Number Placeholder 11">
            <a:extLst>
              <a:ext uri="{FF2B5EF4-FFF2-40B4-BE49-F238E27FC236}">
                <a16:creationId xmlns:a16="http://schemas.microsoft.com/office/drawing/2014/main" id="{59805BD3-99F9-FAB8-6BA8-AB594F48DEC3}"/>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178855" y="517754"/>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Welcome Back!  </a:t>
            </a:r>
            <a:endParaRPr sz="3020" b="1" dirty="0"/>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lnSpc>
                <a:spcPct val="100000"/>
              </a:lnSpc>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pic>
        <p:nvPicPr>
          <p:cNvPr id="465" name="Google Shape;465;p55"/>
          <p:cNvPicPr preferRelativeResize="0"/>
          <p:nvPr/>
        </p:nvPicPr>
        <p:blipFill>
          <a:blip r:embed="rId3">
            <a:alphaModFix/>
          </a:blip>
          <a:stretch>
            <a:fillRect/>
          </a:stretch>
        </p:blipFill>
        <p:spPr>
          <a:xfrm>
            <a:off x="4068300" y="1291175"/>
            <a:ext cx="4783723" cy="1572151"/>
          </a:xfrm>
          <a:prstGeom prst="rect">
            <a:avLst/>
          </a:prstGeom>
          <a:noFill/>
          <a:ln>
            <a:noFill/>
          </a:ln>
        </p:spPr>
      </p:pic>
      <p:sp>
        <p:nvSpPr>
          <p:cNvPr id="466" name="Google Shape;466;p55"/>
          <p:cNvSpPr txBox="1"/>
          <p:nvPr/>
        </p:nvSpPr>
        <p:spPr>
          <a:xfrm>
            <a:off x="7296494" y="2907080"/>
            <a:ext cx="1691700" cy="24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 </a:t>
            </a:r>
            <a:r>
              <a:rPr lang="en" sz="1000" i="1">
                <a:solidFill>
                  <a:srgbClr val="002060"/>
                </a:solidFill>
                <a:uFill>
                  <a:noFill/>
                </a:uFill>
                <a:hlinkClick r:id="rId4">
                  <a:extLst>
                    <a:ext uri="{A12FA001-AC4F-418D-AE19-62706E023703}">
                      <ahyp:hlinkClr xmlns:ahyp="http://schemas.microsoft.com/office/drawing/2018/hyperlinkcolor" val="tx"/>
                    </a:ext>
                  </a:extLst>
                </a:hlinkClick>
              </a:rPr>
              <a:t>Great ShakeOut </a:t>
            </a:r>
            <a:endParaRPr sz="1000" i="1">
              <a:solidFill>
                <a:srgbClr val="002060"/>
              </a:solidFill>
            </a:endParaRPr>
          </a:p>
        </p:txBody>
      </p:sp>
      <p:sp>
        <p:nvSpPr>
          <p:cNvPr id="3" name="Slide Number Placeholder 11">
            <a:extLst>
              <a:ext uri="{FF2B5EF4-FFF2-40B4-BE49-F238E27FC236}">
                <a16:creationId xmlns:a16="http://schemas.microsoft.com/office/drawing/2014/main" id="{585CA3DC-12CE-B445-DC21-5818FEF55439}"/>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139708" y="599377"/>
            <a:ext cx="4259037" cy="927765"/>
          </a:xfrm>
        </p:spPr>
        <p:txBody>
          <a:bodyPr>
            <a:noAutofit/>
          </a:bodyPr>
          <a:lstStyle/>
          <a:p>
            <a:r>
              <a:rPr lang="en" dirty="0"/>
              <a:t>Teachers:</a:t>
            </a:r>
            <a:br>
              <a:rPr lang="en" dirty="0"/>
            </a:br>
            <a:r>
              <a:rPr lang="en" dirty="0"/>
              <a:t>Share your feedback, please! </a:t>
            </a:r>
            <a:endParaRPr lang="en-US"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a:t>Please complete the short and anonymous </a:t>
            </a:r>
            <a:r>
              <a:rPr lang="en-US" u="sng">
                <a:solidFill>
                  <a:srgbClr val="0070C0"/>
                </a:solidFill>
                <a:hlinkClick r:id="rId3">
                  <a:extLst>
                    <a:ext uri="{A12FA001-AC4F-418D-AE19-62706E023703}">
                      <ahyp:hlinkClr xmlns:ahyp="http://schemas.microsoft.com/office/drawing/2018/hyperlinkcolor" val="tx"/>
                    </a:ext>
                  </a:extLst>
                </a:hlinkClick>
              </a:rPr>
              <a:t>feedback form</a:t>
            </a:r>
            <a:r>
              <a:rPr lang="en-US"/>
              <a:t> and help us to improve our </a:t>
            </a:r>
            <a:r>
              <a:rPr lang="en-US" err="1"/>
              <a:t>ShakeAlert</a:t>
            </a:r>
            <a:r>
              <a:rPr lang="en-US"/>
              <a:t> Ready lessons. </a:t>
            </a:r>
          </a:p>
        </p:txBody>
      </p:sp>
      <p:pic>
        <p:nvPicPr>
          <p:cNvPr id="5" name="Google Shape;345;p43">
            <a:hlinkClick r:id="rId3"/>
            <a:extLst>
              <a:ext uri="{FF2B5EF4-FFF2-40B4-BE49-F238E27FC236}">
                <a16:creationId xmlns:a16="http://schemas.microsoft.com/office/drawing/2014/main" id="{9DA5970D-8462-6E4E-215F-82EF0A924CE2}"/>
              </a:ext>
            </a:extLst>
          </p:cNvPr>
          <p:cNvPicPr preferRelativeResize="0"/>
          <p:nvPr/>
        </p:nvPicPr>
        <p:blipFill>
          <a:blip r:embed="rId4"/>
          <a:stretch>
            <a:fillRect/>
          </a:stretch>
        </p:blipFill>
        <p:spPr>
          <a:xfrm>
            <a:off x="5005452" y="734818"/>
            <a:ext cx="3825585" cy="3673864"/>
          </a:xfrm>
          <a:prstGeom prst="rect">
            <a:avLst/>
          </a:prstGeom>
        </p:spPr>
      </p:pic>
      <p:sp>
        <p:nvSpPr>
          <p:cNvPr id="7" name="Slide Number Placeholder 5">
            <a:extLst>
              <a:ext uri="{FF2B5EF4-FFF2-40B4-BE49-F238E27FC236}">
                <a16:creationId xmlns:a16="http://schemas.microsoft.com/office/drawing/2014/main" id="{0C7DEF43-AEA5-B558-AC56-E85CDD19B6F6}"/>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8" name="Slide Number Placeholder 11">
            <a:extLst>
              <a:ext uri="{FF2B5EF4-FFF2-40B4-BE49-F238E27FC236}">
                <a16:creationId xmlns:a16="http://schemas.microsoft.com/office/drawing/2014/main" id="{5594275C-9438-AC47-B6CB-0A9D6F9B22D8}"/>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Tree>
    <p:extLst>
      <p:ext uri="{BB962C8B-B14F-4D97-AF65-F5344CB8AC3E}">
        <p14:creationId xmlns:p14="http://schemas.microsoft.com/office/powerpoint/2010/main" val="115369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333"/>
        <p:cNvGrpSpPr/>
        <p:nvPr/>
      </p:nvGrpSpPr>
      <p:grpSpPr>
        <a:xfrm>
          <a:off x="0" y="0"/>
          <a:ext cx="0" cy="0"/>
          <a:chOff x="0" y="0"/>
          <a:chExt cx="0" cy="0"/>
        </a:xfrm>
      </p:grpSpPr>
      <p:sp>
        <p:nvSpPr>
          <p:cNvPr id="336" name="Google Shape;336;p43"/>
          <p:cNvSpPr txBox="1">
            <a:spLocks noGrp="1"/>
          </p:cNvSpPr>
          <p:nvPr>
            <p:ph type="title"/>
          </p:nvPr>
        </p:nvSpPr>
        <p:spPr>
          <a:xfrm>
            <a:off x="149775" y="520875"/>
            <a:ext cx="8737200" cy="4793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tx1"/>
                </a:solidFill>
              </a:rPr>
              <a:t>Content Standards</a:t>
            </a:r>
            <a:endParaRPr b="1">
              <a:solidFill>
                <a:schemeClr val="tx1"/>
              </a:solidFill>
            </a:endParaRPr>
          </a:p>
        </p:txBody>
      </p:sp>
      <p:sp>
        <p:nvSpPr>
          <p:cNvPr id="335" name="Google Shape;335;p43"/>
          <p:cNvSpPr txBox="1">
            <a:spLocks noGrp="1"/>
          </p:cNvSpPr>
          <p:nvPr>
            <p:ph type="body" idx="1"/>
          </p:nvPr>
        </p:nvSpPr>
        <p:spPr>
          <a:xfrm>
            <a:off x="0" y="971300"/>
            <a:ext cx="4317399" cy="3553700"/>
          </a:xfrm>
          <a:prstGeom prst="rect">
            <a:avLst/>
          </a:prstGeom>
          <a:noFill/>
          <a:ln>
            <a:noFill/>
          </a:ln>
        </p:spPr>
        <p:txBody>
          <a:bodyPr spcFirstLastPara="1" wrap="square" lIns="91425" tIns="91425" rIns="91425" bIns="91425" anchor="t" anchorCtr="0">
            <a:noAutofit/>
          </a:bodyPr>
          <a:lstStyle/>
          <a:p>
            <a:pPr marL="139700" indent="0" rtl="0">
              <a:spcBef>
                <a:spcPts val="0"/>
              </a:spcBef>
              <a:spcAft>
                <a:spcPts val="0"/>
              </a:spcAft>
              <a:buNone/>
            </a:pPr>
            <a:r>
              <a:rPr lang="en-US" sz="750" b="0" i="0" u="sng">
                <a:solidFill>
                  <a:srgbClr val="000000"/>
                </a:solidFill>
                <a:effectLst/>
                <a:latin typeface="Arial" panose="020B0604020202020204" pitchFamily="34" charset="0"/>
              </a:rPr>
              <a:t>Common Core ELA </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CCSS.ELA-LITERACY.RST.9-10.7</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Translate quantitative or technical information expressed in words in a text into visual form (e.g., a table or chart) and translate information expressed visually or mathematically (e.g., in an equation) into words.</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CCSS.ELA-LITERACY.RST.11-12.7</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Integrate and evaluate multiple sources of information presented in diverse formats and media (e.g., quantitative data, video, multimedia) in order to address a question or solve a problem.</a:t>
            </a:r>
            <a:endParaRPr lang="en-US" sz="750" b="0">
              <a:effectLst/>
            </a:endParaRP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ELP (OR) </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9-12.2 An ELL can participate in grade-appropriate oral and written exchanges of information, ideas, and analyses, responding to peer, audience, or reader comments and questions.</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9-12.9 An ELL can create clear and coherent grade-appropriate speech and text.</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9-12.10 An ELL can make accurate use of standard English to communicate in grade-appropriate speech and writing</a:t>
            </a:r>
            <a:endParaRPr lang="en-US" sz="750" b="0">
              <a:effectLst/>
            </a:endParaRP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ELP (WA) </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ELD-SI 4-12 Narrate </a:t>
            </a:r>
            <a:endParaRPr lang="en-US" sz="750" b="0">
              <a:effectLst/>
            </a:endParaRP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Share ideas about one’s own and others’ lived experiences and previous learning</a:t>
            </a: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Connect stories with images and representations to add meaning </a:t>
            </a: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Identify and raise questions about what might be unexplained, missing, or left unsaid </a:t>
            </a: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ELD-SI 4-12 Inform</a:t>
            </a:r>
            <a:endParaRPr lang="en-US" sz="750" b="0">
              <a:effectLst/>
            </a:endParaRP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Report on explicit and inferred characteristics, patterns, or behavior</a:t>
            </a: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Describe the parts and wholes of a system</a:t>
            </a:r>
          </a:p>
          <a:p>
            <a:pPr marL="139700" indent="0" rtl="0" fontAlgn="base">
              <a:spcBef>
                <a:spcPts val="0"/>
              </a:spcBef>
              <a:spcAft>
                <a:spcPts val="0"/>
              </a:spcAft>
              <a:buNone/>
            </a:pPr>
            <a:r>
              <a:rPr lang="en-US" sz="750" b="0" i="0" u="none" strike="noStrike">
                <a:solidFill>
                  <a:srgbClr val="000000"/>
                </a:solidFill>
                <a:effectLst/>
                <a:latin typeface="Arial" panose="020B0604020202020204" pitchFamily="34" charset="0"/>
              </a:rPr>
              <a:t>Summarize most important aspects of information </a:t>
            </a: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Science</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HS-PS4-5. Communicate technical information about how some technological devices use the principles of wave behavior and wave interactions with matter to transmit and capture information and energy.*</a:t>
            </a:r>
            <a:endParaRPr lang="en-US" sz="750" b="0">
              <a:effectLst/>
            </a:endParaRP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Social Sciences (OR) </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HS.G.GR.1 Use geographic tools, various kinds of maps, and geospatial technologies to examine geographic components of past and current world events or to solve geographic problems. </a:t>
            </a:r>
            <a:endParaRPr lang="en-US" sz="750" b="0">
              <a:effectLst/>
            </a:endParaRPr>
          </a:p>
          <a:p>
            <a:pPr marL="139700" indent="0">
              <a:buNone/>
            </a:pPr>
            <a:br>
              <a:rPr lang="en-US" sz="750" b="0">
                <a:effectLst/>
              </a:rPr>
            </a:br>
            <a:endParaRPr lang="en-US" sz="750">
              <a:solidFill>
                <a:schemeClr val="dk1"/>
              </a:solidFill>
            </a:endParaRPr>
          </a:p>
        </p:txBody>
      </p:sp>
      <p:sp>
        <p:nvSpPr>
          <p:cNvPr id="337" name="Google Shape;337;p43"/>
          <p:cNvSpPr txBox="1">
            <a:spLocks noGrp="1"/>
          </p:cNvSpPr>
          <p:nvPr>
            <p:ph type="body" idx="2"/>
          </p:nvPr>
        </p:nvSpPr>
        <p:spPr>
          <a:xfrm>
            <a:off x="4518375" y="1012367"/>
            <a:ext cx="4513800" cy="3393300"/>
          </a:xfrm>
          <a:prstGeom prst="rect">
            <a:avLst/>
          </a:prstGeom>
          <a:noFill/>
        </p:spPr>
        <p:txBody>
          <a:bodyPr spcFirstLastPara="1" wrap="square" lIns="91425" tIns="91425" rIns="91425" bIns="91425" anchor="t" anchorCtr="0">
            <a:noAutofit/>
          </a:bodyPr>
          <a:lstStyle/>
          <a:p>
            <a:pPr marL="139700" indent="0" rtl="0">
              <a:spcBef>
                <a:spcPts val="0"/>
              </a:spcBef>
              <a:spcAft>
                <a:spcPts val="0"/>
              </a:spcAft>
              <a:buNone/>
            </a:pPr>
            <a:r>
              <a:rPr lang="en-US" sz="750" b="0" i="0" u="sng">
                <a:solidFill>
                  <a:srgbClr val="000000"/>
                </a:solidFill>
                <a:effectLst/>
                <a:latin typeface="Arial" panose="020B0604020202020204" pitchFamily="34" charset="0"/>
              </a:rPr>
              <a:t>Social Emotional Learning (OR) </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Standard 5: Demonstrate curiosity and analysis of oneself and society in order to make caring choices that impact personal, social, and collective well-being across situations and environments.</a:t>
            </a:r>
            <a:endParaRPr lang="en-US" sz="750" b="0">
              <a:effectLst/>
            </a:endParaRP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Health (OR)</a:t>
            </a:r>
            <a:endParaRPr lang="en-US" sz="750" b="0">
              <a:effectLst/>
            </a:endParaRPr>
          </a:p>
          <a:p>
            <a:pPr marL="139700" indent="0" rtl="0">
              <a:spcBef>
                <a:spcPts val="0"/>
              </a:spcBef>
              <a:spcAft>
                <a:spcPts val="0"/>
              </a:spcAft>
              <a:buNone/>
            </a:pPr>
            <a:r>
              <a:rPr lang="en-US" sz="750" b="0" i="0" u="none" strike="noStrike">
                <a:solidFill>
                  <a:srgbClr val="000000"/>
                </a:solidFill>
                <a:effectLst/>
                <a:latin typeface="Arial" panose="020B0604020202020204" pitchFamily="34" charset="0"/>
              </a:rPr>
              <a:t>HS.SFA.6 Analyze community and individual preparation and emergency response in case of natural disasters, including wildfires and earthquakes, and acts of violence.</a:t>
            </a:r>
            <a:endParaRPr lang="en-US" sz="750" b="0">
              <a:effectLst/>
            </a:endParaRPr>
          </a:p>
          <a:p>
            <a:pPr marL="139700" indent="0" rtl="0">
              <a:spcBef>
                <a:spcPts val="0"/>
              </a:spcBef>
              <a:spcAft>
                <a:spcPts val="0"/>
              </a:spcAft>
              <a:buNone/>
            </a:pPr>
            <a:br>
              <a:rPr lang="en-US" sz="750" b="0">
                <a:effectLst/>
              </a:rPr>
            </a:br>
            <a:r>
              <a:rPr lang="en-US" sz="750" b="0" i="0" u="sng">
                <a:solidFill>
                  <a:srgbClr val="000000"/>
                </a:solidFill>
                <a:effectLst/>
                <a:latin typeface="Arial" panose="020B0604020202020204" pitchFamily="34" charset="0"/>
              </a:rPr>
              <a:t>Health Education (CA)</a:t>
            </a:r>
            <a:endParaRPr lang="en-US" sz="750" b="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1.3.S Analyze emergency preparedness plans for the home, the school, and the community.</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1.11.S Identify ways to stay safe during natural disasters and emergency situations (e.g., landslides, floods, earthquakes, wildfires, electrical storms, winter storms, and terrorist attacks).</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3.2.S Analyze community resources for disaster preparedness.</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6.1.S Develop a plan to prevent injuries during emergencies and natural disasters.</a:t>
            </a:r>
            <a:endParaRPr lang="en-US" sz="750" b="0" dirty="0">
              <a:effectLst/>
            </a:endParaRPr>
          </a:p>
          <a:p>
            <a:pPr marL="139700" indent="0" rtl="0">
              <a:spcBef>
                <a:spcPts val="0"/>
              </a:spcBef>
              <a:spcAft>
                <a:spcPts val="0"/>
              </a:spcAft>
              <a:buNone/>
            </a:pPr>
            <a:br>
              <a:rPr lang="en-US" sz="750" b="0">
                <a:effectLst/>
              </a:rPr>
            </a:br>
            <a:r>
              <a:rPr lang="en-US" sz="750" b="0" i="0" u="sng" dirty="0">
                <a:solidFill>
                  <a:srgbClr val="000000"/>
                </a:solidFill>
                <a:effectLst/>
                <a:latin typeface="Arial" panose="020B0604020202020204" pitchFamily="34" charset="0"/>
              </a:rPr>
              <a:t>ELP (CA) - 6 (Bridging Proficiency Levels)</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1. 1. Exchanging information/ideas: Contribute to class, group, and partner discussions, sustaining conversations on a variety of age and grade-appropriate academic topics by following turn-taking rules, asking and answering relevant, on-topic questions, affirming others, and providing coherent and well-articulated comments and additional information.</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3. Supporting opinions and persuading others: Negotiate with or persuade others in conversations in appropriate registers (e.g., to acknowledge new information in an academic conversation but then politely offer a counterpoint) using a variety of learned phrases, indirect reported speech (e.g., I heard you say X, and I haven’t thought about that before. However, ... ), and open responses to express and defend nuanced opinions. </a:t>
            </a:r>
            <a:endParaRPr lang="en-US" sz="750" b="0" dirty="0">
              <a:effectLst/>
            </a:endParaRPr>
          </a:p>
          <a:p>
            <a:pPr marL="139700" indent="0" rtl="0">
              <a:spcBef>
                <a:spcPts val="0"/>
              </a:spcBef>
              <a:spcAft>
                <a:spcPts val="0"/>
              </a:spcAft>
              <a:buNone/>
            </a:pPr>
            <a:r>
              <a:rPr lang="en-US" sz="750" b="0" i="0" u="none" strike="noStrike" dirty="0">
                <a:solidFill>
                  <a:srgbClr val="000000"/>
                </a:solidFill>
                <a:effectLst/>
                <a:latin typeface="Arial" panose="020B0604020202020204" pitchFamily="34" charset="0"/>
              </a:rPr>
              <a:t>5. Listening actively: Demonstrate comprehension of oral presentations and discussions on a variety of social and academic topics by asking and answering detailed and complex questions that show thoughtful consideration of the ideas and arguments, with light support.</a:t>
            </a:r>
            <a:endParaRPr lang="en-US" sz="750" b="0" dirty="0">
              <a:effectLst/>
            </a:endParaRPr>
          </a:p>
          <a:p>
            <a:pPr marL="139700" indent="0">
              <a:buNone/>
            </a:pPr>
            <a:br>
              <a:rPr lang="en-US" sz="750"/>
            </a:br>
            <a:endParaRPr sz="750"/>
          </a:p>
          <a:p>
            <a:pPr marL="0" indent="0">
              <a:buClr>
                <a:schemeClr val="dk1"/>
              </a:buClr>
              <a:buSzPts val="1100"/>
              <a:buNone/>
            </a:pPr>
            <a:endParaRPr sz="750"/>
          </a:p>
        </p:txBody>
      </p:sp>
      <p:sp>
        <p:nvSpPr>
          <p:cNvPr id="2" name="Slide Number Placeholder 5">
            <a:extLst>
              <a:ext uri="{FF2B5EF4-FFF2-40B4-BE49-F238E27FC236}">
                <a16:creationId xmlns:a16="http://schemas.microsoft.com/office/drawing/2014/main" id="{EAD65EDD-CA73-0BA2-170D-5F02315D4669}"/>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4" name="Slide Number Placeholder 11">
            <a:extLst>
              <a:ext uri="{FF2B5EF4-FFF2-40B4-BE49-F238E27FC236}">
                <a16:creationId xmlns:a16="http://schemas.microsoft.com/office/drawing/2014/main" id="{960DB6F6-832B-12FC-D602-06862214749E}"/>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16318" y="481058"/>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234308" y="956843"/>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296"/>
            </a:avLst>
          </a:prstGeom>
          <a:noFill/>
          <a:ln w="9525"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60E9E936-A2BD-E71C-1E7D-27A19613165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00680D50-4245-B6D0-EA26-F5A07F22FC4C}"/>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spTree>
    <p:extLst>
      <p:ext uri="{BB962C8B-B14F-4D97-AF65-F5344CB8AC3E}">
        <p14:creationId xmlns:p14="http://schemas.microsoft.com/office/powerpoint/2010/main" val="413197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2997" y="481993"/>
            <a:ext cx="8677926" cy="407453"/>
          </a:xfrm>
        </p:spPr>
        <p:txBody>
          <a:bodyPr>
            <a:normAutofit fontScale="90000"/>
          </a:bodyPr>
          <a:lstStyle/>
          <a:p>
            <a:r>
              <a:rPr lang="en" dirty="0"/>
              <a:t>Background - How </a:t>
            </a:r>
            <a:r>
              <a:rPr lang="en" dirty="0" err="1"/>
              <a:t>ShakeAlert</a:t>
            </a:r>
            <a:r>
              <a:rPr lang="en" baseline="30000" dirty="0"/>
              <a:t>Ⓡ</a:t>
            </a:r>
            <a:r>
              <a:rPr lang="en" dirty="0"/>
              <a:t> Earthquake Early Warning System Works</a:t>
            </a:r>
            <a:endParaRPr lang="en-US" dirty="0">
              <a:solidFill>
                <a:schemeClr val="tx1"/>
              </a:solidFill>
            </a:endParaRPr>
          </a:p>
        </p:txBody>
      </p:sp>
      <p:pic>
        <p:nvPicPr>
          <p:cNvPr id="8" name="Google Shape;385;p48" title="1A_SAIsNot EQPrediction_No Copy_Infographic_V3(JPG).jpg">
            <a:extLst>
              <a:ext uri="{FF2B5EF4-FFF2-40B4-BE49-F238E27FC236}">
                <a16:creationId xmlns:a16="http://schemas.microsoft.com/office/drawing/2014/main" id="{CF696B03-0479-9679-1409-E23F42B0751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54686" y="1488257"/>
            <a:ext cx="3933722" cy="2689549"/>
          </a:xfrm>
          <a:prstGeom prst="roundRect">
            <a:avLst>
              <a:gd name="adj" fmla="val 2775"/>
            </a:avLst>
          </a:prstGeom>
          <a:noFill/>
          <a:ln w="9525"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1A604228-82E7-6224-B080-4FA975E42258}"/>
              </a:ext>
            </a:extLst>
          </p:cNvPr>
          <p:cNvSpPr txBox="1"/>
          <p:nvPr/>
        </p:nvSpPr>
        <p:spPr>
          <a:xfrm>
            <a:off x="86324" y="1056953"/>
            <a:ext cx="4886325" cy="362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6565" indent="-342900">
              <a:buFont typeface=""/>
              <a:buAutoNum type="arabicPeriod"/>
            </a:pPr>
            <a:r>
              <a:rPr lang="en-US" sz="1350" dirty="0">
                <a:cs typeface="Arial"/>
              </a:rPr>
              <a:t>During an earthquake, a rupturing fault sends out different types of waves. The fast-moving P-wave is first to arrive, followed by the slower S-wave and later-arriving surface waves.​</a:t>
            </a:r>
            <a:endParaRPr lang="en-US" dirty="0"/>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Sensors detect the P-wave and immediately transmit data to a </a:t>
            </a:r>
            <a:r>
              <a:rPr lang="en-US" sz="1350" dirty="0" err="1">
                <a:cs typeface="Arial"/>
              </a:rPr>
              <a:t>ShakeAlert</a:t>
            </a:r>
            <a:r>
              <a:rPr lang="en-US" sz="1350" dirty="0">
                <a:cs typeface="Arial"/>
              </a:rPr>
              <a:t> processing center where the location, size, and estimated shaking of the quake are determined. If the earthquake fits the right profile a </a:t>
            </a:r>
            <a:r>
              <a:rPr lang="en-US" sz="1350" dirty="0" err="1">
                <a:cs typeface="Arial"/>
              </a:rPr>
              <a:t>ShakeAlert</a:t>
            </a:r>
            <a:r>
              <a:rPr lang="en-US" sz="1350" dirty="0">
                <a:cs typeface="Arial"/>
              </a:rPr>
              <a:t> Message is issued by the USGS.​</a:t>
            </a:r>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A </a:t>
            </a:r>
            <a:r>
              <a:rPr lang="en-US" sz="1350" dirty="0" err="1">
                <a:cs typeface="Arial"/>
              </a:rPr>
              <a:t>ShakeAlert</a:t>
            </a:r>
            <a:r>
              <a:rPr lang="en-US" sz="1350" dirty="0">
                <a:cs typeface="Arial"/>
              </a:rPr>
              <a:t> Message is then picked up by delivery partners (such as a transportation agency) that could be used to produce an alert to notify people to take a protective action such as Drop, Cover, and Hold On and/or trigger an automated action such as slowing a train.​</a:t>
            </a:r>
          </a:p>
        </p:txBody>
      </p:sp>
      <p:sp>
        <p:nvSpPr>
          <p:cNvPr id="4" name="TextBox 3">
            <a:extLst>
              <a:ext uri="{FF2B5EF4-FFF2-40B4-BE49-F238E27FC236}">
                <a16:creationId xmlns:a16="http://schemas.microsoft.com/office/drawing/2014/main" id="{75F59937-E80E-CCB4-1244-6FB7F2E4C7E8}"/>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
        <p:nvSpPr>
          <p:cNvPr id="5" name="Slide Number Placeholder 11">
            <a:extLst>
              <a:ext uri="{FF2B5EF4-FFF2-40B4-BE49-F238E27FC236}">
                <a16:creationId xmlns:a16="http://schemas.microsoft.com/office/drawing/2014/main" id="{7D67E2C0-9B63-39FE-9649-2B5AB7981775}"/>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spTree>
    <p:extLst>
      <p:ext uri="{BB962C8B-B14F-4D97-AF65-F5344CB8AC3E}">
        <p14:creationId xmlns:p14="http://schemas.microsoft.com/office/powerpoint/2010/main" val="1154703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3009" y="481152"/>
            <a:ext cx="8537122" cy="407453"/>
          </a:xfrm>
        </p:spPr>
        <p:txBody>
          <a:bodyPr>
            <a:normAutofit/>
          </a:bodyPr>
          <a:lstStyle/>
          <a:p>
            <a:r>
              <a:rPr lang="en" dirty="0"/>
              <a:t>Background - Effective Protective Actions</a:t>
            </a:r>
            <a:endParaRPr lang="en-US" dirty="0">
              <a:solidFill>
                <a:schemeClr val="tx1"/>
              </a:solidFill>
            </a:endParaRPr>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460621" y="1485361"/>
            <a:ext cx="4685114" cy="2562300"/>
          </a:xfrm>
          <a:prstGeom prst="rect">
            <a:avLst/>
          </a:prstGeom>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500" dirty="0"/>
              <a:t>Most earthquake-related injuries and deaths are caused by collapsing walls and roofs, flying glass and falling objects. </a:t>
            </a:r>
          </a:p>
          <a:p>
            <a:pPr marL="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inside a building, move no more than a few steps, then Drop, Cover, and Hold On.</a:t>
            </a:r>
          </a:p>
          <a:p>
            <a:pPr marL="34290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outdoors when the shaking starts, you should find a clear spot away from buildings, trees, streetlights, and power lines, then Drop, Cover, and Hold On. Stay there until the shaking stops.</a:t>
            </a:r>
          </a:p>
          <a:p>
            <a:pPr marL="342900" indent="0">
              <a:spcBef>
                <a:spcPts val="0"/>
              </a:spcBef>
              <a:buNone/>
            </a:pPr>
            <a:endParaRPr lang="en-US" sz="1500" dirty="0"/>
          </a:p>
          <a:p>
            <a:pPr marL="342900" indent="0">
              <a:spcBef>
                <a:spcPts val="0"/>
              </a:spcBef>
              <a:buNone/>
            </a:pPr>
            <a:endParaRPr lang="en-US" sz="1500" dirty="0"/>
          </a:p>
          <a:p>
            <a:pPr marL="0" indent="0">
              <a:spcBef>
                <a:spcPts val="0"/>
              </a:spcBef>
              <a:buNone/>
            </a:pPr>
            <a:r>
              <a:rPr lang="en-US" sz="900" i="1" dirty="0"/>
              <a:t>For protective actions in various settings (descriptions and gifs), go to </a:t>
            </a:r>
            <a:r>
              <a:rPr lang="en-US" sz="900" i="1" u="sng" dirty="0">
                <a:solidFill>
                  <a:schemeClr val="hlink"/>
                </a:solidFill>
                <a:hlinkClick r:id="rId3"/>
              </a:rPr>
              <a:t>https://www.earthquakecountry.org/step5/</a:t>
            </a:r>
            <a:r>
              <a:rPr lang="en-US" sz="900" i="1" dirty="0"/>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5971678" y="540144"/>
            <a:ext cx="2400383" cy="4084610"/>
          </a:xfrm>
          <a:prstGeom prst="roundRect">
            <a:avLst>
              <a:gd name="adj" fmla="val 45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2A81EB48-8839-33F9-544D-8E432D307BDA}"/>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
        <p:nvSpPr>
          <p:cNvPr id="7" name="Slide Number Placeholder 11">
            <a:extLst>
              <a:ext uri="{FF2B5EF4-FFF2-40B4-BE49-F238E27FC236}">
                <a16:creationId xmlns:a16="http://schemas.microsoft.com/office/drawing/2014/main" id="{C4BD6782-AB0A-1838-6F01-2EF84EB03CEA}"/>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extLst>
      <p:ext uri="{BB962C8B-B14F-4D97-AF65-F5344CB8AC3E}">
        <p14:creationId xmlns:p14="http://schemas.microsoft.com/office/powerpoint/2010/main" val="2144935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480563"/>
            <a:ext cx="8537122" cy="407453"/>
          </a:xfrm>
        </p:spPr>
        <p:txBody>
          <a:bodyPr>
            <a:normAutofit/>
          </a:bodyPr>
          <a:lstStyle/>
          <a:p>
            <a:r>
              <a:rPr lang="en-US" dirty="0"/>
              <a:t>Rationale</a:t>
            </a:r>
            <a:endParaRPr lang="en-US" dirty="0">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312964" y="868352"/>
            <a:ext cx="8537122"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92100" indent="-2000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92100" indent="-2000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92100" indent="-2000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92100" indent="-200025">
              <a:lnSpc>
                <a:spcPct val="100000"/>
              </a:lnSpc>
              <a:spcBef>
                <a:spcPts val="0"/>
              </a:spcBef>
              <a:spcAft>
                <a:spcPts val="300"/>
              </a:spcAft>
              <a:buSzPts val="1100"/>
              <a:buFont typeface="Arial" panose="020B0604020202020204" pitchFamily="34" charset="0"/>
              <a:buChar char="●"/>
            </a:pPr>
            <a:r>
              <a:rPr lang="en-US" sz="1050" dirty="0"/>
              <a:t>Because earthquakes are infrequent in Oregon and Washington, people may be unaware of the risk of an earthquake. </a:t>
            </a:r>
          </a:p>
          <a:p>
            <a:pPr marL="292100" indent="-200025">
              <a:lnSpc>
                <a:spcPct val="100000"/>
              </a:lnSpc>
              <a:spcBef>
                <a:spcPts val="0"/>
              </a:spcBef>
              <a:spcAft>
                <a:spcPts val="300"/>
              </a:spcAft>
              <a:buSzPts val="1100"/>
              <a:buFont typeface="Arial" panose="020B0604020202020204" pitchFamily="34" charset="0"/>
              <a:buChar char="●"/>
            </a:pPr>
            <a:r>
              <a:rPr lang="en-US" sz="1050" dirty="0"/>
              <a:t>The Family Engagement Letter has links for family members to learn more about earthquakes and protective actions. </a:t>
            </a:r>
          </a:p>
        </p:txBody>
      </p:sp>
      <p:sp>
        <p:nvSpPr>
          <p:cNvPr id="3" name="TextBox 2">
            <a:extLst>
              <a:ext uri="{FF2B5EF4-FFF2-40B4-BE49-F238E27FC236}">
                <a16:creationId xmlns:a16="http://schemas.microsoft.com/office/drawing/2014/main" id="{7091A689-D0DD-3969-98AD-24C3DFDCA3EB}"/>
              </a:ext>
            </a:extLst>
          </p:cNvPr>
          <p:cNvSpPr txBox="1"/>
          <p:nvPr/>
        </p:nvSpPr>
        <p:spPr>
          <a:xfrm>
            <a:off x="0" y="4928056"/>
            <a:ext cx="559769" cy="215444"/>
          </a:xfrm>
          <a:prstGeom prst="rect">
            <a:avLst/>
          </a:prstGeom>
          <a:noFill/>
        </p:spPr>
        <p:txBody>
          <a:bodyPr wrap="none" lIns="91440" tIns="45720" rIns="91440" bIns="45720" rtlCol="0" anchor="t">
            <a:spAutoFit/>
          </a:body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50839C3A-E62D-932F-F853-BAD9B4847264}"/>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306633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372"/>
        <p:cNvGrpSpPr/>
        <p:nvPr/>
      </p:nvGrpSpPr>
      <p:grpSpPr>
        <a:xfrm>
          <a:off x="0" y="0"/>
          <a:ext cx="0" cy="0"/>
          <a:chOff x="0" y="0"/>
          <a:chExt cx="0" cy="0"/>
        </a:xfrm>
      </p:grpSpPr>
      <p:sp>
        <p:nvSpPr>
          <p:cNvPr id="373" name="Google Shape;373;p48"/>
          <p:cNvSpPr txBox="1">
            <a:spLocks noGrp="1"/>
          </p:cNvSpPr>
          <p:nvPr>
            <p:ph type="title"/>
          </p:nvPr>
        </p:nvSpPr>
        <p:spPr>
          <a:xfrm>
            <a:off x="311700" y="553100"/>
            <a:ext cx="6556800" cy="572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tx1"/>
                </a:solidFill>
              </a:rPr>
              <a:t>Additional Resources</a:t>
            </a:r>
            <a:endParaRPr b="1">
              <a:solidFill>
                <a:schemeClr val="tx1"/>
              </a:solidFill>
            </a:endParaRPr>
          </a:p>
        </p:txBody>
      </p:sp>
      <p:sp>
        <p:nvSpPr>
          <p:cNvPr id="374" name="Google Shape;374;p48"/>
          <p:cNvSpPr txBox="1">
            <a:spLocks noGrp="1"/>
          </p:cNvSpPr>
          <p:nvPr>
            <p:ph type="body" idx="1"/>
          </p:nvPr>
        </p:nvSpPr>
        <p:spPr>
          <a:xfrm>
            <a:off x="311699" y="1447800"/>
            <a:ext cx="7532889" cy="27051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u="sng">
                <a:solidFill>
                  <a:schemeClr val="hlink"/>
                </a:solidFill>
                <a:hlinkClick r:id="rId3"/>
              </a:rPr>
              <a:t>ShakeAlert</a:t>
            </a:r>
            <a:r>
              <a:rPr lang="en" baseline="30000">
                <a:solidFill>
                  <a:schemeClr val="hlink"/>
                </a:solidFill>
                <a:uFill>
                  <a:noFill/>
                </a:uFill>
                <a:hlinkClick r:id="rId3"/>
              </a:rPr>
              <a:t>®</a:t>
            </a:r>
            <a:r>
              <a:rPr lang="en" u="sng">
                <a:solidFill>
                  <a:schemeClr val="hlink"/>
                </a:solidFill>
                <a:hlinkClick r:id="rId3"/>
              </a:rPr>
              <a:t> Earthquake Early Warning System</a:t>
            </a:r>
            <a:r>
              <a:rPr lang="en">
                <a:hlinkClick r:id="rId3"/>
              </a:rPr>
              <a:t> </a:t>
            </a:r>
            <a:r>
              <a:rPr lang="en" u="sng">
                <a:solidFill>
                  <a:schemeClr val="hlink"/>
                </a:solidFill>
                <a:hlinkClick r:id="rId3"/>
              </a:rPr>
              <a:t>Education and Training Materials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Great ShakeOut Lessons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Earthquake Country Alliance and Shake Out Documents in Many Languages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EarthScope Consortium Education Resources </a:t>
            </a:r>
            <a:endParaRPr/>
          </a:p>
          <a:p>
            <a:pPr marL="0" lvl="0" indent="0" algn="l" rtl="0">
              <a:spcBef>
                <a:spcPts val="0"/>
              </a:spcBef>
              <a:spcAft>
                <a:spcPts val="0"/>
              </a:spcAft>
              <a:buNone/>
            </a:pPr>
            <a:endParaRPr/>
          </a:p>
        </p:txBody>
      </p:sp>
      <p:sp>
        <p:nvSpPr>
          <p:cNvPr id="2" name="Slide Number Placeholder 5">
            <a:extLst>
              <a:ext uri="{FF2B5EF4-FFF2-40B4-BE49-F238E27FC236}">
                <a16:creationId xmlns:a16="http://schemas.microsoft.com/office/drawing/2014/main" id="{FB8A11BE-BBDA-4BA4-3BBD-8B80866D2BA0}"/>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3163093F-9EBF-896E-DB5D-E210F965E766}"/>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67"/>
        <p:cNvGrpSpPr/>
        <p:nvPr/>
      </p:nvGrpSpPr>
      <p:grpSpPr>
        <a:xfrm>
          <a:off x="0" y="0"/>
          <a:ext cx="0" cy="0"/>
          <a:chOff x="0" y="0"/>
          <a:chExt cx="0" cy="0"/>
        </a:xfrm>
      </p:grpSpPr>
      <p:sp>
        <p:nvSpPr>
          <p:cNvPr id="68" name="Google Shape;68;p13"/>
          <p:cNvSpPr txBox="1">
            <a:spLocks noGrp="1"/>
          </p:cNvSpPr>
          <p:nvPr>
            <p:ph type="body" idx="1"/>
          </p:nvPr>
        </p:nvSpPr>
        <p:spPr>
          <a:xfrm>
            <a:off x="57009" y="946900"/>
            <a:ext cx="8849100" cy="3555300"/>
          </a:xfrm>
          <a:prstGeom prst="rect">
            <a:avLst/>
          </a:prstGeom>
          <a:ln>
            <a:noFill/>
          </a:ln>
        </p:spPr>
        <p:txBody>
          <a:bodyPr spcFirstLastPara="1" wrap="square" lIns="91425" tIns="91425" rIns="91425" bIns="91425" anchor="t" anchorCtr="0">
            <a:noAutofit/>
          </a:bodyPr>
          <a:lstStyle/>
          <a:p>
            <a:pPr indent="-228600">
              <a:spcBef>
                <a:spcPts val="1000"/>
              </a:spcBef>
              <a:buSzPts val="1200"/>
              <a:buAutoNum type="arabicPeriod"/>
            </a:pPr>
            <a:r>
              <a:rPr lang="en" sz="1200" u="sng" dirty="0">
                <a:solidFill>
                  <a:schemeClr val="hlink"/>
                </a:solidFill>
                <a:hlinkClick r:id="rId3" action="ppaction://hlinksldjump">
                  <a:extLst>
                    <a:ext uri="{A12FA001-AC4F-418D-AE19-62706E023703}">
                      <ahyp:hlinkClr xmlns:ahyp="http://schemas.microsoft.com/office/drawing/2018/hyperlinkcolor" val="tx"/>
                    </a:ext>
                  </a:extLst>
                </a:hlinkClick>
              </a:rPr>
              <a:t>SLIDE 10</a:t>
            </a:r>
            <a:r>
              <a:rPr lang="en" sz="1200" dirty="0"/>
              <a:t> -Tell students that today they are taking part in an earthquake drill and will practice how to protect themselves during an earthquake. If you are teaching this lesson as part of the Great </a:t>
            </a:r>
            <a:r>
              <a:rPr lang="en" sz="1200" dirty="0" err="1"/>
              <a:t>ShakeOut</a:t>
            </a:r>
            <a:r>
              <a:rPr lang="en" sz="1200" dirty="0"/>
              <a:t>, tell students that millions of people in countries around the world take part in the Great </a:t>
            </a:r>
            <a:r>
              <a:rPr lang="en" sz="1200" dirty="0" err="1"/>
              <a:t>ShakeOut</a:t>
            </a:r>
            <a:r>
              <a:rPr lang="en" sz="1200" dirty="0"/>
              <a:t> on the 3rd Thursday of October every year.</a:t>
            </a:r>
            <a:endParaRPr lang="en-US" sz="1200" dirty="0">
              <a:cs typeface="Arial"/>
            </a:endParaRPr>
          </a:p>
          <a:p>
            <a:pPr lvl="0" indent="-228600" algn="l" rtl="0">
              <a:spcBef>
                <a:spcPts val="1000"/>
              </a:spcBef>
              <a:spcAft>
                <a:spcPts val="0"/>
              </a:spcAft>
              <a:buSzPts val="1200"/>
              <a:buFont typeface="+mj-lt"/>
              <a:buAutoNum type="arabicPeriod"/>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11</a:t>
            </a:r>
            <a:r>
              <a:rPr lang="en" sz="1200" dirty="0"/>
              <a:t> -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damaging shaking arrives during an earthquake. </a:t>
            </a:r>
            <a:endParaRPr sz="1200" dirty="0"/>
          </a:p>
          <a:p>
            <a:pPr lvl="0" indent="-228600" algn="l" rtl="0">
              <a:spcBef>
                <a:spcPts val="1000"/>
              </a:spcBef>
              <a:spcAft>
                <a:spcPts val="0"/>
              </a:spcAft>
              <a:buSzPts val="1200"/>
              <a:buFont typeface="+mj-lt"/>
              <a:buAutoNum type="arabicPeriod"/>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12</a:t>
            </a:r>
            <a:r>
              <a:rPr lang="en" sz="1200" dirty="0"/>
              <a:t> - A</a:t>
            </a:r>
            <a:r>
              <a:rPr lang="en" sz="1200" dirty="0">
                <a:solidFill>
                  <a:schemeClr val="dk1"/>
                </a:solidFill>
              </a:rPr>
              <a:t>sk students what they already know about earthquakes, including what they are, causes and effects</a:t>
            </a:r>
            <a:endParaRPr sz="1200" dirty="0">
              <a:solidFill>
                <a:schemeClr val="dk1"/>
              </a:solidFill>
            </a:endParaRPr>
          </a:p>
          <a:p>
            <a:pPr lvl="0" indent="-228600" algn="l" rtl="0">
              <a:spcBef>
                <a:spcPts val="1000"/>
              </a:spcBef>
              <a:spcAft>
                <a:spcPts val="0"/>
              </a:spcAft>
              <a:buSzPts val="1200"/>
              <a:buFont typeface="+mj-lt"/>
              <a:buAutoNum type="arabicPeriod"/>
            </a:pPr>
            <a:r>
              <a:rPr lang="en" sz="1200" u="sng" dirty="0">
                <a:solidFill>
                  <a:schemeClr val="hlink"/>
                </a:solidFill>
                <a:hlinkClick r:id="rId6" action="ppaction://hlinksldjump">
                  <a:extLst>
                    <a:ext uri="{A12FA001-AC4F-418D-AE19-62706E023703}">
                      <ahyp:hlinkClr xmlns:ahyp="http://schemas.microsoft.com/office/drawing/2018/hyperlinkcolor" val="tx"/>
                    </a:ext>
                  </a:extLst>
                </a:hlinkClick>
              </a:rPr>
              <a:t>SLIDE 13</a:t>
            </a:r>
            <a:r>
              <a:rPr lang="en" sz="1200" dirty="0">
                <a:solidFill>
                  <a:schemeClr val="dk1"/>
                </a:solidFill>
              </a:rPr>
              <a:t> - This map shows the chance of a damaging earthquake in the next 100 years. In this case, damaging means an earthquake felt by all that frightens many, and moves heavy furniture, creating slight damage. Ask students to use the key to assess the chance of a damaging earthquake in the next 100 years where they live.  </a:t>
            </a:r>
            <a:endParaRPr sz="1200" dirty="0">
              <a:solidFill>
                <a:schemeClr val="dk1"/>
              </a:solidFill>
            </a:endParaRPr>
          </a:p>
          <a:p>
            <a:pPr marL="0" lvl="0" indent="0" algn="l" rtl="0">
              <a:spcBef>
                <a:spcPts val="0"/>
              </a:spcBef>
              <a:spcAft>
                <a:spcPts val="0"/>
              </a:spcAft>
              <a:buNone/>
            </a:pPr>
            <a:endParaRPr sz="1200">
              <a:solidFill>
                <a:schemeClr val="dk1"/>
              </a:solidFill>
            </a:endParaRPr>
          </a:p>
        </p:txBody>
      </p:sp>
      <p:sp>
        <p:nvSpPr>
          <p:cNvPr id="69" name="Google Shape;69;p13"/>
          <p:cNvSpPr txBox="1"/>
          <p:nvPr/>
        </p:nvSpPr>
        <p:spPr>
          <a:xfrm>
            <a:off x="85366" y="59860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1</a:t>
            </a:r>
            <a:endParaRPr sz="1800" b="1" i="1"/>
          </a:p>
        </p:txBody>
      </p:sp>
      <p:sp>
        <p:nvSpPr>
          <p:cNvPr id="4" name="Slide Number Placeholder 5">
            <a:extLst>
              <a:ext uri="{FF2B5EF4-FFF2-40B4-BE49-F238E27FC236}">
                <a16:creationId xmlns:a16="http://schemas.microsoft.com/office/drawing/2014/main" id="{EDD57413-752A-BFEF-8DB6-5412CE50D823}"/>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5904E960-619A-D596-D96E-55BFB9453A63}"/>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74"/>
        <p:cNvGrpSpPr/>
        <p:nvPr/>
      </p:nvGrpSpPr>
      <p:grpSpPr>
        <a:xfrm>
          <a:off x="0" y="0"/>
          <a:ext cx="0" cy="0"/>
          <a:chOff x="0" y="0"/>
          <a:chExt cx="0" cy="0"/>
        </a:xfrm>
      </p:grpSpPr>
      <p:sp>
        <p:nvSpPr>
          <p:cNvPr id="75" name="Google Shape;75;p14"/>
          <p:cNvSpPr txBox="1">
            <a:spLocks noGrp="1"/>
          </p:cNvSpPr>
          <p:nvPr>
            <p:ph type="body" idx="1"/>
          </p:nvPr>
        </p:nvSpPr>
        <p:spPr>
          <a:xfrm>
            <a:off x="75700" y="946900"/>
            <a:ext cx="8849100" cy="3555300"/>
          </a:xfrm>
          <a:prstGeom prst="rect">
            <a:avLst/>
          </a:prstGeom>
          <a:ln>
            <a:noFill/>
          </a:ln>
        </p:spPr>
        <p:txBody>
          <a:bodyPr spcFirstLastPara="1" wrap="square" lIns="91425" tIns="91425" rIns="91425" bIns="91425" anchor="t" anchorCtr="0">
            <a:noAutofit/>
          </a:bodyPr>
          <a:lstStyle/>
          <a:p>
            <a:pPr marR="0" lvl="0" indent="-228600" algn="l" rtl="0">
              <a:spcBef>
                <a:spcPts val="1000"/>
              </a:spcBef>
              <a:spcAft>
                <a:spcPts val="0"/>
              </a:spcAft>
              <a:buSzPts val="1200"/>
              <a:buAutoNum type="arabicPeriod" startAt="5"/>
            </a:pPr>
            <a:r>
              <a:rPr lang="en" sz="1200" u="sng">
                <a:solidFill>
                  <a:schemeClr val="hlink"/>
                </a:solidFill>
                <a:hlinkClick r:id="rId3" action="ppaction://hlinksldjump"/>
              </a:rPr>
              <a:t>SLIDE 14 </a:t>
            </a:r>
            <a:r>
              <a:rPr lang="en" sz="1200"/>
              <a:t>- Ask students to point out where they live on the map. Ask them what kind of plate boundary is nearby. Students in California will note that they live near a transform boundary, where the North American and Pacific Plates slide past each other. Students in Washington, Oregon and Northern California will see they live near a subduction zone, which is a convergent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lang="en-US" sz="1200"/>
          </a:p>
          <a:p>
            <a:pPr marR="0" lvl="0" indent="-228600" algn="l" rtl="0">
              <a:spcBef>
                <a:spcPts val="1000"/>
              </a:spcBef>
              <a:spcAft>
                <a:spcPts val="0"/>
              </a:spcAft>
              <a:buSzPts val="1200"/>
              <a:buAutoNum type="arabicPeriod" startAt="5"/>
            </a:pPr>
            <a:r>
              <a:rPr lang="en" sz="1200" u="sng">
                <a:solidFill>
                  <a:schemeClr val="hlink"/>
                </a:solidFill>
                <a:hlinkClick r:id="rId4" action="ppaction://hlinksldjump"/>
              </a:rPr>
              <a:t>SLIDE 15</a:t>
            </a:r>
            <a:r>
              <a:rPr lang="en" sz="1200"/>
              <a:t> - Tell students that faults are cracks in Earth’s surface created at and around tectonic plate boundaries as the brittle earth material is deformed. Remind students that faults form at and around each kind of boundary, and that earthquakes can occur along faults including plate boundaries. Ask students to compare the locations of plate boundaries and faults to the risk of earthquakes. </a:t>
            </a:r>
            <a:endParaRPr sz="1200"/>
          </a:p>
          <a:p>
            <a:pPr marR="0" lvl="0" indent="-228600" algn="l" rtl="0">
              <a:spcBef>
                <a:spcPts val="1000"/>
              </a:spcBef>
              <a:spcAft>
                <a:spcPts val="0"/>
              </a:spcAft>
              <a:buSzPts val="1200"/>
              <a:buAutoNum type="arabicPeriod" startAt="5"/>
            </a:pPr>
            <a:r>
              <a:rPr lang="en" sz="1200" u="sng">
                <a:solidFill>
                  <a:schemeClr val="hlink"/>
                </a:solidFill>
                <a:hlinkClick r:id="rId5" action="ppaction://hlinksldjump"/>
              </a:rPr>
              <a:t>SLIDE 16</a:t>
            </a:r>
            <a:r>
              <a:rPr lang="en" sz="1200"/>
              <a:t> - Remind students that because of the area’s chance of experiencing a damaging earthquake, their school has </a:t>
            </a:r>
            <a:r>
              <a:rPr lang="en" sz="1200" err="1"/>
              <a:t>ShakeAlert</a:t>
            </a:r>
            <a:r>
              <a:rPr lang="en" sz="1200"/>
              <a:t>-powered earthquake early warning. Tell students that </a:t>
            </a:r>
            <a:r>
              <a:rPr lang="en" sz="1200" err="1"/>
              <a:t>ShakeAlert</a:t>
            </a:r>
            <a:r>
              <a:rPr lang="en" sz="1200"/>
              <a: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sz="1200"/>
          </a:p>
        </p:txBody>
      </p:sp>
      <p:sp>
        <p:nvSpPr>
          <p:cNvPr id="76" name="Google Shape;76;p14"/>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2</a:t>
            </a:r>
            <a:endParaRPr sz="1800" b="1" i="1"/>
          </a:p>
        </p:txBody>
      </p:sp>
      <p:sp>
        <p:nvSpPr>
          <p:cNvPr id="4" name="Slide Number Placeholder 5">
            <a:extLst>
              <a:ext uri="{FF2B5EF4-FFF2-40B4-BE49-F238E27FC236}">
                <a16:creationId xmlns:a16="http://schemas.microsoft.com/office/drawing/2014/main" id="{CADBEA92-9856-25B0-AFE4-5E4F45B76D96}"/>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F47CC9AC-F12D-A437-1C7C-CFFF5768D3A4}"/>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body" idx="1"/>
          </p:nvPr>
        </p:nvSpPr>
        <p:spPr>
          <a:xfrm>
            <a:off x="75700" y="946900"/>
            <a:ext cx="8849100" cy="3555300"/>
          </a:xfrm>
          <a:prstGeom prst="rect">
            <a:avLst/>
          </a:prstGeom>
          <a:ln>
            <a:noFill/>
          </a:ln>
        </p:spPr>
        <p:txBody>
          <a:bodyPr spcFirstLastPara="1" wrap="square" lIns="91425" tIns="91425" rIns="91425" bIns="91425" anchor="t" anchorCtr="0">
            <a:noAutofit/>
          </a:bodyPr>
          <a:lstStyle/>
          <a:p>
            <a:pPr marR="0" lvl="0" indent="-228600" algn="l" rtl="0">
              <a:spcBef>
                <a:spcPts val="1000"/>
              </a:spcBef>
              <a:spcAft>
                <a:spcPts val="0"/>
              </a:spcAft>
              <a:buSzPts val="1200"/>
              <a:buAutoNum type="arabicPeriod" startAt="8"/>
            </a:pPr>
            <a:r>
              <a:rPr lang="en" sz="1200" u="sng">
                <a:solidFill>
                  <a:schemeClr val="hlink"/>
                </a:solidFill>
                <a:hlinkClick r:id="rId3" action="ppaction://hlinksldjump"/>
              </a:rPr>
              <a:t>SLIDE 17</a:t>
            </a:r>
            <a:r>
              <a:rPr lang="en" sz="1200"/>
              <a:t> - Tell students that earthquakes generate seismic waves. 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endParaRPr sz="1200"/>
          </a:p>
          <a:p>
            <a:pPr marR="0" lvl="0" indent="-228600" algn="l" rtl="0">
              <a:spcBef>
                <a:spcPts val="1000"/>
              </a:spcBef>
              <a:spcAft>
                <a:spcPts val="0"/>
              </a:spcAft>
              <a:buSzPts val="1200"/>
              <a:buAutoNum type="arabicPeriod" startAt="8"/>
            </a:pPr>
            <a:r>
              <a:rPr lang="en" sz="1200" u="sng">
                <a:solidFill>
                  <a:schemeClr val="hlink"/>
                </a:solidFill>
                <a:hlinkClick r:id="rId4" action="ppaction://hlinksldjump"/>
              </a:rPr>
              <a:t>SLIDE 18</a:t>
            </a:r>
            <a:r>
              <a:rPr lang="en" sz="1200"/>
              <a:t> - Show the videos about different types of seismic waves.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a:t>
            </a:r>
            <a:endParaRPr sz="1200"/>
          </a:p>
          <a:p>
            <a:pPr marR="0" lvl="0" indent="-228600" algn="l" rtl="0">
              <a:spcBef>
                <a:spcPts val="1000"/>
              </a:spcBef>
              <a:spcAft>
                <a:spcPts val="0"/>
              </a:spcAft>
              <a:buSzPts val="1200"/>
              <a:buAutoNum type="arabicPeriod" startAt="8"/>
            </a:pPr>
            <a:r>
              <a:rPr lang="en" sz="1200" u="sng">
                <a:solidFill>
                  <a:schemeClr val="hlink"/>
                </a:solidFill>
                <a:hlinkClick r:id="rId5" action="ppaction://hlinksldjump"/>
              </a:rPr>
              <a:t>SLIDE 19</a:t>
            </a:r>
            <a:r>
              <a:rPr lang="en" sz="1200"/>
              <a:t> - Tell students that seismic waves can affect people long distances from where they begin. Remind students that the p-waves move the fastest, but are less damaging, whereas s-waves and surface waves are slower but are more damaging. Tell students that as soon as the first wave is detected, alerts are sent to areas that may experience damaging shaking. Therefore, as soon as you get an alert, you should Drop, Cover, and Hold On.</a:t>
            </a:r>
            <a:endParaRPr sz="1200"/>
          </a:p>
          <a:p>
            <a:pPr marR="0" lvl="0" indent="-228600" algn="l" rtl="0">
              <a:spcBef>
                <a:spcPts val="1000"/>
              </a:spcBef>
              <a:spcAft>
                <a:spcPts val="0"/>
              </a:spcAft>
              <a:buSzPts val="1200"/>
              <a:buAutoNum type="arabicPeriod" startAt="8"/>
            </a:pPr>
            <a:r>
              <a:rPr lang="en" sz="1200" u="sng">
                <a:solidFill>
                  <a:schemeClr val="hlink"/>
                </a:solidFill>
                <a:hlinkClick r:id="rId6" action="ppaction://hlinksldjump"/>
              </a:rPr>
              <a:t>SLIDE 20</a:t>
            </a:r>
            <a:r>
              <a:rPr lang="en" sz="1200"/>
              <a:t> - Remind students that in addition to utilizing seismometers, </a:t>
            </a:r>
            <a:r>
              <a:rPr lang="en" sz="1200" err="1"/>
              <a:t>ShakeAlert</a:t>
            </a:r>
            <a:r>
              <a:rPr lang="en" sz="1200"/>
              <a:t> uses GPS during an earthquake to measure how far the ground moves. This helps to determine how large the intensity of an earthquake will be. </a:t>
            </a:r>
            <a:endParaRPr sz="1200"/>
          </a:p>
          <a:p>
            <a:pPr marL="0" lvl="0" indent="0" algn="l" rtl="0">
              <a:spcBef>
                <a:spcPts val="0"/>
              </a:spcBef>
              <a:spcAft>
                <a:spcPts val="0"/>
              </a:spcAft>
              <a:buNone/>
            </a:pPr>
            <a:endParaRPr sz="1200"/>
          </a:p>
        </p:txBody>
      </p:sp>
      <p:sp>
        <p:nvSpPr>
          <p:cNvPr id="83" name="Google Shape;83;p15"/>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3</a:t>
            </a:r>
            <a:endParaRPr sz="1800" b="1" i="1"/>
          </a:p>
        </p:txBody>
      </p:sp>
      <p:sp>
        <p:nvSpPr>
          <p:cNvPr id="4" name="Slide Number Placeholder 5">
            <a:extLst>
              <a:ext uri="{FF2B5EF4-FFF2-40B4-BE49-F238E27FC236}">
                <a16:creationId xmlns:a16="http://schemas.microsoft.com/office/drawing/2014/main" id="{DB32F7AD-B715-1722-032A-C2D093951A74}"/>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8387260E-5421-3687-6422-F450F4260C06}"/>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51600" y="922800"/>
            <a:ext cx="9008100" cy="3641400"/>
          </a:xfrm>
          <a:prstGeom prst="rect">
            <a:avLst/>
          </a:prstGeom>
          <a:ln>
            <a:noFill/>
          </a:ln>
        </p:spPr>
        <p:txBody>
          <a:bodyPr spcFirstLastPara="1" wrap="square" lIns="171450" tIns="91425" rIns="91425" bIns="91425" anchor="t" anchorCtr="0">
            <a:noAutofit/>
          </a:bodyPr>
          <a:lstStyle/>
          <a:p>
            <a:pPr marL="400050" marR="0" lvl="0" indent="-304800" algn="l" rtl="0">
              <a:lnSpc>
                <a:spcPct val="100000"/>
              </a:lnSpc>
              <a:spcBef>
                <a:spcPts val="0"/>
              </a:spcBef>
              <a:spcAft>
                <a:spcPts val="0"/>
              </a:spcAft>
              <a:buSzPts val="1200"/>
              <a:buFont typeface="+mj-lt"/>
              <a:buAutoNum type="arabicPeriod" startAt="12"/>
            </a:pPr>
            <a:r>
              <a:rPr lang="en" sz="1200" u="sng">
                <a:solidFill>
                  <a:schemeClr val="hlink"/>
                </a:solidFill>
                <a:hlinkClick r:id="rId3" action="ppaction://hlinksldjump">
                  <a:extLst>
                    <a:ext uri="{A12FA001-AC4F-418D-AE19-62706E023703}">
                      <ahyp:hlinkClr xmlns:ahyp="http://schemas.microsoft.com/office/drawing/2018/hyperlinkcolor" val="tx"/>
                    </a:ext>
                  </a:extLst>
                </a:hlinkClick>
              </a:rPr>
              <a:t>SLIDE 21</a:t>
            </a:r>
            <a:r>
              <a:rPr lang="en" sz="1200"/>
              <a:t> - Remind students that </a:t>
            </a:r>
            <a:r>
              <a:rPr lang="en" sz="1200" err="1"/>
              <a:t>ShakeAlert</a:t>
            </a:r>
            <a:r>
              <a:rPr lang="en" sz="1200"/>
              <a: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endParaRPr lang="en-US" sz="1200">
              <a:cs typeface="Arial"/>
            </a:endParaRPr>
          </a:p>
          <a:p>
            <a:pPr marL="400050" marR="0" lvl="0" indent="57150" algn="l" rtl="0">
              <a:lnSpc>
                <a:spcPct val="100000"/>
              </a:lnSpc>
              <a:spcBef>
                <a:spcPts val="0"/>
              </a:spcBef>
              <a:spcAft>
                <a:spcPts val="0"/>
              </a:spcAft>
              <a:buFont typeface="+mj-lt"/>
              <a:buAutoNum type="arabicPeriod" startAt="12"/>
            </a:pPr>
            <a:endParaRPr sz="700">
              <a:cs typeface="Arial"/>
            </a:endParaRPr>
          </a:p>
          <a:p>
            <a:pPr marL="400050" marR="0" lvl="0" indent="-304800" algn="l" rtl="0">
              <a:lnSpc>
                <a:spcPct val="100000"/>
              </a:lnSpc>
              <a:spcBef>
                <a:spcPts val="0"/>
              </a:spcBef>
              <a:spcAft>
                <a:spcPts val="0"/>
              </a:spcAft>
              <a:buSzPts val="1200"/>
              <a:buFont typeface="+mj-lt"/>
              <a:buAutoNum type="arabicPeriod" startAt="12"/>
            </a:pPr>
            <a:r>
              <a:rPr lang="en" sz="1200" u="sng">
                <a:solidFill>
                  <a:schemeClr val="hlink"/>
                </a:solidFill>
                <a:hlinkClick r:id="rId4" action="ppaction://hlinksldjump">
                  <a:extLst>
                    <a:ext uri="{A12FA001-AC4F-418D-AE19-62706E023703}">
                      <ahyp:hlinkClr xmlns:ahyp="http://schemas.microsoft.com/office/drawing/2018/hyperlinkcolor" val="tx"/>
                    </a:ext>
                  </a:extLst>
                </a:hlinkClick>
              </a:rPr>
              <a:t>SLIDE 22</a:t>
            </a:r>
            <a:r>
              <a:rPr lang="en" sz="1200"/>
              <a:t> - Tell students that this video describes how </a:t>
            </a:r>
            <a:r>
              <a:rPr lang="en" sz="1200" err="1"/>
              <a:t>ShakeAlert</a:t>
            </a:r>
            <a:r>
              <a:rPr lang="en" sz="1200"/>
              <a:t> uses seismometers and GPS to send earthquake early warning alerts. Read the two questions on the slide to students before showing the video so that students know what to focus on (This video (2:17) describes the USGS-managed </a:t>
            </a:r>
            <a:r>
              <a:rPr lang="en" sz="1200" err="1"/>
              <a:t>ShakeAlert</a:t>
            </a:r>
            <a:r>
              <a:rPr lang="en" sz="1200"/>
              <a:t> System, which senses earthquakes as soon as they begin, and sends alerts to buildings and schools like yours. These alerts can give people seconds of time to Drop, Cover, and Hold On before dangerous ground shaking occurs).</a:t>
            </a:r>
            <a:endParaRPr sz="1200">
              <a:cs typeface="Arial"/>
            </a:endParaRPr>
          </a:p>
          <a:p>
            <a:pPr marL="400050" marR="0" lvl="0" indent="57150" algn="l" rtl="0">
              <a:lnSpc>
                <a:spcPct val="100000"/>
              </a:lnSpc>
              <a:spcBef>
                <a:spcPts val="0"/>
              </a:spcBef>
              <a:spcAft>
                <a:spcPts val="0"/>
              </a:spcAft>
              <a:buFont typeface="+mj-lt"/>
              <a:buAutoNum type="arabicPeriod" startAt="12"/>
            </a:pPr>
            <a:endParaRPr sz="700">
              <a:cs typeface="Arial"/>
            </a:endParaRPr>
          </a:p>
          <a:p>
            <a:pPr marL="400050" marR="0" lvl="0" indent="-304800" algn="l" rtl="0">
              <a:lnSpc>
                <a:spcPct val="100000"/>
              </a:lnSpc>
              <a:spcBef>
                <a:spcPts val="0"/>
              </a:spcBef>
              <a:spcAft>
                <a:spcPts val="0"/>
              </a:spcAft>
              <a:buSzPts val="1200"/>
              <a:buFont typeface="+mj-lt"/>
              <a:buAutoNum type="arabicPeriod" startAt="12"/>
            </a:pPr>
            <a:r>
              <a:rPr lang="en" sz="1200" u="sng">
                <a:solidFill>
                  <a:schemeClr val="hlink"/>
                </a:solidFill>
                <a:hlinkClick r:id="rId5" action="ppaction://hlinksldjump">
                  <a:extLst>
                    <a:ext uri="{A12FA001-AC4F-418D-AE19-62706E023703}">
                      <ahyp:hlinkClr xmlns:ahyp="http://schemas.microsoft.com/office/drawing/2018/hyperlinkcolor" val="tx"/>
                    </a:ext>
                  </a:extLst>
                </a:hlinkClick>
              </a:rPr>
              <a:t>SLIDE 23</a:t>
            </a:r>
            <a:r>
              <a:rPr lang="en" sz="1200"/>
              <a:t> - Ask students what we do when there’s an earthquake or we hear an alert. They may know about Drop, Cover, and Hold On. </a:t>
            </a:r>
            <a:endParaRPr sz="1200">
              <a:cs typeface="Arial"/>
            </a:endParaRPr>
          </a:p>
          <a:p>
            <a:pPr marL="400050" marR="0" lvl="0" indent="57150" algn="l" rtl="0">
              <a:lnSpc>
                <a:spcPct val="100000"/>
              </a:lnSpc>
              <a:spcBef>
                <a:spcPts val="0"/>
              </a:spcBef>
              <a:spcAft>
                <a:spcPts val="0"/>
              </a:spcAft>
              <a:buFont typeface="+mj-lt"/>
              <a:buAutoNum type="arabicPeriod" startAt="12"/>
            </a:pPr>
            <a:endParaRPr sz="700">
              <a:cs typeface="Arial"/>
            </a:endParaRPr>
          </a:p>
          <a:p>
            <a:pPr marL="400050" marR="0" lvl="0" indent="-304800" algn="l" rtl="0">
              <a:lnSpc>
                <a:spcPct val="100000"/>
              </a:lnSpc>
              <a:spcBef>
                <a:spcPts val="0"/>
              </a:spcBef>
              <a:spcAft>
                <a:spcPts val="0"/>
              </a:spcAft>
              <a:buSzPts val="1200"/>
              <a:buFont typeface="+mj-lt"/>
              <a:buAutoNum type="arabicPeriod" startAt="12"/>
            </a:pPr>
            <a:r>
              <a:rPr lang="en" sz="1200" u="sng">
                <a:solidFill>
                  <a:schemeClr val="hlink"/>
                </a:solidFill>
                <a:hlinkClick r:id="rId6" action="ppaction://hlinksldjump">
                  <a:extLst>
                    <a:ext uri="{A12FA001-AC4F-418D-AE19-62706E023703}">
                      <ahyp:hlinkClr xmlns:ahyp="http://schemas.microsoft.com/office/drawing/2018/hyperlinkcolor" val="tx"/>
                    </a:ext>
                  </a:extLst>
                </a:hlinkClick>
              </a:rPr>
              <a:t>SLIDE 24</a:t>
            </a:r>
            <a:r>
              <a:rPr lang="en" sz="1200"/>
              <a:t> &amp; </a:t>
            </a:r>
            <a:r>
              <a:rPr lang="en" sz="1200" u="sng">
                <a:solidFill>
                  <a:schemeClr val="hlink"/>
                </a:solidFill>
                <a:hlinkClick r:id="rId7" action="ppaction://hlinksldjump">
                  <a:extLst>
                    <a:ext uri="{A12FA001-AC4F-418D-AE19-62706E023703}">
                      <ahyp:hlinkClr xmlns:ahyp="http://schemas.microsoft.com/office/drawing/2018/hyperlinkcolor" val="tx"/>
                    </a:ext>
                  </a:extLst>
                </a:hlinkClick>
              </a:rPr>
              <a:t>25</a:t>
            </a:r>
            <a:r>
              <a:rPr lang="en" sz="1200"/>
              <a:t> - Tell students that Drop, Cover, and Hold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200">
              <a:cs typeface="Arial" panose="020B0604020202020204"/>
            </a:endParaRPr>
          </a:p>
        </p:txBody>
      </p:sp>
      <p:sp>
        <p:nvSpPr>
          <p:cNvPr id="90" name="Google Shape;90;p16"/>
          <p:cNvSpPr txBox="1"/>
          <p:nvPr/>
        </p:nvSpPr>
        <p:spPr>
          <a:xfrm>
            <a:off x="83100" y="55041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4</a:t>
            </a:r>
            <a:endParaRPr sz="1800" b="1" i="1"/>
          </a:p>
        </p:txBody>
      </p:sp>
      <p:sp>
        <p:nvSpPr>
          <p:cNvPr id="4" name="Slide Number Placeholder 5">
            <a:extLst>
              <a:ext uri="{FF2B5EF4-FFF2-40B4-BE49-F238E27FC236}">
                <a16:creationId xmlns:a16="http://schemas.microsoft.com/office/drawing/2014/main" id="{8DAEBB7D-E4B4-C016-10A1-1098A7A4D7F1}"/>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04D0223B-1007-A5A4-1799-1820154EAFFC}"/>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95"/>
        <p:cNvGrpSpPr/>
        <p:nvPr/>
      </p:nvGrpSpPr>
      <p:grpSpPr>
        <a:xfrm>
          <a:off x="0" y="0"/>
          <a:ext cx="0" cy="0"/>
          <a:chOff x="0" y="0"/>
          <a:chExt cx="0" cy="0"/>
        </a:xfrm>
      </p:grpSpPr>
      <p:sp>
        <p:nvSpPr>
          <p:cNvPr id="96" name="Google Shape;96;p17"/>
          <p:cNvSpPr txBox="1">
            <a:spLocks noGrp="1"/>
          </p:cNvSpPr>
          <p:nvPr>
            <p:ph type="body" idx="1"/>
          </p:nvPr>
        </p:nvSpPr>
        <p:spPr>
          <a:xfrm>
            <a:off x="44071" y="946900"/>
            <a:ext cx="8849100" cy="3555300"/>
          </a:xfrm>
          <a:prstGeom prst="rect">
            <a:avLst/>
          </a:prstGeom>
          <a:ln>
            <a:noFill/>
          </a:ln>
        </p:spPr>
        <p:txBody>
          <a:bodyPr spcFirstLastPara="1" wrap="square" lIns="91425" tIns="91425" rIns="91425" bIns="91425" anchor="t" anchorCtr="0">
            <a:noAutofit/>
          </a:bodyPr>
          <a:lstStyle/>
          <a:p>
            <a:pPr marL="514350" marR="0" lvl="0" indent="-285750" algn="l" rtl="0">
              <a:spcBef>
                <a:spcPts val="1000"/>
              </a:spcBef>
              <a:spcAft>
                <a:spcPts val="0"/>
              </a:spcAft>
              <a:buSzPts val="1200"/>
              <a:buFont typeface="+mj-lt"/>
              <a:buAutoNum type="arabicPeriod" startAt="16"/>
            </a:pPr>
            <a:r>
              <a:rPr lang="en" sz="1200" u="sng">
                <a:solidFill>
                  <a:schemeClr val="hlink"/>
                </a:solidFill>
                <a:hlinkClick r:id="rId3" action="ppaction://hlinksldjump"/>
              </a:rPr>
              <a:t>SLIDE 26</a:t>
            </a:r>
            <a:r>
              <a:rPr lang="en" sz="1200"/>
              <a:t> - Ask students why we Drop, Cover, and Hold On if there’s ground shaking or we receive an alert. This slide is animated and the ‘Cover’ and ‘Hold On’ will appear individually so you can discuss each action in turn. </a:t>
            </a:r>
            <a:endParaRPr lang="en-US" sz="1200">
              <a:cs typeface="Arial" panose="020B0604020202020204"/>
            </a:endParaRPr>
          </a:p>
          <a:p>
            <a:pPr marL="742950" lvl="1" indent="-114300">
              <a:spcBef>
                <a:spcPts val="500"/>
              </a:spcBef>
              <a:buSzPts val="1200"/>
              <a:buFont typeface="Arial" panose="020B0604020202020204" pitchFamily="34" charset="0"/>
              <a:buChar char="•"/>
            </a:pPr>
            <a:r>
              <a:rPr lang="en" sz="1200"/>
              <a:t>DROP: Dropping to your knees protects you from falling during ground shaking. </a:t>
            </a:r>
            <a:endParaRPr sz="1200">
              <a:cs typeface="Arial" panose="020B0604020202020204"/>
            </a:endParaRPr>
          </a:p>
          <a:p>
            <a:pPr marL="742950" lvl="1" indent="-114300">
              <a:spcBef>
                <a:spcPts val="500"/>
              </a:spcBef>
              <a:buSzPts val="1200"/>
              <a:buFont typeface="Arial" panose="020B0604020202020204" pitchFamily="34" charset="0"/>
              <a:buChar char="•"/>
            </a:pPr>
            <a:r>
              <a:rPr lang="en" sz="1200"/>
              <a:t>COVER: We cover our neck and head to protect them from becoming injured if something falls.</a:t>
            </a:r>
            <a:endParaRPr sz="1200">
              <a:cs typeface="Arial" panose="020B0604020202020204"/>
            </a:endParaRPr>
          </a:p>
          <a:p>
            <a:pPr marL="742950" lvl="1" indent="-114300">
              <a:spcBef>
                <a:spcPts val="500"/>
              </a:spcBef>
              <a:buSzPts val="1200"/>
              <a:buFont typeface="Arial" panose="020B0604020202020204" pitchFamily="34" charset="0"/>
              <a:buChar char="•"/>
            </a:pPr>
            <a:r>
              <a:rPr lang="en" sz="1200"/>
              <a:t>HOLD ON: We hold on to a table leg once we’re beneath a table so that the earthquake doesn’t move us out.</a:t>
            </a:r>
            <a:endParaRPr sz="1200">
              <a:cs typeface="Arial" panose="020B0604020202020204"/>
            </a:endParaRPr>
          </a:p>
          <a:p>
            <a:pPr marL="514350" marR="0" lvl="0" indent="-285750" algn="l" rtl="0">
              <a:spcBef>
                <a:spcPts val="1000"/>
              </a:spcBef>
              <a:spcAft>
                <a:spcPts val="0"/>
              </a:spcAft>
              <a:buSzPts val="1200"/>
              <a:buFont typeface="+mj-lt"/>
              <a:buAutoNum type="arabicPeriod" startAt="16"/>
            </a:pPr>
            <a:r>
              <a:rPr lang="en" sz="1200" u="sng">
                <a:solidFill>
                  <a:schemeClr val="hlink"/>
                </a:solidFill>
                <a:hlinkClick r:id="rId4" action="ppaction://hlinksldjump"/>
              </a:rPr>
              <a:t>SLIDE 27</a:t>
            </a:r>
            <a:r>
              <a:rPr lang="en" sz="1200"/>
              <a:t> - Tell students that they should take these protective actions when the ground shakes, if there’s an earthquake alert, or if they’re doing an earthquake drill, which we’ll do now. Tell students that it’s vital they Drop, Cover, and Hold On immediately and without hesitation. They can be a leader in their community by immediately taking protective actions.</a:t>
            </a:r>
            <a:endParaRPr sz="1200">
              <a:cs typeface="Arial" panose="020B0604020202020204"/>
            </a:endParaRPr>
          </a:p>
          <a:p>
            <a:pPr marL="514350" marR="0" lvl="0" indent="-285750" algn="l" rtl="0">
              <a:spcBef>
                <a:spcPts val="1000"/>
              </a:spcBef>
              <a:spcAft>
                <a:spcPts val="0"/>
              </a:spcAft>
              <a:buSzPts val="1200"/>
              <a:buFont typeface="+mj-lt"/>
              <a:buAutoNum type="arabicPeriod" startAt="16"/>
            </a:pPr>
            <a:r>
              <a:rPr lang="en" sz="1200" u="sng">
                <a:solidFill>
                  <a:schemeClr val="hlink"/>
                </a:solidFill>
                <a:hlinkClick r:id="" action="ppaction://noaction">
                  <a:extLst>
                    <a:ext uri="{A12FA001-AC4F-418D-AE19-62706E023703}">
                      <ahyp:hlinkClr xmlns:ahyp="http://schemas.microsoft.com/office/drawing/2018/hyperlinkcolor" val="tx"/>
                    </a:ext>
                  </a:extLst>
                </a:hlinkClick>
              </a:rPr>
              <a:t>SLIDE 28</a:t>
            </a:r>
            <a:r>
              <a:rPr lang="en" sz="1200"/>
              <a:t> - Play the </a:t>
            </a:r>
            <a:r>
              <a:rPr lang="en" sz="1200" err="1"/>
              <a:t>ShakeAlert</a:t>
            </a:r>
            <a:r>
              <a:rPr lang="en" sz="1200"/>
              <a:t> alert message. Have all students Drop, Cover, and Hold On. Ask students to stay in their protective positions while the teacher observes and offers corrections if necessary. Once the teacher has checked in with each student, ask them to return to their seats.  </a:t>
            </a:r>
            <a:endParaRPr sz="1200">
              <a:cs typeface="Arial" panose="020B0604020202020204"/>
            </a:endParaRPr>
          </a:p>
          <a:p>
            <a:pPr marL="514350" lvl="1" indent="171450">
              <a:spcBef>
                <a:spcPts val="1000"/>
              </a:spcBef>
              <a:buNone/>
            </a:pPr>
            <a:r>
              <a:rPr lang="en" sz="1200" u="sng"/>
              <a:t>NOTE</a:t>
            </a:r>
            <a:r>
              <a:rPr lang="en" sz="1200"/>
              <a:t>: Your EEW alert may sound and look different than the one pictures on the slide! </a:t>
            </a:r>
            <a:endParaRPr sz="1200">
              <a:cs typeface="Arial" panose="020B0604020202020204"/>
            </a:endParaRPr>
          </a:p>
          <a:p>
            <a:pPr marL="514350" marR="0" lvl="0" indent="-285750" algn="l" rtl="0">
              <a:spcBef>
                <a:spcPts val="1000"/>
              </a:spcBef>
              <a:spcAft>
                <a:spcPts val="0"/>
              </a:spcAft>
              <a:buSzPts val="1200"/>
              <a:buFont typeface="+mj-lt"/>
              <a:buAutoNum type="arabicPeriod" startAt="16"/>
            </a:pPr>
            <a:r>
              <a:rPr lang="en" sz="1200" u="sng">
                <a:solidFill>
                  <a:schemeClr val="hlink"/>
                </a:solidFill>
                <a:hlinkClick r:id="rId5" action="ppaction://hlinksldjump"/>
              </a:rPr>
              <a:t>SLIDE 29</a:t>
            </a:r>
            <a:r>
              <a:rPr lang="en" sz="1200"/>
              <a:t> - Reflect on your earthquake drill by asking students how they did, and if they have questions. After reflecting, remind students of the key takeaways to stay safe during an earthquake, including: immediately dropping to your knees, moving away from glass or heavy objects that could fall, etc. </a:t>
            </a:r>
            <a:endParaRPr sz="1200">
              <a:cs typeface="Arial" panose="020B0604020202020204"/>
            </a:endParaRPr>
          </a:p>
        </p:txBody>
      </p:sp>
      <p:sp>
        <p:nvSpPr>
          <p:cNvPr id="97" name="Google Shape;97;p17"/>
          <p:cNvSpPr txBox="1"/>
          <p:nvPr/>
        </p:nvSpPr>
        <p:spPr>
          <a:xfrm>
            <a:off x="84686" y="60326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5</a:t>
            </a:r>
            <a:endParaRPr sz="1800" b="1" i="1"/>
          </a:p>
        </p:txBody>
      </p:sp>
      <p:sp>
        <p:nvSpPr>
          <p:cNvPr id="4" name="Slide Number Placeholder 5">
            <a:extLst>
              <a:ext uri="{FF2B5EF4-FFF2-40B4-BE49-F238E27FC236}">
                <a16:creationId xmlns:a16="http://schemas.microsoft.com/office/drawing/2014/main" id="{79BB5DFD-CCFB-6AB1-963D-1E1E97895A10}"/>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2B998070-35B0-90A6-2884-605A51829674}"/>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body" idx="1"/>
          </p:nvPr>
        </p:nvSpPr>
        <p:spPr>
          <a:xfrm>
            <a:off x="51259" y="946900"/>
            <a:ext cx="8849100" cy="3555300"/>
          </a:xfrm>
          <a:prstGeom prst="rect">
            <a:avLst/>
          </a:prstGeom>
          <a:ln>
            <a:noFill/>
          </a:ln>
        </p:spPr>
        <p:txBody>
          <a:bodyPr spcFirstLastPara="1" wrap="square" lIns="91425" tIns="91425" rIns="91425" bIns="91425" anchor="t" anchorCtr="0">
            <a:noAutofit/>
          </a:bodyPr>
          <a:lstStyle/>
          <a:p>
            <a:pPr marL="514350" marR="0" lvl="0" indent="-285750" algn="l" rtl="0">
              <a:spcBef>
                <a:spcPts val="1000"/>
              </a:spcBef>
              <a:spcAft>
                <a:spcPts val="0"/>
              </a:spcAft>
              <a:buSzPts val="1200"/>
              <a:buFont typeface="+mj-lt"/>
              <a:buAutoNum type="arabicPeriod" startAt="20"/>
            </a:pPr>
            <a:r>
              <a:rPr lang="en" sz="1200" u="sng" dirty="0">
                <a:solidFill>
                  <a:schemeClr val="hlink"/>
                </a:solidFill>
                <a:hlinkClick r:id="rId3" action="ppaction://hlinksldjump">
                  <a:extLst>
                    <a:ext uri="{A12FA001-AC4F-418D-AE19-62706E023703}">
                      <ahyp:hlinkClr xmlns:ahyp="http://schemas.microsoft.com/office/drawing/2018/hyperlinkcolor" val="tx"/>
                    </a:ext>
                  </a:extLst>
                </a:hlinkClick>
              </a:rPr>
              <a:t>SLIDE 30</a:t>
            </a:r>
            <a:r>
              <a:rPr lang="en" sz="1200" dirty="0"/>
              <a:t> -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endParaRPr lang="en-US" sz="1200" dirty="0">
              <a:cs typeface="Arial" panose="020B0604020202020204"/>
            </a:endParaRPr>
          </a:p>
          <a:p>
            <a:pPr marL="514350" marR="0" lvl="0" indent="-285750" algn="l" rtl="0">
              <a:spcBef>
                <a:spcPts val="1000"/>
              </a:spcBef>
              <a:spcAft>
                <a:spcPts val="0"/>
              </a:spcAft>
              <a:buSzPts val="1200"/>
              <a:buFont typeface="+mj-lt"/>
              <a:buAutoNum type="arabicPeriod" startAt="20"/>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31</a:t>
            </a:r>
            <a:r>
              <a:rPr lang="en" sz="1200" dirty="0"/>
              <a:t> - Tell 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a:t>
            </a:r>
            <a:r>
              <a:rPr lang="en" sz="1200" dirty="0" err="1"/>
              <a:t>ShakeAlert</a:t>
            </a:r>
            <a:r>
              <a:rPr lang="en" sz="1200" dirty="0"/>
              <a:t>-powered alerts and preparing an emergency kit and plan. </a:t>
            </a:r>
            <a:endParaRPr sz="1200" dirty="0">
              <a:cs typeface="Arial" panose="020B0604020202020204"/>
            </a:endParaRPr>
          </a:p>
          <a:p>
            <a:pPr marL="514350" marR="0" lvl="0" indent="-285750" algn="l" rtl="0">
              <a:spcBef>
                <a:spcPts val="1000"/>
              </a:spcBef>
              <a:spcAft>
                <a:spcPts val="0"/>
              </a:spcAft>
              <a:buSzPts val="1200"/>
              <a:buFont typeface="+mj-lt"/>
              <a:buAutoNum type="arabicPeriod" startAt="20"/>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32</a:t>
            </a:r>
            <a:r>
              <a:rPr lang="en" sz="1200" dirty="0"/>
              <a:t> - Ask students to share any details about their experience sharing what they learned with their families.  </a:t>
            </a:r>
            <a:endParaRPr sz="1200" dirty="0">
              <a:cs typeface="Arial" panose="020B0604020202020204"/>
            </a:endParaRPr>
          </a:p>
          <a:p>
            <a:pPr marL="514350" indent="-285750">
              <a:spcBef>
                <a:spcPts val="1000"/>
              </a:spcBef>
              <a:buSzPts val="1200"/>
              <a:buFont typeface="+mj-lt"/>
              <a:buAutoNum type="arabicPeriod" startAt="20"/>
            </a:pPr>
            <a:r>
              <a:rPr lang="en" sz="1200" u="sng" dirty="0">
                <a:solidFill>
                  <a:schemeClr val="hlink"/>
                </a:solidFill>
                <a:hlinkClick r:id="rId6" action="ppaction://hlinksldjump">
                  <a:extLst>
                    <a:ext uri="{A12FA001-AC4F-418D-AE19-62706E023703}">
                      <ahyp:hlinkClr xmlns:ahyp="http://schemas.microsoft.com/office/drawing/2018/hyperlinkcolor" val="tx"/>
                    </a:ext>
                  </a:extLst>
                </a:hlinkClick>
              </a:rPr>
              <a:t>SLIDE 33 </a:t>
            </a:r>
            <a:r>
              <a:rPr lang="en" sz="1200" dirty="0"/>
              <a:t>- OPTIONAL - Please complete the </a:t>
            </a:r>
            <a:r>
              <a:rPr lang="en" sz="1200" dirty="0" err="1"/>
              <a:t>ShakeAlert</a:t>
            </a:r>
            <a:r>
              <a:rPr lang="en" sz="1200" dirty="0"/>
              <a:t> Ready! Earthquake Drill Lesson Feedback Form. </a:t>
            </a:r>
            <a:endParaRPr sz="1200" dirty="0">
              <a:cs typeface="Arial" panose="020B0604020202020204"/>
            </a:endParaRPr>
          </a:p>
          <a:p>
            <a:pPr marL="514350" lvl="0" indent="-514350" algn="l" rtl="0">
              <a:spcBef>
                <a:spcPts val="0"/>
              </a:spcBef>
              <a:spcAft>
                <a:spcPts val="0"/>
              </a:spcAft>
              <a:buNone/>
            </a:pPr>
            <a:endParaRPr sz="1200">
              <a:cs typeface="Arial" panose="020B0604020202020204"/>
            </a:endParaRPr>
          </a:p>
        </p:txBody>
      </p:sp>
      <p:sp>
        <p:nvSpPr>
          <p:cNvPr id="104" name="Google Shape;104;p18"/>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Teaching Steps - </a:t>
            </a:r>
            <a:r>
              <a:rPr lang="en" sz="1800" b="1" i="1"/>
              <a:t>page 6</a:t>
            </a:r>
            <a:endParaRPr sz="1800" b="1" i="1"/>
          </a:p>
        </p:txBody>
      </p:sp>
      <p:sp>
        <p:nvSpPr>
          <p:cNvPr id="4" name="Slide Number Placeholder 5">
            <a:extLst>
              <a:ext uri="{FF2B5EF4-FFF2-40B4-BE49-F238E27FC236}">
                <a16:creationId xmlns:a16="http://schemas.microsoft.com/office/drawing/2014/main" id="{1BAF9E0D-33D2-E05C-DE5B-F191F294E6D1}"/>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11/2024</a:t>
            </a:r>
          </a:p>
        </p:txBody>
      </p:sp>
      <p:sp>
        <p:nvSpPr>
          <p:cNvPr id="5" name="Slide Number Placeholder 11">
            <a:extLst>
              <a:ext uri="{FF2B5EF4-FFF2-40B4-BE49-F238E27FC236}">
                <a16:creationId xmlns:a16="http://schemas.microsoft.com/office/drawing/2014/main" id="{793C8A54-26B3-D6BE-AE49-988BC40403F1}"/>
              </a:ext>
            </a:extLst>
          </p:cNvPr>
          <p:cNvSpPr txBox="1">
            <a:spLocks/>
          </p:cNvSpPr>
          <p:nvPr/>
        </p:nvSpPr>
        <p:spPr>
          <a:xfrm>
            <a:off x="7086600" y="486965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0</TotalTime>
  <Words>7511</Words>
  <Application>Microsoft Office PowerPoint</Application>
  <PresentationFormat>On-screen Show (16:9)</PresentationFormat>
  <Paragraphs>409</Paragraphs>
  <Slides>39</Slides>
  <Notes>39</Notes>
  <HiddenSlides>0</HiddenSlides>
  <MMClips>5</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USGS Theme</vt:lpstr>
      <vt:lpstr>ShakeAlert® Earthquake Early Warning  Earthquake Drill Lesson</vt:lpstr>
      <vt:lpstr>Links for Printing</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Learning Targets: I can explain how ShakeAlert uses information carried by waves (including seismic and radio waves) to deliver earthquake early warning alerts.   I know to Drop, Cover, and Hold On if the ground shakes or if I get an earthquake early warning alert.     </vt:lpstr>
      <vt:lpstr>PowerPoint Presentation</vt:lpstr>
      <vt:lpstr>What is an earthquake?  Why do they happen?  What are some things that happen when there is an earthquake?</vt:lpstr>
      <vt:lpstr>We Live in Earthquake Country!</vt:lpstr>
      <vt:lpstr>We Live Near a Tectonic Plate Boundary!</vt:lpstr>
      <vt:lpstr>What relationship can you infer about the location of plate boundaries, faults, and the chance of damaging earthquake shaking occurring in 100 years?</vt:lpstr>
      <vt:lpstr> ShakeAlert Earthquake Early Warning Uses Earthquake Information from Seismometers &amp; GPS </vt:lpstr>
      <vt:lpstr>Earthquakes Generate Seismic Waves   </vt:lpstr>
      <vt:lpstr>Different Kinds of Seismic Waves</vt:lpstr>
      <vt:lpstr>Earthquake Early Warning Uses Seismic Waves</vt:lpstr>
      <vt:lpstr> Example of Seismometer and GPS station  used for the ShakeAlert system </vt:lpstr>
      <vt:lpstr>GPS (Global Positioning System) </vt:lpstr>
      <vt:lpstr>As you watch:  How does ShakeAlert utilize p- and s-wave behavior?   How does GPS contribute to ShakeAlert alerting?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Let’s reflect! </vt:lpstr>
      <vt:lpstr>What else can you, the people you live with, and community do to prepare for an earthquake?</vt:lpstr>
      <vt:lpstr>Help the people you live with and community prepare!  </vt:lpstr>
      <vt:lpstr>Welcome Back!  </vt:lpstr>
      <vt:lpstr>Teachers: Share your feedback, please! </vt:lpstr>
      <vt:lpstr>Content Standards</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Roger Groom</cp:lastModifiedBy>
  <cp:revision>39</cp:revision>
  <dcterms:modified xsi:type="dcterms:W3CDTF">2024-11-15T15:55:22Z</dcterms:modified>
</cp:coreProperties>
</file>