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66" r:id="rId4"/>
    <p:sldId id="267" r:id="rId5"/>
    <p:sldId id="268" r:id="rId6"/>
    <p:sldId id="269" r:id="rId7"/>
    <p:sldId id="270" r:id="rId8"/>
    <p:sldId id="271" r:id="rId9"/>
    <p:sldId id="272" r:id="rId10"/>
    <p:sldId id="265" r:id="rId11"/>
    <p:sldId id="273" r:id="rId12"/>
    <p:sldId id="274" r:id="rId13"/>
    <p:sldId id="275" r:id="rId14"/>
    <p:sldId id="276" r:id="rId15"/>
    <p:sldId id="277" r:id="rId16"/>
    <p:sldId id="278" r:id="rId17"/>
    <p:sldId id="279" r:id="rId18"/>
    <p:sldId id="280" r:id="rId19"/>
    <p:sldId id="281" r:id="rId20"/>
    <p:sldId id="282" r:id="rId21"/>
    <p:sldId id="283" r:id="rId22"/>
    <p:sldId id="326"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2" r:id="rId40"/>
    <p:sldId id="303" r:id="rId41"/>
    <p:sldId id="304" r:id="rId42"/>
    <p:sldId id="30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 id="{63700381-121C-3FD6-7BBB-760D2112574C}" name="Roger Groom" initials="" userId="S::rgroom@pps.net::78de7ccc-08d6-4ce7-b86d-0b954b6539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8F5C"/>
    <a:srgbClr val="493356"/>
    <a:srgbClr val="748591"/>
    <a:srgbClr val="0F2849"/>
    <a:srgbClr val="017839"/>
    <a:srgbClr val="0E7A42"/>
    <a:srgbClr val="00783E"/>
    <a:srgbClr val="0473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7A3BA-5FB2-00B1-BC10-AEB8257F30C5}" v="95" dt="2024-11-15T16:24:59.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0"/>
    <p:restoredTop sz="78980" autoAdjust="0"/>
  </p:normalViewPr>
  <p:slideViewPr>
    <p:cSldViewPr snapToGrid="0">
      <p:cViewPr varScale="1">
        <p:scale>
          <a:sx n="95" d="100"/>
          <a:sy n="95" d="100"/>
        </p:scale>
        <p:origin x="6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Groom" userId="21ba787ba40c0be6" providerId="Windows Live" clId="Web-{6266D940-91DD-4D99-BC1E-78C661FBEEA6}"/>
    <pc:docChg chg="modSld">
      <pc:chgData name="Roger Groom" userId="21ba787ba40c0be6" providerId="Windows Live" clId="Web-{6266D940-91DD-4D99-BC1E-78C661FBEEA6}" dt="2024-09-27T15:40:11.614" v="9" actId="1076"/>
      <pc:docMkLst>
        <pc:docMk/>
      </pc:docMkLst>
      <pc:sldChg chg="addSp delSp modSp">
        <pc:chgData name="Roger Groom" userId="21ba787ba40c0be6" providerId="Windows Live" clId="Web-{6266D940-91DD-4D99-BC1E-78C661FBEEA6}" dt="2024-09-27T15:40:11.614" v="9" actId="1076"/>
        <pc:sldMkLst>
          <pc:docMk/>
          <pc:sldMk cId="1949920859" sldId="256"/>
        </pc:sldMkLst>
        <pc:spChg chg="del">
          <ac:chgData name="Roger Groom" userId="21ba787ba40c0be6" providerId="Windows Live" clId="Web-{6266D940-91DD-4D99-BC1E-78C661FBEEA6}" dt="2024-09-27T15:39:41.472" v="0"/>
          <ac:spMkLst>
            <pc:docMk/>
            <pc:sldMk cId="1949920859" sldId="256"/>
            <ac:spMk id="2" creationId="{C286C6D9-5AA5-457A-57EA-E7345D335FD7}"/>
          </ac:spMkLst>
        </pc:spChg>
        <pc:spChg chg="del mod">
          <ac:chgData name="Roger Groom" userId="21ba787ba40c0be6" providerId="Windows Live" clId="Web-{6266D940-91DD-4D99-BC1E-78C661FBEEA6}" dt="2024-09-27T15:39:45.800" v="2"/>
          <ac:spMkLst>
            <pc:docMk/>
            <pc:sldMk cId="1949920859" sldId="256"/>
            <ac:spMk id="3" creationId="{CE084991-E62D-5932-93CF-1D3D82DBE974}"/>
          </ac:spMkLst>
        </pc:spChg>
        <pc:spChg chg="add mod">
          <ac:chgData name="Roger Groom" userId="21ba787ba40c0be6" providerId="Windows Live" clId="Web-{6266D940-91DD-4D99-BC1E-78C661FBEEA6}" dt="2024-09-27T15:40:11.598" v="8" actId="1076"/>
          <ac:spMkLst>
            <pc:docMk/>
            <pc:sldMk cId="1949920859" sldId="256"/>
            <ac:spMk id="8" creationId="{C286C6D9-5AA5-457A-57EA-E7345D335FD7}"/>
          </ac:spMkLst>
        </pc:spChg>
        <pc:spChg chg="add mod">
          <ac:chgData name="Roger Groom" userId="21ba787ba40c0be6" providerId="Windows Live" clId="Web-{6266D940-91DD-4D99-BC1E-78C661FBEEA6}" dt="2024-09-27T15:40:11.614" v="9" actId="1076"/>
          <ac:spMkLst>
            <pc:docMk/>
            <pc:sldMk cId="1949920859" sldId="256"/>
            <ac:spMk id="9" creationId="{CE084991-E62D-5932-93CF-1D3D82DBE974}"/>
          </ac:spMkLst>
        </pc:spChg>
      </pc:sldChg>
    </pc:docChg>
  </pc:docChgLst>
  <pc:docChgLst>
    <pc:chgData name="Katrina Arras" userId="7115c3255e4239b3" providerId="LiveId" clId="{AA246E94-7A40-4343-9DB6-570271A20EB6}"/>
    <pc:docChg chg="custSel modSld">
      <pc:chgData name="Katrina Arras" userId="7115c3255e4239b3" providerId="LiveId" clId="{AA246E94-7A40-4343-9DB6-570271A20EB6}" dt="2024-09-26T14:55:09.277" v="0" actId="3626"/>
      <pc:docMkLst>
        <pc:docMk/>
      </pc:docMkLst>
      <pc:sldChg chg="modSp mod">
        <pc:chgData name="Katrina Arras" userId="7115c3255e4239b3" providerId="LiveId" clId="{AA246E94-7A40-4343-9DB6-570271A20EB6}" dt="2024-09-26T14:55:09.277" v="0" actId="3626"/>
        <pc:sldMkLst>
          <pc:docMk/>
          <pc:sldMk cId="1860699272" sldId="257"/>
        </pc:sldMkLst>
        <pc:spChg chg="mod">
          <ac:chgData name="Katrina Arras" userId="7115c3255e4239b3" providerId="LiveId" clId="{AA246E94-7A40-4343-9DB6-570271A20EB6}" dt="2024-09-26T14:55:09.277" v="0" actId="3626"/>
          <ac:spMkLst>
            <pc:docMk/>
            <pc:sldMk cId="1860699272" sldId="257"/>
            <ac:spMk id="9" creationId="{C6351AC9-B03C-F8BE-DB4F-ECF2967BF8F8}"/>
          </ac:spMkLst>
        </pc:spChg>
      </pc:sldChg>
    </pc:docChg>
  </pc:docChgLst>
  <pc:docChgLst>
    <pc:chgData name="Roger Groom" userId="21ba787ba40c0be6" providerId="Windows Live" clId="Web-{2873B6B5-095C-DAF0-CED9-16179FB8A53D}"/>
    <pc:docChg chg="delSld">
      <pc:chgData name="Roger Groom" userId="21ba787ba40c0be6" providerId="Windows Live" clId="Web-{2873B6B5-095C-DAF0-CED9-16179FB8A53D}" dt="2024-09-29T22:40:42.795" v="0"/>
      <pc:docMkLst>
        <pc:docMk/>
      </pc:docMkLst>
      <pc:sldChg chg="del">
        <pc:chgData name="Roger Groom" userId="21ba787ba40c0be6" providerId="Windows Live" clId="Web-{2873B6B5-095C-DAF0-CED9-16179FB8A53D}" dt="2024-09-29T22:40:42.795" v="0"/>
        <pc:sldMkLst>
          <pc:docMk/>
          <pc:sldMk cId="2821658420" sldId="264"/>
        </pc:sldMkLst>
      </pc:sldChg>
    </pc:docChg>
  </pc:docChgLst>
  <pc:docChgLst>
    <pc:chgData name="Katrina Arras" userId="7115c3255e4239b3" providerId="Windows Live" clId="Web-{40704593-E4B9-A5AA-1A89-D2ED5150ED2B}"/>
    <pc:docChg chg="modSld">
      <pc:chgData name="Katrina Arras" userId="7115c3255e4239b3" providerId="Windows Live" clId="Web-{40704593-E4B9-A5AA-1A89-D2ED5150ED2B}" dt="2024-10-04T15:21:51.218" v="24"/>
      <pc:docMkLst>
        <pc:docMk/>
      </pc:docMkLst>
      <pc:sldChg chg="addSp modSp">
        <pc:chgData name="Katrina Arras" userId="7115c3255e4239b3" providerId="Windows Live" clId="Web-{40704593-E4B9-A5AA-1A89-D2ED5150ED2B}" dt="2024-10-04T15:05:50.389" v="1" actId="1076"/>
        <pc:sldMkLst>
          <pc:docMk/>
          <pc:sldMk cId="1949920859" sldId="256"/>
        </pc:sldMkLst>
        <pc:spChg chg="add mod">
          <ac:chgData name="Katrina Arras" userId="7115c3255e4239b3" providerId="Windows Live" clId="Web-{40704593-E4B9-A5AA-1A89-D2ED5150ED2B}" dt="2024-10-04T15:05:50.389" v="1" actId="1076"/>
          <ac:spMkLst>
            <pc:docMk/>
            <pc:sldMk cId="1949920859" sldId="256"/>
            <ac:spMk id="2" creationId="{F88B4011-3A0A-E01F-74D3-818F3A01732F}"/>
          </ac:spMkLst>
        </pc:spChg>
      </pc:sldChg>
      <pc:sldChg chg="addSp modSp">
        <pc:chgData name="Katrina Arras" userId="7115c3255e4239b3" providerId="Windows Live" clId="Web-{40704593-E4B9-A5AA-1A89-D2ED5150ED2B}" dt="2024-10-04T15:17:20.850" v="7"/>
        <pc:sldMkLst>
          <pc:docMk/>
          <pc:sldMk cId="1860699272" sldId="257"/>
        </pc:sldMkLst>
        <pc:spChg chg="add">
          <ac:chgData name="Katrina Arras" userId="7115c3255e4239b3" providerId="Windows Live" clId="Web-{40704593-E4B9-A5AA-1A89-D2ED5150ED2B}" dt="2024-10-04T15:17:20.850" v="7"/>
          <ac:spMkLst>
            <pc:docMk/>
            <pc:sldMk cId="1860699272" sldId="257"/>
            <ac:spMk id="3" creationId="{724DE4E1-45BB-5F8A-DD0F-74C9F2A0D686}"/>
          </ac:spMkLst>
        </pc:spChg>
        <pc:spChg chg="mod">
          <ac:chgData name="Katrina Arras" userId="7115c3255e4239b3" providerId="Windows Live" clId="Web-{40704593-E4B9-A5AA-1A89-D2ED5150ED2B}" dt="2024-10-04T15:17:04.521" v="6" actId="20577"/>
          <ac:spMkLst>
            <pc:docMk/>
            <pc:sldMk cId="1860699272" sldId="257"/>
            <ac:spMk id="9" creationId="{C6351AC9-B03C-F8BE-DB4F-ECF2967BF8F8}"/>
          </ac:spMkLst>
        </pc:spChg>
      </pc:sldChg>
      <pc:sldChg chg="addSp">
        <pc:chgData name="Katrina Arras" userId="7115c3255e4239b3" providerId="Windows Live" clId="Web-{40704593-E4B9-A5AA-1A89-D2ED5150ED2B}" dt="2024-10-04T15:17:23.100" v="8"/>
        <pc:sldMkLst>
          <pc:docMk/>
          <pc:sldMk cId="3623898258" sldId="266"/>
        </pc:sldMkLst>
        <pc:spChg chg="add">
          <ac:chgData name="Katrina Arras" userId="7115c3255e4239b3" providerId="Windows Live" clId="Web-{40704593-E4B9-A5AA-1A89-D2ED5150ED2B}" dt="2024-10-04T15:17:23.100" v="8"/>
          <ac:spMkLst>
            <pc:docMk/>
            <pc:sldMk cId="3623898258" sldId="266"/>
            <ac:spMk id="3" creationId="{10DDF706-B9F7-5948-412A-5BC46E6C3644}"/>
          </ac:spMkLst>
        </pc:spChg>
      </pc:sldChg>
      <pc:sldChg chg="addSp">
        <pc:chgData name="Katrina Arras" userId="7115c3255e4239b3" providerId="Windows Live" clId="Web-{40704593-E4B9-A5AA-1A89-D2ED5150ED2B}" dt="2024-10-04T15:17:25.131" v="9"/>
        <pc:sldMkLst>
          <pc:docMk/>
          <pc:sldMk cId="2567727046" sldId="267"/>
        </pc:sldMkLst>
        <pc:spChg chg="add">
          <ac:chgData name="Katrina Arras" userId="7115c3255e4239b3" providerId="Windows Live" clId="Web-{40704593-E4B9-A5AA-1A89-D2ED5150ED2B}" dt="2024-10-04T15:17:25.131" v="9"/>
          <ac:spMkLst>
            <pc:docMk/>
            <pc:sldMk cId="2567727046" sldId="267"/>
            <ac:spMk id="5" creationId="{C9491D89-82A5-1A2B-9258-0109D4F1501C}"/>
          </ac:spMkLst>
        </pc:spChg>
      </pc:sldChg>
      <pc:sldChg chg="addSp">
        <pc:chgData name="Katrina Arras" userId="7115c3255e4239b3" providerId="Windows Live" clId="Web-{40704593-E4B9-A5AA-1A89-D2ED5150ED2B}" dt="2024-10-04T15:17:27.428" v="10"/>
        <pc:sldMkLst>
          <pc:docMk/>
          <pc:sldMk cId="1286208087" sldId="268"/>
        </pc:sldMkLst>
        <pc:spChg chg="add">
          <ac:chgData name="Katrina Arras" userId="7115c3255e4239b3" providerId="Windows Live" clId="Web-{40704593-E4B9-A5AA-1A89-D2ED5150ED2B}" dt="2024-10-04T15:17:27.428" v="10"/>
          <ac:spMkLst>
            <pc:docMk/>
            <pc:sldMk cId="1286208087" sldId="268"/>
            <ac:spMk id="5" creationId="{EC5069B3-8793-5476-A08D-DA9B807669F4}"/>
          </ac:spMkLst>
        </pc:spChg>
      </pc:sldChg>
      <pc:sldChg chg="addSp">
        <pc:chgData name="Katrina Arras" userId="7115c3255e4239b3" providerId="Windows Live" clId="Web-{40704593-E4B9-A5AA-1A89-D2ED5150ED2B}" dt="2024-10-04T15:17:29.976" v="11"/>
        <pc:sldMkLst>
          <pc:docMk/>
          <pc:sldMk cId="3488138945" sldId="269"/>
        </pc:sldMkLst>
        <pc:spChg chg="add">
          <ac:chgData name="Katrina Arras" userId="7115c3255e4239b3" providerId="Windows Live" clId="Web-{40704593-E4B9-A5AA-1A89-D2ED5150ED2B}" dt="2024-10-04T15:17:29.976" v="11"/>
          <ac:spMkLst>
            <pc:docMk/>
            <pc:sldMk cId="3488138945" sldId="269"/>
            <ac:spMk id="5" creationId="{8DC42918-2A8D-D490-9D33-0D33E2B28FEE}"/>
          </ac:spMkLst>
        </pc:spChg>
      </pc:sldChg>
      <pc:sldChg chg="addSp">
        <pc:chgData name="Katrina Arras" userId="7115c3255e4239b3" providerId="Windows Live" clId="Web-{40704593-E4B9-A5AA-1A89-D2ED5150ED2B}" dt="2024-10-04T15:19:37.417" v="12"/>
        <pc:sldMkLst>
          <pc:docMk/>
          <pc:sldMk cId="1315974229" sldId="270"/>
        </pc:sldMkLst>
        <pc:spChg chg="add">
          <ac:chgData name="Katrina Arras" userId="7115c3255e4239b3" providerId="Windows Live" clId="Web-{40704593-E4B9-A5AA-1A89-D2ED5150ED2B}" dt="2024-10-04T15:19:37.417" v="12"/>
          <ac:spMkLst>
            <pc:docMk/>
            <pc:sldMk cId="1315974229" sldId="270"/>
            <ac:spMk id="5" creationId="{79CEB2D6-C321-05CE-3385-9B7A103A7703}"/>
          </ac:spMkLst>
        </pc:spChg>
      </pc:sldChg>
      <pc:sldChg chg="addSp">
        <pc:chgData name="Katrina Arras" userId="7115c3255e4239b3" providerId="Windows Live" clId="Web-{40704593-E4B9-A5AA-1A89-D2ED5150ED2B}" dt="2024-10-04T15:20:20.934" v="13"/>
        <pc:sldMkLst>
          <pc:docMk/>
          <pc:sldMk cId="980840545" sldId="271"/>
        </pc:sldMkLst>
        <pc:spChg chg="add">
          <ac:chgData name="Katrina Arras" userId="7115c3255e4239b3" providerId="Windows Live" clId="Web-{40704593-E4B9-A5AA-1A89-D2ED5150ED2B}" dt="2024-10-04T15:20:20.934" v="13"/>
          <ac:spMkLst>
            <pc:docMk/>
            <pc:sldMk cId="980840545" sldId="271"/>
            <ac:spMk id="5" creationId="{F2C7F91C-D122-3102-E3AB-E96EB39CD8EA}"/>
          </ac:spMkLst>
        </pc:spChg>
      </pc:sldChg>
      <pc:sldChg chg="addSp">
        <pc:chgData name="Katrina Arras" userId="7115c3255e4239b3" providerId="Windows Live" clId="Web-{40704593-E4B9-A5AA-1A89-D2ED5150ED2B}" dt="2024-10-04T15:20:23.184" v="14"/>
        <pc:sldMkLst>
          <pc:docMk/>
          <pc:sldMk cId="3891375316" sldId="272"/>
        </pc:sldMkLst>
        <pc:spChg chg="add">
          <ac:chgData name="Katrina Arras" userId="7115c3255e4239b3" providerId="Windows Live" clId="Web-{40704593-E4B9-A5AA-1A89-D2ED5150ED2B}" dt="2024-10-04T15:20:23.184" v="14"/>
          <ac:spMkLst>
            <pc:docMk/>
            <pc:sldMk cId="3891375316" sldId="272"/>
            <ac:spMk id="5" creationId="{6790398A-E8D8-3B6D-3AA3-EE96C9D52F40}"/>
          </ac:spMkLst>
        </pc:spChg>
      </pc:sldChg>
      <pc:sldChg chg="addSp">
        <pc:chgData name="Katrina Arras" userId="7115c3255e4239b3" providerId="Windows Live" clId="Web-{40704593-E4B9-A5AA-1A89-D2ED5150ED2B}" dt="2024-10-04T15:20:33.435" v="15"/>
        <pc:sldMkLst>
          <pc:docMk/>
          <pc:sldMk cId="1850300078" sldId="287"/>
        </pc:sldMkLst>
        <pc:spChg chg="add">
          <ac:chgData name="Katrina Arras" userId="7115c3255e4239b3" providerId="Windows Live" clId="Web-{40704593-E4B9-A5AA-1A89-D2ED5150ED2B}" dt="2024-10-04T15:20:33.435" v="15"/>
          <ac:spMkLst>
            <pc:docMk/>
            <pc:sldMk cId="1850300078" sldId="287"/>
            <ac:spMk id="6" creationId="{6A77D0B3-4F2E-7252-F583-9FD592381972}"/>
          </ac:spMkLst>
        </pc:spChg>
      </pc:sldChg>
      <pc:sldChg chg="addSp">
        <pc:chgData name="Katrina Arras" userId="7115c3255e4239b3" providerId="Windows Live" clId="Web-{40704593-E4B9-A5AA-1A89-D2ED5150ED2B}" dt="2024-10-04T15:20:40.700" v="16"/>
        <pc:sldMkLst>
          <pc:docMk/>
          <pc:sldMk cId="1153697517" sldId="296"/>
        </pc:sldMkLst>
        <pc:spChg chg="add">
          <ac:chgData name="Katrina Arras" userId="7115c3255e4239b3" providerId="Windows Live" clId="Web-{40704593-E4B9-A5AA-1A89-D2ED5150ED2B}" dt="2024-10-04T15:20:40.700" v="16"/>
          <ac:spMkLst>
            <pc:docMk/>
            <pc:sldMk cId="1153697517" sldId="296"/>
            <ac:spMk id="7" creationId="{D8FFB7C8-DFD6-282C-9A12-4579B37556C8}"/>
          </ac:spMkLst>
        </pc:spChg>
      </pc:sldChg>
      <pc:sldChg chg="addSp">
        <pc:chgData name="Katrina Arras" userId="7115c3255e4239b3" providerId="Windows Live" clId="Web-{40704593-E4B9-A5AA-1A89-D2ED5150ED2B}" dt="2024-10-04T15:21:15.577" v="17"/>
        <pc:sldMkLst>
          <pc:docMk/>
          <pc:sldMk cId="1049414508" sldId="297"/>
        </pc:sldMkLst>
        <pc:spChg chg="add">
          <ac:chgData name="Katrina Arras" userId="7115c3255e4239b3" providerId="Windows Live" clId="Web-{40704593-E4B9-A5AA-1A89-D2ED5150ED2B}" dt="2024-10-04T15:21:15.577" v="17"/>
          <ac:spMkLst>
            <pc:docMk/>
            <pc:sldMk cId="1049414508" sldId="297"/>
            <ac:spMk id="6" creationId="{908DF853-5784-E6E1-C194-2BAA84AF76BA}"/>
          </ac:spMkLst>
        </pc:spChg>
      </pc:sldChg>
      <pc:sldChg chg="addSp">
        <pc:chgData name="Katrina Arras" userId="7115c3255e4239b3" providerId="Windows Live" clId="Web-{40704593-E4B9-A5AA-1A89-D2ED5150ED2B}" dt="2024-10-04T15:21:20.436" v="18"/>
        <pc:sldMkLst>
          <pc:docMk/>
          <pc:sldMk cId="3021066857" sldId="298"/>
        </pc:sldMkLst>
        <pc:spChg chg="add">
          <ac:chgData name="Katrina Arras" userId="7115c3255e4239b3" providerId="Windows Live" clId="Web-{40704593-E4B9-A5AA-1A89-D2ED5150ED2B}" dt="2024-10-04T15:21:20.436" v="18"/>
          <ac:spMkLst>
            <pc:docMk/>
            <pc:sldMk cId="3021066857" sldId="298"/>
            <ac:spMk id="6" creationId="{1C256FEB-1FFF-D092-1BDF-D176E26EE8E5}"/>
          </ac:spMkLst>
        </pc:spChg>
      </pc:sldChg>
      <pc:sldChg chg="addSp">
        <pc:chgData name="Katrina Arras" userId="7115c3255e4239b3" providerId="Windows Live" clId="Web-{40704593-E4B9-A5AA-1A89-D2ED5150ED2B}" dt="2024-10-04T15:21:24.905" v="19"/>
        <pc:sldMkLst>
          <pc:docMk/>
          <pc:sldMk cId="1577694484" sldId="299"/>
        </pc:sldMkLst>
        <pc:spChg chg="add">
          <ac:chgData name="Katrina Arras" userId="7115c3255e4239b3" providerId="Windows Live" clId="Web-{40704593-E4B9-A5AA-1A89-D2ED5150ED2B}" dt="2024-10-04T15:21:24.905" v="19"/>
          <ac:spMkLst>
            <pc:docMk/>
            <pc:sldMk cId="1577694484" sldId="299"/>
            <ac:spMk id="6" creationId="{75C3D77C-B266-8A59-2B2E-DED2C3CCEFD0}"/>
          </ac:spMkLst>
        </pc:spChg>
      </pc:sldChg>
      <pc:sldChg chg="addSp">
        <pc:chgData name="Katrina Arras" userId="7115c3255e4239b3" providerId="Windows Live" clId="Web-{40704593-E4B9-A5AA-1A89-D2ED5150ED2B}" dt="2024-10-04T15:21:26.952" v="20"/>
        <pc:sldMkLst>
          <pc:docMk/>
          <pc:sldMk cId="2064142035" sldId="300"/>
        </pc:sldMkLst>
        <pc:spChg chg="add">
          <ac:chgData name="Katrina Arras" userId="7115c3255e4239b3" providerId="Windows Live" clId="Web-{40704593-E4B9-A5AA-1A89-D2ED5150ED2B}" dt="2024-10-04T15:21:26.952" v="20"/>
          <ac:spMkLst>
            <pc:docMk/>
            <pc:sldMk cId="2064142035" sldId="300"/>
            <ac:spMk id="4" creationId="{DAAB66E6-D156-E4B3-5253-5C34D998BDDE}"/>
          </ac:spMkLst>
        </pc:spChg>
      </pc:sldChg>
      <pc:sldChg chg="addSp">
        <pc:chgData name="Katrina Arras" userId="7115c3255e4239b3" providerId="Windows Live" clId="Web-{40704593-E4B9-A5AA-1A89-D2ED5150ED2B}" dt="2024-10-04T15:21:45.453" v="21"/>
        <pc:sldMkLst>
          <pc:docMk/>
          <pc:sldMk cId="3767716641" sldId="302"/>
        </pc:sldMkLst>
        <pc:spChg chg="add">
          <ac:chgData name="Katrina Arras" userId="7115c3255e4239b3" providerId="Windows Live" clId="Web-{40704593-E4B9-A5AA-1A89-D2ED5150ED2B}" dt="2024-10-04T15:21:45.453" v="21"/>
          <ac:spMkLst>
            <pc:docMk/>
            <pc:sldMk cId="3767716641" sldId="302"/>
            <ac:spMk id="4" creationId="{F2526310-0B9E-4456-EAF7-14B9BA426EA5}"/>
          </ac:spMkLst>
        </pc:spChg>
      </pc:sldChg>
      <pc:sldChg chg="addSp">
        <pc:chgData name="Katrina Arras" userId="7115c3255e4239b3" providerId="Windows Live" clId="Web-{40704593-E4B9-A5AA-1A89-D2ED5150ED2B}" dt="2024-10-04T15:21:47.437" v="22"/>
        <pc:sldMkLst>
          <pc:docMk/>
          <pc:sldMk cId="2395920498" sldId="303"/>
        </pc:sldMkLst>
        <pc:spChg chg="add">
          <ac:chgData name="Katrina Arras" userId="7115c3255e4239b3" providerId="Windows Live" clId="Web-{40704593-E4B9-A5AA-1A89-D2ED5150ED2B}" dt="2024-10-04T15:21:47.437" v="22"/>
          <ac:spMkLst>
            <pc:docMk/>
            <pc:sldMk cId="2395920498" sldId="303"/>
            <ac:spMk id="7" creationId="{59384042-E20F-60F8-C249-052747EB2C5D}"/>
          </ac:spMkLst>
        </pc:spChg>
      </pc:sldChg>
      <pc:sldChg chg="addSp">
        <pc:chgData name="Katrina Arras" userId="7115c3255e4239b3" providerId="Windows Live" clId="Web-{40704593-E4B9-A5AA-1A89-D2ED5150ED2B}" dt="2024-10-04T15:21:49.390" v="23"/>
        <pc:sldMkLst>
          <pc:docMk/>
          <pc:sldMk cId="1010564429" sldId="304"/>
        </pc:sldMkLst>
        <pc:spChg chg="add">
          <ac:chgData name="Katrina Arras" userId="7115c3255e4239b3" providerId="Windows Live" clId="Web-{40704593-E4B9-A5AA-1A89-D2ED5150ED2B}" dt="2024-10-04T15:21:49.390" v="23"/>
          <ac:spMkLst>
            <pc:docMk/>
            <pc:sldMk cId="1010564429" sldId="304"/>
            <ac:spMk id="4" creationId="{059CF4C0-67F5-A8EF-D01F-BEC2625FE6C8}"/>
          </ac:spMkLst>
        </pc:spChg>
      </pc:sldChg>
      <pc:sldChg chg="addSp">
        <pc:chgData name="Katrina Arras" userId="7115c3255e4239b3" providerId="Windows Live" clId="Web-{40704593-E4B9-A5AA-1A89-D2ED5150ED2B}" dt="2024-10-04T15:21:51.218" v="24"/>
        <pc:sldMkLst>
          <pc:docMk/>
          <pc:sldMk cId="2610491854" sldId="305"/>
        </pc:sldMkLst>
        <pc:spChg chg="add">
          <ac:chgData name="Katrina Arras" userId="7115c3255e4239b3" providerId="Windows Live" clId="Web-{40704593-E4B9-A5AA-1A89-D2ED5150ED2B}" dt="2024-10-04T15:21:51.218" v="24"/>
          <ac:spMkLst>
            <pc:docMk/>
            <pc:sldMk cId="2610491854" sldId="305"/>
            <ac:spMk id="3" creationId="{077BDFAE-5736-C211-79C0-38AEC9D5D2AC}"/>
          </ac:spMkLst>
        </pc:spChg>
      </pc:sldChg>
    </pc:docChg>
  </pc:docChgLst>
  <pc:docChgLst>
    <pc:chgData name="Roger Groom" userId="21ba787ba40c0be6" providerId="Windows Live" clId="Web-{A8347959-8E7E-443F-B9C2-D209EDBFA911}"/>
    <pc:docChg chg="modSld">
      <pc:chgData name="Roger Groom" userId="21ba787ba40c0be6" providerId="Windows Live" clId="Web-{A8347959-8E7E-443F-B9C2-D209EDBFA911}" dt="2024-09-29T15:37:04.594" v="17"/>
      <pc:docMkLst>
        <pc:docMk/>
      </pc:docMkLst>
      <pc:sldChg chg="modSp">
        <pc:chgData name="Roger Groom" userId="21ba787ba40c0be6" providerId="Windows Live" clId="Web-{A8347959-8E7E-443F-B9C2-D209EDBFA911}" dt="2024-09-29T15:32:02.542" v="1" actId="1076"/>
        <pc:sldMkLst>
          <pc:docMk/>
          <pc:sldMk cId="51541888" sldId="278"/>
        </pc:sldMkLst>
        <pc:spChg chg="mod">
          <ac:chgData name="Roger Groom" userId="21ba787ba40c0be6" providerId="Windows Live" clId="Web-{A8347959-8E7E-443F-B9C2-D209EDBFA911}" dt="2024-09-29T15:32:02.542" v="1" actId="1076"/>
          <ac:spMkLst>
            <pc:docMk/>
            <pc:sldMk cId="51541888" sldId="278"/>
            <ac:spMk id="4" creationId="{F542340E-63B8-06AC-5F34-1476B0B7921E}"/>
          </ac:spMkLst>
        </pc:spChg>
      </pc:sldChg>
      <pc:sldChg chg="modSp">
        <pc:chgData name="Roger Groom" userId="21ba787ba40c0be6" providerId="Windows Live" clId="Web-{A8347959-8E7E-443F-B9C2-D209EDBFA911}" dt="2024-09-29T15:33:19.387" v="2" actId="1076"/>
        <pc:sldMkLst>
          <pc:docMk/>
          <pc:sldMk cId="867600514" sldId="283"/>
        </pc:sldMkLst>
        <pc:picChg chg="mod">
          <ac:chgData name="Roger Groom" userId="21ba787ba40c0be6" providerId="Windows Live" clId="Web-{A8347959-8E7E-443F-B9C2-D209EDBFA911}" dt="2024-09-29T15:33:19.387" v="2" actId="1076"/>
          <ac:picMkLst>
            <pc:docMk/>
            <pc:sldMk cId="867600514" sldId="283"/>
            <ac:picMk id="5" creationId="{B47A2C93-33B3-CD5F-EE6D-123AECAF7AC3}"/>
          </ac:picMkLst>
        </pc:picChg>
      </pc:sldChg>
      <pc:sldChg chg="modSp">
        <pc:chgData name="Roger Groom" userId="21ba787ba40c0be6" providerId="Windows Live" clId="Web-{A8347959-8E7E-443F-B9C2-D209EDBFA911}" dt="2024-09-29T15:34:06.107" v="5" actId="1076"/>
        <pc:sldMkLst>
          <pc:docMk/>
          <pc:sldMk cId="454127315" sldId="285"/>
        </pc:sldMkLst>
        <pc:spChg chg="mod">
          <ac:chgData name="Roger Groom" userId="21ba787ba40c0be6" providerId="Windows Live" clId="Web-{A8347959-8E7E-443F-B9C2-D209EDBFA911}" dt="2024-09-29T15:34:01.497" v="3" actId="1076"/>
          <ac:spMkLst>
            <pc:docMk/>
            <pc:sldMk cId="454127315" sldId="285"/>
            <ac:spMk id="3" creationId="{5FADD3B6-DBD9-837D-C4D0-1F907A444A66}"/>
          </ac:spMkLst>
        </pc:spChg>
        <pc:picChg chg="mod">
          <ac:chgData name="Roger Groom" userId="21ba787ba40c0be6" providerId="Windows Live" clId="Web-{A8347959-8E7E-443F-B9C2-D209EDBFA911}" dt="2024-09-29T15:34:06.107" v="5" actId="1076"/>
          <ac:picMkLst>
            <pc:docMk/>
            <pc:sldMk cId="454127315" sldId="285"/>
            <ac:picMk id="4" creationId="{E675CFBD-B1C0-248F-3D85-7F5F4EFA2195}"/>
          </ac:picMkLst>
        </pc:picChg>
      </pc:sldChg>
      <pc:sldChg chg="modSp">
        <pc:chgData name="Roger Groom" userId="21ba787ba40c0be6" providerId="Windows Live" clId="Web-{A8347959-8E7E-443F-B9C2-D209EDBFA911}" dt="2024-09-29T15:34:47.170" v="9" actId="1076"/>
        <pc:sldMkLst>
          <pc:docMk/>
          <pc:sldMk cId="932931487" sldId="288"/>
        </pc:sldMkLst>
        <pc:spChg chg="mod">
          <ac:chgData name="Roger Groom" userId="21ba787ba40c0be6" providerId="Windows Live" clId="Web-{A8347959-8E7E-443F-B9C2-D209EDBFA911}" dt="2024-09-29T15:34:47.170" v="9" actId="1076"/>
          <ac:spMkLst>
            <pc:docMk/>
            <pc:sldMk cId="932931487" sldId="288"/>
            <ac:spMk id="18" creationId="{D755721C-AA07-AD19-9C20-000931D344DB}"/>
          </ac:spMkLst>
        </pc:spChg>
      </pc:sldChg>
      <pc:sldChg chg="addSp modSp addAnim delAnim">
        <pc:chgData name="Roger Groom" userId="21ba787ba40c0be6" providerId="Windows Live" clId="Web-{A8347959-8E7E-443F-B9C2-D209EDBFA911}" dt="2024-09-29T15:36:06.718" v="12"/>
        <pc:sldMkLst>
          <pc:docMk/>
          <pc:sldMk cId="2206354754" sldId="289"/>
        </pc:sldMkLst>
        <pc:spChg chg="mod">
          <ac:chgData name="Roger Groom" userId="21ba787ba40c0be6" providerId="Windows Live" clId="Web-{A8347959-8E7E-443F-B9C2-D209EDBFA911}" dt="2024-09-29T15:35:52.921" v="11" actId="1076"/>
          <ac:spMkLst>
            <pc:docMk/>
            <pc:sldMk cId="2206354754" sldId="289"/>
            <ac:spMk id="6" creationId="{4042F198-1215-4979-43C0-78B6A7F1B7FD}"/>
          </ac:spMkLst>
        </pc:spChg>
        <pc:grpChg chg="add">
          <ac:chgData name="Roger Groom" userId="21ba787ba40c0be6" providerId="Windows Live" clId="Web-{A8347959-8E7E-443F-B9C2-D209EDBFA911}" dt="2024-09-29T15:35:38.608" v="10"/>
          <ac:grpSpMkLst>
            <pc:docMk/>
            <pc:sldMk cId="2206354754" sldId="289"/>
            <ac:grpSpMk id="3" creationId="{C588B4D8-94B4-67F7-B5EA-686A95DE13F3}"/>
          </ac:grpSpMkLst>
        </pc:grpChg>
      </pc:sldChg>
      <pc:sldChg chg="addSp modSp addAnim delAnim modAnim">
        <pc:chgData name="Roger Groom" userId="21ba787ba40c0be6" providerId="Windows Live" clId="Web-{A8347959-8E7E-443F-B9C2-D209EDBFA911}" dt="2024-09-29T15:37:04.594" v="17"/>
        <pc:sldMkLst>
          <pc:docMk/>
          <pc:sldMk cId="3739587627" sldId="290"/>
        </pc:sldMkLst>
        <pc:spChg chg="mod">
          <ac:chgData name="Roger Groom" userId="21ba787ba40c0be6" providerId="Windows Live" clId="Web-{A8347959-8E7E-443F-B9C2-D209EDBFA911}" dt="2024-09-29T15:36:47.219" v="14" actId="1076"/>
          <ac:spMkLst>
            <pc:docMk/>
            <pc:sldMk cId="3739587627" sldId="290"/>
            <ac:spMk id="3" creationId="{53211047-293A-407A-D0ED-F31187F9F54B}"/>
          </ac:spMkLst>
        </pc:spChg>
        <pc:grpChg chg="add">
          <ac:chgData name="Roger Groom" userId="21ba787ba40c0be6" providerId="Windows Live" clId="Web-{A8347959-8E7E-443F-B9C2-D209EDBFA911}" dt="2024-09-29T15:36:54.156" v="15"/>
          <ac:grpSpMkLst>
            <pc:docMk/>
            <pc:sldMk cId="3739587627" sldId="290"/>
            <ac:grpSpMk id="7" creationId="{1C485EB3-A62B-D41D-80E7-E1F9A9660FC4}"/>
          </ac:grpSpMkLst>
        </pc:grpChg>
      </pc:sldChg>
    </pc:docChg>
  </pc:docChgLst>
  <pc:docChgLst>
    <pc:chgData name="Katrina Arras" userId="7115c3255e4239b3" providerId="LiveId" clId="{4443F51D-34A5-405D-A1E1-B7123EA199C2}"/>
    <pc:docChg chg="custSel addSld delSld modSld modMainMaster">
      <pc:chgData name="Katrina Arras" userId="7115c3255e4239b3" providerId="LiveId" clId="{4443F51D-34A5-405D-A1E1-B7123EA199C2}" dt="2024-10-07T15:58:19.638" v="5"/>
      <pc:docMkLst>
        <pc:docMk/>
      </pc:docMkLst>
      <pc:sldChg chg="addSp delSp mod">
        <pc:chgData name="Katrina Arras" userId="7115c3255e4239b3" providerId="LiveId" clId="{4443F51D-34A5-405D-A1E1-B7123EA199C2}" dt="2024-10-07T15:56:42.634" v="2" actId="478"/>
        <pc:sldMkLst>
          <pc:docMk/>
          <pc:sldMk cId="1949920859" sldId="256"/>
        </pc:sldMkLst>
        <pc:picChg chg="del">
          <ac:chgData name="Katrina Arras" userId="7115c3255e4239b3" providerId="LiveId" clId="{4443F51D-34A5-405D-A1E1-B7123EA199C2}" dt="2024-10-07T15:56:37.862" v="1" actId="478"/>
          <ac:picMkLst>
            <pc:docMk/>
            <pc:sldMk cId="1949920859" sldId="256"/>
            <ac:picMk id="7" creationId="{A207D8FF-31E6-B9E6-12BB-9029F9BAAB6F}"/>
          </ac:picMkLst>
        </pc:picChg>
        <pc:cxnChg chg="add del">
          <ac:chgData name="Katrina Arras" userId="7115c3255e4239b3" providerId="LiveId" clId="{4443F51D-34A5-405D-A1E1-B7123EA199C2}" dt="2024-10-07T15:56:42.634" v="2" actId="478"/>
          <ac:cxnSpMkLst>
            <pc:docMk/>
            <pc:sldMk cId="1949920859" sldId="256"/>
            <ac:cxnSpMk id="10" creationId="{6D6FEE25-CAD1-6FCC-A7C7-21D5CEAEADF3}"/>
          </ac:cxnSpMkLst>
        </pc:cxnChg>
      </pc:sldChg>
      <pc:sldChg chg="del">
        <pc:chgData name="Katrina Arras" userId="7115c3255e4239b3" providerId="LiveId" clId="{4443F51D-34A5-405D-A1E1-B7123EA199C2}" dt="2024-10-07T15:57:41.986" v="4" actId="47"/>
        <pc:sldMkLst>
          <pc:docMk/>
          <pc:sldMk cId="0" sldId="260"/>
        </pc:sldMkLst>
      </pc:sldChg>
      <pc:sldChg chg="add">
        <pc:chgData name="Katrina Arras" userId="7115c3255e4239b3" providerId="LiveId" clId="{4443F51D-34A5-405D-A1E1-B7123EA199C2}" dt="2024-10-07T15:58:19.638" v="5"/>
        <pc:sldMkLst>
          <pc:docMk/>
          <pc:sldMk cId="0" sldId="326"/>
        </pc:sldMkLst>
      </pc:sldChg>
      <pc:sldMasterChg chg="modSldLayout">
        <pc:chgData name="Katrina Arras" userId="7115c3255e4239b3" providerId="LiveId" clId="{4443F51D-34A5-405D-A1E1-B7123EA199C2}" dt="2024-10-07T15:57:05.624" v="3" actId="478"/>
        <pc:sldMasterMkLst>
          <pc:docMk/>
          <pc:sldMasterMk cId="3868867754" sldId="2147483648"/>
        </pc:sldMasterMkLst>
        <pc:sldLayoutChg chg="delSp">
          <pc:chgData name="Katrina Arras" userId="7115c3255e4239b3" providerId="LiveId" clId="{4443F51D-34A5-405D-A1E1-B7123EA199C2}" dt="2024-10-07T15:57:05.624" v="3" actId="478"/>
          <pc:sldLayoutMkLst>
            <pc:docMk/>
            <pc:sldMasterMk cId="3868867754" sldId="2147483648"/>
            <pc:sldLayoutMk cId="3532810237" sldId="2147483659"/>
          </pc:sldLayoutMkLst>
          <pc:picChg chg="del">
            <ac:chgData name="Katrina Arras" userId="7115c3255e4239b3" providerId="LiveId" clId="{4443F51D-34A5-405D-A1E1-B7123EA199C2}" dt="2024-10-07T15:57:05.624" v="3" actId="478"/>
            <ac:picMkLst>
              <pc:docMk/>
              <pc:sldMasterMk cId="3868867754" sldId="2147483648"/>
              <pc:sldLayoutMk cId="3532810237" sldId="2147483659"/>
              <ac:picMk id="4" creationId="{BD2A92D0-D8B6-C732-15E6-68BFF1128A7B}"/>
            </ac:picMkLst>
          </pc:picChg>
        </pc:sldLayoutChg>
      </pc:sldMasterChg>
    </pc:docChg>
  </pc:docChgLst>
  <pc:docChgLst>
    <pc:chgData name="Roger Groom" userId="21ba787ba40c0be6" providerId="LiveId" clId="{FDB8ED9F-B1A6-5849-A60D-D2D6F2B67049}"/>
    <pc:docChg chg="custSel modSld">
      <pc:chgData name="Roger Groom" userId="21ba787ba40c0be6" providerId="LiveId" clId="{FDB8ED9F-B1A6-5849-A60D-D2D6F2B67049}" dt="2024-10-08T23:28:32.112" v="198" actId="1036"/>
      <pc:docMkLst>
        <pc:docMk/>
      </pc:docMkLst>
      <pc:sldChg chg="modSp mod">
        <pc:chgData name="Roger Groom" userId="21ba787ba40c0be6" providerId="LiveId" clId="{FDB8ED9F-B1A6-5849-A60D-D2D6F2B67049}" dt="2024-10-08T23:16:39.113" v="41" actId="1076"/>
        <pc:sldMkLst>
          <pc:docMk/>
          <pc:sldMk cId="1949920859" sldId="256"/>
        </pc:sldMkLst>
        <pc:spChg chg="mod">
          <ac:chgData name="Roger Groom" userId="21ba787ba40c0be6" providerId="LiveId" clId="{FDB8ED9F-B1A6-5849-A60D-D2D6F2B67049}" dt="2024-10-08T23:14:46.874" v="2" actId="1076"/>
          <ac:spMkLst>
            <pc:docMk/>
            <pc:sldMk cId="1949920859" sldId="256"/>
            <ac:spMk id="2" creationId="{F88B4011-3A0A-E01F-74D3-818F3A01732F}"/>
          </ac:spMkLst>
        </pc:spChg>
        <pc:spChg chg="mod">
          <ac:chgData name="Roger Groom" userId="21ba787ba40c0be6" providerId="LiveId" clId="{FDB8ED9F-B1A6-5849-A60D-D2D6F2B67049}" dt="2024-10-08T23:16:39.113" v="41" actId="1076"/>
          <ac:spMkLst>
            <pc:docMk/>
            <pc:sldMk cId="1949920859" sldId="256"/>
            <ac:spMk id="6" creationId="{81D3E793-53AC-1476-B7C0-CA77E7C22173}"/>
          </ac:spMkLst>
        </pc:spChg>
      </pc:sldChg>
      <pc:sldChg chg="addSp delSp modSp mod">
        <pc:chgData name="Roger Groom" userId="21ba787ba40c0be6" providerId="LiveId" clId="{FDB8ED9F-B1A6-5849-A60D-D2D6F2B67049}" dt="2024-10-08T23:16:31.040" v="40" actId="1076"/>
        <pc:sldMkLst>
          <pc:docMk/>
          <pc:sldMk cId="1860699272" sldId="257"/>
        </pc:sldMkLst>
        <pc:spChg chg="add mod">
          <ac:chgData name="Roger Groom" userId="21ba787ba40c0be6" providerId="LiveId" clId="{FDB8ED9F-B1A6-5849-A60D-D2D6F2B67049}" dt="2024-10-08T23:14:56.085" v="3"/>
          <ac:spMkLst>
            <pc:docMk/>
            <pc:sldMk cId="1860699272" sldId="257"/>
            <ac:spMk id="2" creationId="{A5018447-3B92-C1CE-D6F7-533B27FC729D}"/>
          </ac:spMkLst>
        </pc:spChg>
        <pc:spChg chg="del">
          <ac:chgData name="Roger Groom" userId="21ba787ba40c0be6" providerId="LiveId" clId="{FDB8ED9F-B1A6-5849-A60D-D2D6F2B67049}" dt="2024-10-08T23:16:24.782" v="39" actId="478"/>
          <ac:spMkLst>
            <pc:docMk/>
            <pc:sldMk cId="1860699272" sldId="257"/>
            <ac:spMk id="3" creationId="{724DE4E1-45BB-5F8A-DD0F-74C9F2A0D686}"/>
          </ac:spMkLst>
        </pc:spChg>
        <pc:spChg chg="mod">
          <ac:chgData name="Roger Groom" userId="21ba787ba40c0be6" providerId="LiveId" clId="{FDB8ED9F-B1A6-5849-A60D-D2D6F2B67049}" dt="2024-10-08T23:16:31.040" v="40" actId="1076"/>
          <ac:spMkLst>
            <pc:docMk/>
            <pc:sldMk cId="1860699272" sldId="257"/>
            <ac:spMk id="17" creationId="{E00384B8-A291-DA17-8293-0DC0A1591163}"/>
          </ac:spMkLst>
        </pc:spChg>
      </pc:sldChg>
      <pc:sldChg chg="addSp delSp modSp mod">
        <pc:chgData name="Roger Groom" userId="21ba787ba40c0be6" providerId="LiveId" clId="{FDB8ED9F-B1A6-5849-A60D-D2D6F2B67049}" dt="2024-10-08T23:19:19.489" v="61"/>
        <pc:sldMkLst>
          <pc:docMk/>
          <pc:sldMk cId="2073733039" sldId="265"/>
        </pc:sldMkLst>
        <pc:spChg chg="add mod">
          <ac:chgData name="Roger Groom" userId="21ba787ba40c0be6" providerId="LiveId" clId="{FDB8ED9F-B1A6-5849-A60D-D2D6F2B67049}" dt="2024-10-08T23:15:06.951" v="11"/>
          <ac:spMkLst>
            <pc:docMk/>
            <pc:sldMk cId="2073733039" sldId="265"/>
            <ac:spMk id="3" creationId="{942D0D5F-EB7E-66C0-575C-FA2537191338}"/>
          </ac:spMkLst>
        </pc:spChg>
        <pc:spChg chg="add mod">
          <ac:chgData name="Roger Groom" userId="21ba787ba40c0be6" providerId="LiveId" clId="{FDB8ED9F-B1A6-5849-A60D-D2D6F2B67049}" dt="2024-10-08T23:19:19.489" v="61"/>
          <ac:spMkLst>
            <pc:docMk/>
            <pc:sldMk cId="2073733039" sldId="265"/>
            <ac:spMk id="9" creationId="{04DA6BA1-298F-8D0A-3580-99C04D8E708C}"/>
          </ac:spMkLst>
        </pc:spChg>
        <pc:spChg chg="del">
          <ac:chgData name="Roger Groom" userId="21ba787ba40c0be6" providerId="LiveId" clId="{FDB8ED9F-B1A6-5849-A60D-D2D6F2B67049}" dt="2024-10-08T23:19:19.234" v="60" actId="478"/>
          <ac:spMkLst>
            <pc:docMk/>
            <pc:sldMk cId="2073733039" sldId="265"/>
            <ac:spMk id="12" creationId="{39F6E503-5F67-2027-DF25-A3E9EC3C2DEB}"/>
          </ac:spMkLst>
        </pc:spChg>
      </pc:sldChg>
      <pc:sldChg chg="addSp delSp modSp mod">
        <pc:chgData name="Roger Groom" userId="21ba787ba40c0be6" providerId="LiveId" clId="{FDB8ED9F-B1A6-5849-A60D-D2D6F2B67049}" dt="2024-10-08T23:18:14.361" v="45"/>
        <pc:sldMkLst>
          <pc:docMk/>
          <pc:sldMk cId="3623898258" sldId="266"/>
        </pc:sldMkLst>
        <pc:spChg chg="add mod">
          <ac:chgData name="Roger Groom" userId="21ba787ba40c0be6" providerId="LiveId" clId="{FDB8ED9F-B1A6-5849-A60D-D2D6F2B67049}" dt="2024-10-08T23:14:57.863" v="4"/>
          <ac:spMkLst>
            <pc:docMk/>
            <pc:sldMk cId="3623898258" sldId="266"/>
            <ac:spMk id="2" creationId="{7F731E73-C14C-8F27-88F8-1D89F4C71B53}"/>
          </ac:spMkLst>
        </pc:spChg>
        <pc:spChg chg="del">
          <ac:chgData name="Roger Groom" userId="21ba787ba40c0be6" providerId="LiveId" clId="{FDB8ED9F-B1A6-5849-A60D-D2D6F2B67049}" dt="2024-10-08T23:16:22.095" v="38" actId="478"/>
          <ac:spMkLst>
            <pc:docMk/>
            <pc:sldMk cId="3623898258" sldId="266"/>
            <ac:spMk id="3" creationId="{10DDF706-B9F7-5948-412A-5BC46E6C3644}"/>
          </ac:spMkLst>
        </pc:spChg>
        <pc:spChg chg="del">
          <ac:chgData name="Roger Groom" userId="21ba787ba40c0be6" providerId="LiveId" clId="{FDB8ED9F-B1A6-5849-A60D-D2D6F2B67049}" dt="2024-10-08T23:18:01.892" v="44" actId="478"/>
          <ac:spMkLst>
            <pc:docMk/>
            <pc:sldMk cId="3623898258" sldId="266"/>
            <ac:spMk id="5" creationId="{2E56087F-5A87-44FF-75C5-18A4D857F062}"/>
          </ac:spMkLst>
        </pc:spChg>
        <pc:spChg chg="add mod">
          <ac:chgData name="Roger Groom" userId="21ba787ba40c0be6" providerId="LiveId" clId="{FDB8ED9F-B1A6-5849-A60D-D2D6F2B67049}" dt="2024-10-08T23:17:58.542" v="43"/>
          <ac:spMkLst>
            <pc:docMk/>
            <pc:sldMk cId="3623898258" sldId="266"/>
            <ac:spMk id="6" creationId="{375BD1E2-A5F5-C92B-2817-2EF872E234DE}"/>
          </ac:spMkLst>
        </pc:spChg>
        <pc:spChg chg="add mod">
          <ac:chgData name="Roger Groom" userId="21ba787ba40c0be6" providerId="LiveId" clId="{FDB8ED9F-B1A6-5849-A60D-D2D6F2B67049}" dt="2024-10-08T23:18:14.361" v="45"/>
          <ac:spMkLst>
            <pc:docMk/>
            <pc:sldMk cId="3623898258" sldId="266"/>
            <ac:spMk id="7" creationId="{F037B45C-6E10-2E43-3501-B7446BD96E3D}"/>
          </ac:spMkLst>
        </pc:spChg>
      </pc:sldChg>
      <pc:sldChg chg="addSp delSp modSp mod">
        <pc:chgData name="Roger Groom" userId="21ba787ba40c0be6" providerId="LiveId" clId="{FDB8ED9F-B1A6-5849-A60D-D2D6F2B67049}" dt="2024-10-08T23:18:18.982" v="47"/>
        <pc:sldMkLst>
          <pc:docMk/>
          <pc:sldMk cId="2567727046" sldId="267"/>
        </pc:sldMkLst>
        <pc:spChg chg="del">
          <ac:chgData name="Roger Groom" userId="21ba787ba40c0be6" providerId="LiveId" clId="{FDB8ED9F-B1A6-5849-A60D-D2D6F2B67049}" dt="2024-10-08T23:18:18.717" v="46" actId="478"/>
          <ac:spMkLst>
            <pc:docMk/>
            <pc:sldMk cId="2567727046" sldId="267"/>
            <ac:spMk id="2" creationId="{7549974B-0F01-7F9E-BFDE-87B78A2116D7}"/>
          </ac:spMkLst>
        </pc:spChg>
        <pc:spChg chg="add mod">
          <ac:chgData name="Roger Groom" userId="21ba787ba40c0be6" providerId="LiveId" clId="{FDB8ED9F-B1A6-5849-A60D-D2D6F2B67049}" dt="2024-10-08T23:14:59.116" v="5"/>
          <ac:spMkLst>
            <pc:docMk/>
            <pc:sldMk cId="2567727046" sldId="267"/>
            <ac:spMk id="3" creationId="{641C7973-0E1C-B869-ED3D-B915E5BA867F}"/>
          </ac:spMkLst>
        </pc:spChg>
        <pc:spChg chg="del">
          <ac:chgData name="Roger Groom" userId="21ba787ba40c0be6" providerId="LiveId" clId="{FDB8ED9F-B1A6-5849-A60D-D2D6F2B67049}" dt="2024-10-08T23:16:20.446" v="37" actId="478"/>
          <ac:spMkLst>
            <pc:docMk/>
            <pc:sldMk cId="2567727046" sldId="267"/>
            <ac:spMk id="5" creationId="{C9491D89-82A5-1A2B-9258-0109D4F1501C}"/>
          </ac:spMkLst>
        </pc:spChg>
        <pc:spChg chg="add mod">
          <ac:chgData name="Roger Groom" userId="21ba787ba40c0be6" providerId="LiveId" clId="{FDB8ED9F-B1A6-5849-A60D-D2D6F2B67049}" dt="2024-10-08T23:18:18.982" v="47"/>
          <ac:spMkLst>
            <pc:docMk/>
            <pc:sldMk cId="2567727046" sldId="267"/>
            <ac:spMk id="6" creationId="{669E25E6-F84B-F4BC-0C9F-4DD1B41C930F}"/>
          </ac:spMkLst>
        </pc:spChg>
      </pc:sldChg>
      <pc:sldChg chg="addSp delSp modSp mod">
        <pc:chgData name="Roger Groom" userId="21ba787ba40c0be6" providerId="LiveId" clId="{FDB8ED9F-B1A6-5849-A60D-D2D6F2B67049}" dt="2024-10-08T23:18:26.340" v="51" actId="1035"/>
        <pc:sldMkLst>
          <pc:docMk/>
          <pc:sldMk cId="1286208087" sldId="268"/>
        </pc:sldMkLst>
        <pc:spChg chg="del">
          <ac:chgData name="Roger Groom" userId="21ba787ba40c0be6" providerId="LiveId" clId="{FDB8ED9F-B1A6-5849-A60D-D2D6F2B67049}" dt="2024-10-08T23:18:23.186" v="48" actId="478"/>
          <ac:spMkLst>
            <pc:docMk/>
            <pc:sldMk cId="1286208087" sldId="268"/>
            <ac:spMk id="2" creationId="{3DA0EF5D-00E9-CCC9-4B7A-4693532CD54D}"/>
          </ac:spMkLst>
        </pc:spChg>
        <pc:spChg chg="add mod">
          <ac:chgData name="Roger Groom" userId="21ba787ba40c0be6" providerId="LiveId" clId="{FDB8ED9F-B1A6-5849-A60D-D2D6F2B67049}" dt="2024-10-08T23:14:59.976" v="6"/>
          <ac:spMkLst>
            <pc:docMk/>
            <pc:sldMk cId="1286208087" sldId="268"/>
            <ac:spMk id="3" creationId="{E22DF890-13E9-A3F6-8212-ACB9903DD35E}"/>
          </ac:spMkLst>
        </pc:spChg>
        <pc:spChg chg="del">
          <ac:chgData name="Roger Groom" userId="21ba787ba40c0be6" providerId="LiveId" clId="{FDB8ED9F-B1A6-5849-A60D-D2D6F2B67049}" dt="2024-10-08T23:16:19.277" v="36" actId="478"/>
          <ac:spMkLst>
            <pc:docMk/>
            <pc:sldMk cId="1286208087" sldId="268"/>
            <ac:spMk id="5" creationId="{EC5069B3-8793-5476-A08D-DA9B807669F4}"/>
          </ac:spMkLst>
        </pc:spChg>
        <pc:spChg chg="add mod">
          <ac:chgData name="Roger Groom" userId="21ba787ba40c0be6" providerId="LiveId" clId="{FDB8ED9F-B1A6-5849-A60D-D2D6F2B67049}" dt="2024-10-08T23:18:26.340" v="51" actId="1035"/>
          <ac:spMkLst>
            <pc:docMk/>
            <pc:sldMk cId="1286208087" sldId="268"/>
            <ac:spMk id="6" creationId="{D42BE922-B934-8620-8562-69593EF512C9}"/>
          </ac:spMkLst>
        </pc:spChg>
      </pc:sldChg>
      <pc:sldChg chg="addSp delSp modSp mod">
        <pc:chgData name="Roger Groom" userId="21ba787ba40c0be6" providerId="LiveId" clId="{FDB8ED9F-B1A6-5849-A60D-D2D6F2B67049}" dt="2024-10-08T23:18:58.599" v="53"/>
        <pc:sldMkLst>
          <pc:docMk/>
          <pc:sldMk cId="3488138945" sldId="269"/>
        </pc:sldMkLst>
        <pc:spChg chg="del">
          <ac:chgData name="Roger Groom" userId="21ba787ba40c0be6" providerId="LiveId" clId="{FDB8ED9F-B1A6-5849-A60D-D2D6F2B67049}" dt="2024-10-08T23:18:56.497" v="52" actId="478"/>
          <ac:spMkLst>
            <pc:docMk/>
            <pc:sldMk cId="3488138945" sldId="269"/>
            <ac:spMk id="2" creationId="{02DEAD7D-525F-4000-D383-6FAFF0D9E074}"/>
          </ac:spMkLst>
        </pc:spChg>
        <pc:spChg chg="add mod">
          <ac:chgData name="Roger Groom" userId="21ba787ba40c0be6" providerId="LiveId" clId="{FDB8ED9F-B1A6-5849-A60D-D2D6F2B67049}" dt="2024-10-08T23:15:02.484" v="7"/>
          <ac:spMkLst>
            <pc:docMk/>
            <pc:sldMk cId="3488138945" sldId="269"/>
            <ac:spMk id="3" creationId="{30A13130-EE33-3817-75E2-2DE8791C2D3D}"/>
          </ac:spMkLst>
        </pc:spChg>
        <pc:spChg chg="del">
          <ac:chgData name="Roger Groom" userId="21ba787ba40c0be6" providerId="LiveId" clId="{FDB8ED9F-B1A6-5849-A60D-D2D6F2B67049}" dt="2024-10-08T23:16:18.160" v="35" actId="478"/>
          <ac:spMkLst>
            <pc:docMk/>
            <pc:sldMk cId="3488138945" sldId="269"/>
            <ac:spMk id="5" creationId="{8DC42918-2A8D-D490-9D33-0D33E2B28FEE}"/>
          </ac:spMkLst>
        </pc:spChg>
        <pc:spChg chg="add mod">
          <ac:chgData name="Roger Groom" userId="21ba787ba40c0be6" providerId="LiveId" clId="{FDB8ED9F-B1A6-5849-A60D-D2D6F2B67049}" dt="2024-10-08T23:18:58.599" v="53"/>
          <ac:spMkLst>
            <pc:docMk/>
            <pc:sldMk cId="3488138945" sldId="269"/>
            <ac:spMk id="6" creationId="{6F0634B5-76D3-BB59-A8F6-AB92164E5AFD}"/>
          </ac:spMkLst>
        </pc:spChg>
      </pc:sldChg>
      <pc:sldChg chg="addSp delSp modSp mod">
        <pc:chgData name="Roger Groom" userId="21ba787ba40c0be6" providerId="LiveId" clId="{FDB8ED9F-B1A6-5849-A60D-D2D6F2B67049}" dt="2024-10-08T23:19:03.330" v="55"/>
        <pc:sldMkLst>
          <pc:docMk/>
          <pc:sldMk cId="1315974229" sldId="270"/>
        </pc:sldMkLst>
        <pc:spChg chg="del">
          <ac:chgData name="Roger Groom" userId="21ba787ba40c0be6" providerId="LiveId" clId="{FDB8ED9F-B1A6-5849-A60D-D2D6F2B67049}" dt="2024-10-08T23:19:02.398" v="54" actId="478"/>
          <ac:spMkLst>
            <pc:docMk/>
            <pc:sldMk cId="1315974229" sldId="270"/>
            <ac:spMk id="2" creationId="{444A2F07-F427-086F-9B55-9BE689A31F71}"/>
          </ac:spMkLst>
        </pc:spChg>
        <pc:spChg chg="add mod">
          <ac:chgData name="Roger Groom" userId="21ba787ba40c0be6" providerId="LiveId" clId="{FDB8ED9F-B1A6-5849-A60D-D2D6F2B67049}" dt="2024-10-08T23:15:03.265" v="8"/>
          <ac:spMkLst>
            <pc:docMk/>
            <pc:sldMk cId="1315974229" sldId="270"/>
            <ac:spMk id="3" creationId="{9AD532FF-FEFE-4E91-53B9-733BD32505B1}"/>
          </ac:spMkLst>
        </pc:spChg>
        <pc:spChg chg="del">
          <ac:chgData name="Roger Groom" userId="21ba787ba40c0be6" providerId="LiveId" clId="{FDB8ED9F-B1A6-5849-A60D-D2D6F2B67049}" dt="2024-10-08T23:16:16.894" v="34" actId="478"/>
          <ac:spMkLst>
            <pc:docMk/>
            <pc:sldMk cId="1315974229" sldId="270"/>
            <ac:spMk id="5" creationId="{79CEB2D6-C321-05CE-3385-9B7A103A7703}"/>
          </ac:spMkLst>
        </pc:spChg>
        <pc:spChg chg="add mod">
          <ac:chgData name="Roger Groom" userId="21ba787ba40c0be6" providerId="LiveId" clId="{FDB8ED9F-B1A6-5849-A60D-D2D6F2B67049}" dt="2024-10-08T23:19:03.330" v="55"/>
          <ac:spMkLst>
            <pc:docMk/>
            <pc:sldMk cId="1315974229" sldId="270"/>
            <ac:spMk id="6" creationId="{0C2FA9B0-C04C-AEF7-66C5-E299D60CC545}"/>
          </ac:spMkLst>
        </pc:spChg>
      </pc:sldChg>
      <pc:sldChg chg="addSp delSp modSp mod">
        <pc:chgData name="Roger Groom" userId="21ba787ba40c0be6" providerId="LiveId" clId="{FDB8ED9F-B1A6-5849-A60D-D2D6F2B67049}" dt="2024-10-08T23:19:07.688" v="57"/>
        <pc:sldMkLst>
          <pc:docMk/>
          <pc:sldMk cId="980840545" sldId="271"/>
        </pc:sldMkLst>
        <pc:spChg chg="del">
          <ac:chgData name="Roger Groom" userId="21ba787ba40c0be6" providerId="LiveId" clId="{FDB8ED9F-B1A6-5849-A60D-D2D6F2B67049}" dt="2024-10-08T23:19:06.584" v="56" actId="478"/>
          <ac:spMkLst>
            <pc:docMk/>
            <pc:sldMk cId="980840545" sldId="271"/>
            <ac:spMk id="2" creationId="{75FBA11B-6CCE-AB1D-3206-9DD607354233}"/>
          </ac:spMkLst>
        </pc:spChg>
        <pc:spChg chg="add mod">
          <ac:chgData name="Roger Groom" userId="21ba787ba40c0be6" providerId="LiveId" clId="{FDB8ED9F-B1A6-5849-A60D-D2D6F2B67049}" dt="2024-10-08T23:15:05.562" v="9"/>
          <ac:spMkLst>
            <pc:docMk/>
            <pc:sldMk cId="980840545" sldId="271"/>
            <ac:spMk id="3" creationId="{888B59DC-6F6C-1CCB-4A48-034C0135CCD8}"/>
          </ac:spMkLst>
        </pc:spChg>
        <pc:spChg chg="del">
          <ac:chgData name="Roger Groom" userId="21ba787ba40c0be6" providerId="LiveId" clId="{FDB8ED9F-B1A6-5849-A60D-D2D6F2B67049}" dt="2024-10-08T23:16:15.402" v="33" actId="478"/>
          <ac:spMkLst>
            <pc:docMk/>
            <pc:sldMk cId="980840545" sldId="271"/>
            <ac:spMk id="5" creationId="{F2C7F91C-D122-3102-E3AB-E96EB39CD8EA}"/>
          </ac:spMkLst>
        </pc:spChg>
        <pc:spChg chg="add mod">
          <ac:chgData name="Roger Groom" userId="21ba787ba40c0be6" providerId="LiveId" clId="{FDB8ED9F-B1A6-5849-A60D-D2D6F2B67049}" dt="2024-10-08T23:19:07.688" v="57"/>
          <ac:spMkLst>
            <pc:docMk/>
            <pc:sldMk cId="980840545" sldId="271"/>
            <ac:spMk id="6" creationId="{AF4F83EF-E37E-5445-092C-7476DE0A393C}"/>
          </ac:spMkLst>
        </pc:spChg>
      </pc:sldChg>
      <pc:sldChg chg="addSp delSp modSp mod">
        <pc:chgData name="Roger Groom" userId="21ba787ba40c0be6" providerId="LiveId" clId="{FDB8ED9F-B1A6-5849-A60D-D2D6F2B67049}" dt="2024-10-08T23:19:12.265" v="59"/>
        <pc:sldMkLst>
          <pc:docMk/>
          <pc:sldMk cId="3891375316" sldId="272"/>
        </pc:sldMkLst>
        <pc:spChg chg="del">
          <ac:chgData name="Roger Groom" userId="21ba787ba40c0be6" providerId="LiveId" clId="{FDB8ED9F-B1A6-5849-A60D-D2D6F2B67049}" dt="2024-10-08T23:19:11.992" v="58" actId="478"/>
          <ac:spMkLst>
            <pc:docMk/>
            <pc:sldMk cId="3891375316" sldId="272"/>
            <ac:spMk id="2" creationId="{8916B3B6-DC51-D78D-4DAB-B73EA4F9EB27}"/>
          </ac:spMkLst>
        </pc:spChg>
        <pc:spChg chg="add mod">
          <ac:chgData name="Roger Groom" userId="21ba787ba40c0be6" providerId="LiveId" clId="{FDB8ED9F-B1A6-5849-A60D-D2D6F2B67049}" dt="2024-10-08T23:15:06.214" v="10"/>
          <ac:spMkLst>
            <pc:docMk/>
            <pc:sldMk cId="3891375316" sldId="272"/>
            <ac:spMk id="3" creationId="{65421EEE-CF5B-DABF-2083-E2F13ED1002E}"/>
          </ac:spMkLst>
        </pc:spChg>
        <pc:spChg chg="del">
          <ac:chgData name="Roger Groom" userId="21ba787ba40c0be6" providerId="LiveId" clId="{FDB8ED9F-B1A6-5849-A60D-D2D6F2B67049}" dt="2024-10-08T23:16:14.176" v="32" actId="478"/>
          <ac:spMkLst>
            <pc:docMk/>
            <pc:sldMk cId="3891375316" sldId="272"/>
            <ac:spMk id="5" creationId="{6790398A-E8D8-3B6D-3AA3-EE96C9D52F40}"/>
          </ac:spMkLst>
        </pc:spChg>
        <pc:spChg chg="add mod">
          <ac:chgData name="Roger Groom" userId="21ba787ba40c0be6" providerId="LiveId" clId="{FDB8ED9F-B1A6-5849-A60D-D2D6F2B67049}" dt="2024-10-08T23:19:12.265" v="59"/>
          <ac:spMkLst>
            <pc:docMk/>
            <pc:sldMk cId="3891375316" sldId="272"/>
            <ac:spMk id="6" creationId="{633F4F6D-4A1C-E6FC-EAC5-C8455435BA3F}"/>
          </ac:spMkLst>
        </pc:spChg>
      </pc:sldChg>
      <pc:sldChg chg="addSp delSp modSp mod">
        <pc:chgData name="Roger Groom" userId="21ba787ba40c0be6" providerId="LiveId" clId="{FDB8ED9F-B1A6-5849-A60D-D2D6F2B67049}" dt="2024-10-08T23:19:27.035" v="65"/>
        <pc:sldMkLst>
          <pc:docMk/>
          <pc:sldMk cId="3761462740" sldId="273"/>
        </pc:sldMkLst>
        <pc:spChg chg="add mod">
          <ac:chgData name="Roger Groom" userId="21ba787ba40c0be6" providerId="LiveId" clId="{FDB8ED9F-B1A6-5849-A60D-D2D6F2B67049}" dt="2024-10-08T23:19:25.190" v="63"/>
          <ac:spMkLst>
            <pc:docMk/>
            <pc:sldMk cId="3761462740" sldId="273"/>
            <ac:spMk id="3" creationId="{A5E04694-4D6B-0395-575C-E56827225B62}"/>
          </ac:spMkLst>
        </pc:spChg>
        <pc:spChg chg="add mod">
          <ac:chgData name="Roger Groom" userId="21ba787ba40c0be6" providerId="LiveId" clId="{FDB8ED9F-B1A6-5849-A60D-D2D6F2B67049}" dt="2024-10-08T23:19:27.035" v="65"/>
          <ac:spMkLst>
            <pc:docMk/>
            <pc:sldMk cId="3761462740" sldId="273"/>
            <ac:spMk id="4" creationId="{F5B67863-ADEF-4857-04E5-BC7AC42D522C}"/>
          </ac:spMkLst>
        </pc:spChg>
        <pc:spChg chg="del">
          <ac:chgData name="Roger Groom" userId="21ba787ba40c0be6" providerId="LiveId" clId="{FDB8ED9F-B1A6-5849-A60D-D2D6F2B67049}" dt="2024-10-08T23:19:26.355" v="64" actId="478"/>
          <ac:spMkLst>
            <pc:docMk/>
            <pc:sldMk cId="3761462740" sldId="273"/>
            <ac:spMk id="22" creationId="{781F9357-C146-9275-3AC7-7A4566C99F69}"/>
          </ac:spMkLst>
        </pc:spChg>
      </pc:sldChg>
      <pc:sldChg chg="addSp delSp modSp mod">
        <pc:chgData name="Roger Groom" userId="21ba787ba40c0be6" providerId="LiveId" clId="{FDB8ED9F-B1A6-5849-A60D-D2D6F2B67049}" dt="2024-10-08T23:19:34.526" v="67"/>
        <pc:sldMkLst>
          <pc:docMk/>
          <pc:sldMk cId="3818095402" sldId="274"/>
        </pc:sldMkLst>
        <pc:spChg chg="add mod">
          <ac:chgData name="Roger Groom" userId="21ba787ba40c0be6" providerId="LiveId" clId="{FDB8ED9F-B1A6-5849-A60D-D2D6F2B67049}" dt="2024-10-08T23:19:34.526" v="67"/>
          <ac:spMkLst>
            <pc:docMk/>
            <pc:sldMk cId="3818095402" sldId="274"/>
            <ac:spMk id="3" creationId="{9E5EEA5B-F7F3-F6CA-E233-B6D743CEA347}"/>
          </ac:spMkLst>
        </pc:spChg>
        <pc:spChg chg="del">
          <ac:chgData name="Roger Groom" userId="21ba787ba40c0be6" providerId="LiveId" clId="{FDB8ED9F-B1A6-5849-A60D-D2D6F2B67049}" dt="2024-10-08T23:19:34.253" v="66" actId="478"/>
          <ac:spMkLst>
            <pc:docMk/>
            <pc:sldMk cId="3818095402" sldId="274"/>
            <ac:spMk id="5" creationId="{167C4096-C7FC-FC44-4844-5E793A51984C}"/>
          </ac:spMkLst>
        </pc:spChg>
      </pc:sldChg>
      <pc:sldChg chg="addSp delSp modSp mod">
        <pc:chgData name="Roger Groom" userId="21ba787ba40c0be6" providerId="LiveId" clId="{FDB8ED9F-B1A6-5849-A60D-D2D6F2B67049}" dt="2024-10-08T23:19:44.070" v="69"/>
        <pc:sldMkLst>
          <pc:docMk/>
          <pc:sldMk cId="1412496112" sldId="275"/>
        </pc:sldMkLst>
        <pc:spChg chg="add mod">
          <ac:chgData name="Roger Groom" userId="21ba787ba40c0be6" providerId="LiveId" clId="{FDB8ED9F-B1A6-5849-A60D-D2D6F2B67049}" dt="2024-10-08T23:19:44.070" v="69"/>
          <ac:spMkLst>
            <pc:docMk/>
            <pc:sldMk cId="1412496112" sldId="275"/>
            <ac:spMk id="4" creationId="{F8AEB0A6-C9EC-5698-FB39-FC54445B664F}"/>
          </ac:spMkLst>
        </pc:spChg>
        <pc:spChg chg="del">
          <ac:chgData name="Roger Groom" userId="21ba787ba40c0be6" providerId="LiveId" clId="{FDB8ED9F-B1A6-5849-A60D-D2D6F2B67049}" dt="2024-10-08T23:19:43.799" v="68" actId="478"/>
          <ac:spMkLst>
            <pc:docMk/>
            <pc:sldMk cId="1412496112" sldId="275"/>
            <ac:spMk id="6" creationId="{56520A99-F128-8339-F8C8-9E0717A4F12C}"/>
          </ac:spMkLst>
        </pc:spChg>
      </pc:sldChg>
      <pc:sldChg chg="addSp delSp modSp mod">
        <pc:chgData name="Roger Groom" userId="21ba787ba40c0be6" providerId="LiveId" clId="{FDB8ED9F-B1A6-5849-A60D-D2D6F2B67049}" dt="2024-10-08T23:19:47.401" v="71"/>
        <pc:sldMkLst>
          <pc:docMk/>
          <pc:sldMk cId="3050537234" sldId="276"/>
        </pc:sldMkLst>
        <pc:spChg chg="add mod">
          <ac:chgData name="Roger Groom" userId="21ba787ba40c0be6" providerId="LiveId" clId="{FDB8ED9F-B1A6-5849-A60D-D2D6F2B67049}" dt="2024-10-08T23:19:47.401" v="71"/>
          <ac:spMkLst>
            <pc:docMk/>
            <pc:sldMk cId="3050537234" sldId="276"/>
            <ac:spMk id="2" creationId="{4C461BCE-ABFE-BE6F-D233-3D9666071291}"/>
          </ac:spMkLst>
        </pc:spChg>
        <pc:spChg chg="del">
          <ac:chgData name="Roger Groom" userId="21ba787ba40c0be6" providerId="LiveId" clId="{FDB8ED9F-B1A6-5849-A60D-D2D6F2B67049}" dt="2024-10-08T23:19:47.179" v="70" actId="478"/>
          <ac:spMkLst>
            <pc:docMk/>
            <pc:sldMk cId="3050537234" sldId="276"/>
            <ac:spMk id="17" creationId="{809D0FE8-4E53-A1E7-9F74-9679BB9C11FF}"/>
          </ac:spMkLst>
        </pc:spChg>
      </pc:sldChg>
      <pc:sldChg chg="addSp delSp modSp mod">
        <pc:chgData name="Roger Groom" userId="21ba787ba40c0be6" providerId="LiveId" clId="{FDB8ED9F-B1A6-5849-A60D-D2D6F2B67049}" dt="2024-10-08T23:19:51.911" v="73"/>
        <pc:sldMkLst>
          <pc:docMk/>
          <pc:sldMk cId="1976474797" sldId="277"/>
        </pc:sldMkLst>
        <pc:spChg chg="add mod">
          <ac:chgData name="Roger Groom" userId="21ba787ba40c0be6" providerId="LiveId" clId="{FDB8ED9F-B1A6-5849-A60D-D2D6F2B67049}" dt="2024-10-08T23:19:51.911" v="73"/>
          <ac:spMkLst>
            <pc:docMk/>
            <pc:sldMk cId="1976474797" sldId="277"/>
            <ac:spMk id="8" creationId="{A53594C2-C8C4-26FC-CCDD-D1278D21DD7E}"/>
          </ac:spMkLst>
        </pc:spChg>
        <pc:spChg chg="del">
          <ac:chgData name="Roger Groom" userId="21ba787ba40c0be6" providerId="LiveId" clId="{FDB8ED9F-B1A6-5849-A60D-D2D6F2B67049}" dt="2024-10-08T23:19:51.727" v="72" actId="478"/>
          <ac:spMkLst>
            <pc:docMk/>
            <pc:sldMk cId="1976474797" sldId="277"/>
            <ac:spMk id="19" creationId="{CE940E5C-B9F9-2D5B-7489-AF7420575559}"/>
          </ac:spMkLst>
        </pc:spChg>
      </pc:sldChg>
      <pc:sldChg chg="addSp delSp modSp mod">
        <pc:chgData name="Roger Groom" userId="21ba787ba40c0be6" providerId="LiveId" clId="{FDB8ED9F-B1A6-5849-A60D-D2D6F2B67049}" dt="2024-10-08T23:20:05.601" v="75"/>
        <pc:sldMkLst>
          <pc:docMk/>
          <pc:sldMk cId="51541888" sldId="278"/>
        </pc:sldMkLst>
        <pc:spChg chg="add mod">
          <ac:chgData name="Roger Groom" userId="21ba787ba40c0be6" providerId="LiveId" clId="{FDB8ED9F-B1A6-5849-A60D-D2D6F2B67049}" dt="2024-10-08T23:20:05.601" v="75"/>
          <ac:spMkLst>
            <pc:docMk/>
            <pc:sldMk cId="51541888" sldId="278"/>
            <ac:spMk id="3" creationId="{D14EC4E6-95F6-AB6A-0083-26F79859B778}"/>
          </ac:spMkLst>
        </pc:spChg>
        <pc:spChg chg="del">
          <ac:chgData name="Roger Groom" userId="21ba787ba40c0be6" providerId="LiveId" clId="{FDB8ED9F-B1A6-5849-A60D-D2D6F2B67049}" dt="2024-10-08T23:20:05.382" v="74" actId="478"/>
          <ac:spMkLst>
            <pc:docMk/>
            <pc:sldMk cId="51541888" sldId="278"/>
            <ac:spMk id="20" creationId="{8ADFFDFC-4A16-1C9B-6894-A2F54441FA3B}"/>
          </ac:spMkLst>
        </pc:spChg>
      </pc:sldChg>
      <pc:sldChg chg="addSp delSp modSp mod">
        <pc:chgData name="Roger Groom" userId="21ba787ba40c0be6" providerId="LiveId" clId="{FDB8ED9F-B1A6-5849-A60D-D2D6F2B67049}" dt="2024-10-08T23:20:26.416" v="77"/>
        <pc:sldMkLst>
          <pc:docMk/>
          <pc:sldMk cId="1315595695" sldId="279"/>
        </pc:sldMkLst>
        <pc:spChg chg="add mod">
          <ac:chgData name="Roger Groom" userId="21ba787ba40c0be6" providerId="LiveId" clId="{FDB8ED9F-B1A6-5849-A60D-D2D6F2B67049}" dt="2024-10-08T23:20:26.416" v="77"/>
          <ac:spMkLst>
            <pc:docMk/>
            <pc:sldMk cId="1315595695" sldId="279"/>
            <ac:spMk id="2" creationId="{D8AFD579-EE18-9A49-6760-240791FA904D}"/>
          </ac:spMkLst>
        </pc:spChg>
        <pc:spChg chg="del">
          <ac:chgData name="Roger Groom" userId="21ba787ba40c0be6" providerId="LiveId" clId="{FDB8ED9F-B1A6-5849-A60D-D2D6F2B67049}" dt="2024-10-08T23:20:26.188" v="76" actId="478"/>
          <ac:spMkLst>
            <pc:docMk/>
            <pc:sldMk cId="1315595695" sldId="279"/>
            <ac:spMk id="12" creationId="{82CD35F4-8561-783E-6137-FB74D3FE8F96}"/>
          </ac:spMkLst>
        </pc:spChg>
      </pc:sldChg>
      <pc:sldChg chg="addSp delSp modSp mod">
        <pc:chgData name="Roger Groom" userId="21ba787ba40c0be6" providerId="LiveId" clId="{FDB8ED9F-B1A6-5849-A60D-D2D6F2B67049}" dt="2024-10-08T23:20:35.982" v="79"/>
        <pc:sldMkLst>
          <pc:docMk/>
          <pc:sldMk cId="2636684689" sldId="280"/>
        </pc:sldMkLst>
        <pc:spChg chg="add mod">
          <ac:chgData name="Roger Groom" userId="21ba787ba40c0be6" providerId="LiveId" clId="{FDB8ED9F-B1A6-5849-A60D-D2D6F2B67049}" dt="2024-10-08T23:20:35.982" v="79"/>
          <ac:spMkLst>
            <pc:docMk/>
            <pc:sldMk cId="2636684689" sldId="280"/>
            <ac:spMk id="3" creationId="{127A6534-C072-67F7-32FD-54751437F8B5}"/>
          </ac:spMkLst>
        </pc:spChg>
        <pc:spChg chg="del">
          <ac:chgData name="Roger Groom" userId="21ba787ba40c0be6" providerId="LiveId" clId="{FDB8ED9F-B1A6-5849-A60D-D2D6F2B67049}" dt="2024-10-08T23:20:35.741" v="78" actId="478"/>
          <ac:spMkLst>
            <pc:docMk/>
            <pc:sldMk cId="2636684689" sldId="280"/>
            <ac:spMk id="6" creationId="{48B396ED-9D4F-4848-CC83-AB8D3FA631AC}"/>
          </ac:spMkLst>
        </pc:spChg>
      </pc:sldChg>
      <pc:sldChg chg="addSp delSp modSp mod">
        <pc:chgData name="Roger Groom" userId="21ba787ba40c0be6" providerId="LiveId" clId="{FDB8ED9F-B1A6-5849-A60D-D2D6F2B67049}" dt="2024-10-08T23:24:07.216" v="129" actId="113"/>
        <pc:sldMkLst>
          <pc:docMk/>
          <pc:sldMk cId="2690137946" sldId="281"/>
        </pc:sldMkLst>
        <pc:spChg chg="mod">
          <ac:chgData name="Roger Groom" userId="21ba787ba40c0be6" providerId="LiveId" clId="{FDB8ED9F-B1A6-5849-A60D-D2D6F2B67049}" dt="2024-10-08T23:24:07.216" v="129" actId="113"/>
          <ac:spMkLst>
            <pc:docMk/>
            <pc:sldMk cId="2690137946" sldId="281"/>
            <ac:spMk id="2" creationId="{7012440E-7902-29CD-D8FA-426E15AAA9EC}"/>
          </ac:spMkLst>
        </pc:spChg>
        <pc:spChg chg="add mod">
          <ac:chgData name="Roger Groom" userId="21ba787ba40c0be6" providerId="LiveId" clId="{FDB8ED9F-B1A6-5849-A60D-D2D6F2B67049}" dt="2024-10-08T23:20:39.763" v="81"/>
          <ac:spMkLst>
            <pc:docMk/>
            <pc:sldMk cId="2690137946" sldId="281"/>
            <ac:spMk id="3" creationId="{0EF2452D-78EC-A92D-FD25-28BAAC76983B}"/>
          </ac:spMkLst>
        </pc:spChg>
        <pc:spChg chg="del">
          <ac:chgData name="Roger Groom" userId="21ba787ba40c0be6" providerId="LiveId" clId="{FDB8ED9F-B1A6-5849-A60D-D2D6F2B67049}" dt="2024-10-08T23:20:39.561" v="80" actId="478"/>
          <ac:spMkLst>
            <pc:docMk/>
            <pc:sldMk cId="2690137946" sldId="281"/>
            <ac:spMk id="6" creationId="{8BF51A3A-A7C8-3747-BE4B-D016B2A94076}"/>
          </ac:spMkLst>
        </pc:spChg>
      </pc:sldChg>
      <pc:sldChg chg="addSp delSp modSp mod">
        <pc:chgData name="Roger Groom" userId="21ba787ba40c0be6" providerId="LiveId" clId="{FDB8ED9F-B1A6-5849-A60D-D2D6F2B67049}" dt="2024-10-08T23:24:12.753" v="130" actId="113"/>
        <pc:sldMkLst>
          <pc:docMk/>
          <pc:sldMk cId="1882192932" sldId="282"/>
        </pc:sldMkLst>
        <pc:spChg chg="mod">
          <ac:chgData name="Roger Groom" userId="21ba787ba40c0be6" providerId="LiveId" clId="{FDB8ED9F-B1A6-5849-A60D-D2D6F2B67049}" dt="2024-10-08T23:24:12.753" v="130" actId="113"/>
          <ac:spMkLst>
            <pc:docMk/>
            <pc:sldMk cId="1882192932" sldId="282"/>
            <ac:spMk id="2" creationId="{95EE4037-1075-139F-8C15-48EE08942D8D}"/>
          </ac:spMkLst>
        </pc:spChg>
        <pc:spChg chg="add mod">
          <ac:chgData name="Roger Groom" userId="21ba787ba40c0be6" providerId="LiveId" clId="{FDB8ED9F-B1A6-5849-A60D-D2D6F2B67049}" dt="2024-10-08T23:20:44.193" v="83"/>
          <ac:spMkLst>
            <pc:docMk/>
            <pc:sldMk cId="1882192932" sldId="282"/>
            <ac:spMk id="3" creationId="{58D63927-54AB-287F-346C-17F0FB01FF3B}"/>
          </ac:spMkLst>
        </pc:spChg>
        <pc:spChg chg="del">
          <ac:chgData name="Roger Groom" userId="21ba787ba40c0be6" providerId="LiveId" clId="{FDB8ED9F-B1A6-5849-A60D-D2D6F2B67049}" dt="2024-10-08T23:20:43.975" v="82" actId="478"/>
          <ac:spMkLst>
            <pc:docMk/>
            <pc:sldMk cId="1882192932" sldId="282"/>
            <ac:spMk id="7" creationId="{7D64C7E5-3929-5846-A17F-D15EF3B930E3}"/>
          </ac:spMkLst>
        </pc:spChg>
      </pc:sldChg>
      <pc:sldChg chg="addSp delSp modSp mod">
        <pc:chgData name="Roger Groom" userId="21ba787ba40c0be6" providerId="LiveId" clId="{FDB8ED9F-B1A6-5849-A60D-D2D6F2B67049}" dt="2024-10-08T23:24:19.229" v="131" actId="122"/>
        <pc:sldMkLst>
          <pc:docMk/>
          <pc:sldMk cId="867600514" sldId="283"/>
        </pc:sldMkLst>
        <pc:spChg chg="mod">
          <ac:chgData name="Roger Groom" userId="21ba787ba40c0be6" providerId="LiveId" clId="{FDB8ED9F-B1A6-5849-A60D-D2D6F2B67049}" dt="2024-10-08T23:24:19.229" v="131" actId="122"/>
          <ac:spMkLst>
            <pc:docMk/>
            <pc:sldMk cId="867600514" sldId="283"/>
            <ac:spMk id="2" creationId="{F5CC4B2B-BC6B-1FC5-D55E-D415ADA772B1}"/>
          </ac:spMkLst>
        </pc:spChg>
        <pc:spChg chg="add mod">
          <ac:chgData name="Roger Groom" userId="21ba787ba40c0be6" providerId="LiveId" clId="{FDB8ED9F-B1A6-5849-A60D-D2D6F2B67049}" dt="2024-10-08T23:20:48.325" v="85"/>
          <ac:spMkLst>
            <pc:docMk/>
            <pc:sldMk cId="867600514" sldId="283"/>
            <ac:spMk id="3" creationId="{19FFC4EF-A251-D4C4-49ED-5D76F8B0C189}"/>
          </ac:spMkLst>
        </pc:spChg>
        <pc:spChg chg="del">
          <ac:chgData name="Roger Groom" userId="21ba787ba40c0be6" providerId="LiveId" clId="{FDB8ED9F-B1A6-5849-A60D-D2D6F2B67049}" dt="2024-10-08T23:20:48.147" v="84" actId="478"/>
          <ac:spMkLst>
            <pc:docMk/>
            <pc:sldMk cId="867600514" sldId="283"/>
            <ac:spMk id="17" creationId="{8C9ABE39-CF1B-4352-8706-8BF6A065CBDF}"/>
          </ac:spMkLst>
        </pc:spChg>
      </pc:sldChg>
      <pc:sldChg chg="addSp delSp modSp mod">
        <pc:chgData name="Roger Groom" userId="21ba787ba40c0be6" providerId="LiveId" clId="{FDB8ED9F-B1A6-5849-A60D-D2D6F2B67049}" dt="2024-10-08T23:20:57.035" v="89"/>
        <pc:sldMkLst>
          <pc:docMk/>
          <pc:sldMk cId="454127315" sldId="285"/>
        </pc:sldMkLst>
        <pc:spChg chg="add mod">
          <ac:chgData name="Roger Groom" userId="21ba787ba40c0be6" providerId="LiveId" clId="{FDB8ED9F-B1A6-5849-A60D-D2D6F2B67049}" dt="2024-10-08T23:20:57.035" v="89"/>
          <ac:spMkLst>
            <pc:docMk/>
            <pc:sldMk cId="454127315" sldId="285"/>
            <ac:spMk id="2" creationId="{A3D4C1DD-87A0-DEC6-8A06-F76006FE3ADD}"/>
          </ac:spMkLst>
        </pc:spChg>
        <pc:spChg chg="del">
          <ac:chgData name="Roger Groom" userId="21ba787ba40c0be6" providerId="LiveId" clId="{FDB8ED9F-B1A6-5849-A60D-D2D6F2B67049}" dt="2024-10-08T23:20:56.844" v="88" actId="478"/>
          <ac:spMkLst>
            <pc:docMk/>
            <pc:sldMk cId="454127315" sldId="285"/>
            <ac:spMk id="8" creationId="{F2FECD1C-82A0-9932-73CE-B11AD8988995}"/>
          </ac:spMkLst>
        </pc:spChg>
      </pc:sldChg>
      <pc:sldChg chg="addSp delSp modSp mod">
        <pc:chgData name="Roger Groom" userId="21ba787ba40c0be6" providerId="LiveId" clId="{FDB8ED9F-B1A6-5849-A60D-D2D6F2B67049}" dt="2024-10-08T23:21:00.649" v="91"/>
        <pc:sldMkLst>
          <pc:docMk/>
          <pc:sldMk cId="447501958" sldId="286"/>
        </pc:sldMkLst>
        <pc:spChg chg="add mod">
          <ac:chgData name="Roger Groom" userId="21ba787ba40c0be6" providerId="LiveId" clId="{FDB8ED9F-B1A6-5849-A60D-D2D6F2B67049}" dt="2024-10-08T23:21:00.649" v="91"/>
          <ac:spMkLst>
            <pc:docMk/>
            <pc:sldMk cId="447501958" sldId="286"/>
            <ac:spMk id="6" creationId="{714E8DAD-3110-025C-DD6D-BE6CDB5F2B07}"/>
          </ac:spMkLst>
        </pc:spChg>
        <pc:spChg chg="del">
          <ac:chgData name="Roger Groom" userId="21ba787ba40c0be6" providerId="LiveId" clId="{FDB8ED9F-B1A6-5849-A60D-D2D6F2B67049}" dt="2024-10-08T23:21:00.486" v="90" actId="478"/>
          <ac:spMkLst>
            <pc:docMk/>
            <pc:sldMk cId="447501958" sldId="286"/>
            <ac:spMk id="10" creationId="{AC46F1D3-2622-F9AE-E307-958606CC4403}"/>
          </ac:spMkLst>
        </pc:spChg>
      </pc:sldChg>
      <pc:sldChg chg="addSp delSp modSp mod">
        <pc:chgData name="Roger Groom" userId="21ba787ba40c0be6" providerId="LiveId" clId="{FDB8ED9F-B1A6-5849-A60D-D2D6F2B67049}" dt="2024-10-08T23:21:04.027" v="93"/>
        <pc:sldMkLst>
          <pc:docMk/>
          <pc:sldMk cId="1850300078" sldId="287"/>
        </pc:sldMkLst>
        <pc:spChg chg="del">
          <ac:chgData name="Roger Groom" userId="21ba787ba40c0be6" providerId="LiveId" clId="{FDB8ED9F-B1A6-5849-A60D-D2D6F2B67049}" dt="2024-10-08T23:21:03.861" v="92" actId="478"/>
          <ac:spMkLst>
            <pc:docMk/>
            <pc:sldMk cId="1850300078" sldId="287"/>
            <ac:spMk id="4" creationId="{1366B885-D883-0D9C-BE08-A1C35EABA2BB}"/>
          </ac:spMkLst>
        </pc:spChg>
        <pc:spChg chg="add mod">
          <ac:chgData name="Roger Groom" userId="21ba787ba40c0be6" providerId="LiveId" clId="{FDB8ED9F-B1A6-5849-A60D-D2D6F2B67049}" dt="2024-10-08T23:15:15.423" v="12"/>
          <ac:spMkLst>
            <pc:docMk/>
            <pc:sldMk cId="1850300078" sldId="287"/>
            <ac:spMk id="5" creationId="{232A4D26-A184-A080-8F23-72D523CA9751}"/>
          </ac:spMkLst>
        </pc:spChg>
        <pc:spChg chg="del">
          <ac:chgData name="Roger Groom" userId="21ba787ba40c0be6" providerId="LiveId" clId="{FDB8ED9F-B1A6-5849-A60D-D2D6F2B67049}" dt="2024-10-08T23:16:06.340" v="31" actId="478"/>
          <ac:spMkLst>
            <pc:docMk/>
            <pc:sldMk cId="1850300078" sldId="287"/>
            <ac:spMk id="6" creationId="{6A77D0B3-4F2E-7252-F583-9FD592381972}"/>
          </ac:spMkLst>
        </pc:spChg>
        <pc:spChg chg="add mod">
          <ac:chgData name="Roger Groom" userId="21ba787ba40c0be6" providerId="LiveId" clId="{FDB8ED9F-B1A6-5849-A60D-D2D6F2B67049}" dt="2024-10-08T23:21:04.027" v="93"/>
          <ac:spMkLst>
            <pc:docMk/>
            <pc:sldMk cId="1850300078" sldId="287"/>
            <ac:spMk id="7" creationId="{9C05F2F3-524A-7242-84B9-424BE042DD84}"/>
          </ac:spMkLst>
        </pc:spChg>
      </pc:sldChg>
      <pc:sldChg chg="addSp delSp modSp mod">
        <pc:chgData name="Roger Groom" userId="21ba787ba40c0be6" providerId="LiveId" clId="{FDB8ED9F-B1A6-5849-A60D-D2D6F2B67049}" dt="2024-10-08T23:21:07.790" v="95"/>
        <pc:sldMkLst>
          <pc:docMk/>
          <pc:sldMk cId="932931487" sldId="288"/>
        </pc:sldMkLst>
        <pc:spChg chg="add mod">
          <ac:chgData name="Roger Groom" userId="21ba787ba40c0be6" providerId="LiveId" clId="{FDB8ED9F-B1A6-5849-A60D-D2D6F2B67049}" dt="2024-10-08T23:21:07.790" v="95"/>
          <ac:spMkLst>
            <pc:docMk/>
            <pc:sldMk cId="932931487" sldId="288"/>
            <ac:spMk id="3" creationId="{4977EA97-DD53-97E2-7BE5-C5BDAAE6FB82}"/>
          </ac:spMkLst>
        </pc:spChg>
        <pc:spChg chg="del">
          <ac:chgData name="Roger Groom" userId="21ba787ba40c0be6" providerId="LiveId" clId="{FDB8ED9F-B1A6-5849-A60D-D2D6F2B67049}" dt="2024-10-08T23:21:07.585" v="94" actId="478"/>
          <ac:spMkLst>
            <pc:docMk/>
            <pc:sldMk cId="932931487" sldId="288"/>
            <ac:spMk id="19" creationId="{CFFFE798-9407-BD64-7B55-B444ABCF1F07}"/>
          </ac:spMkLst>
        </pc:spChg>
      </pc:sldChg>
      <pc:sldChg chg="addSp delSp modSp mod">
        <pc:chgData name="Roger Groom" userId="21ba787ba40c0be6" providerId="LiveId" clId="{FDB8ED9F-B1A6-5849-A60D-D2D6F2B67049}" dt="2024-10-08T23:25:56.745" v="142" actId="1035"/>
        <pc:sldMkLst>
          <pc:docMk/>
          <pc:sldMk cId="2206354754" sldId="289"/>
        </pc:sldMkLst>
        <pc:spChg chg="mod">
          <ac:chgData name="Roger Groom" userId="21ba787ba40c0be6" providerId="LiveId" clId="{FDB8ED9F-B1A6-5849-A60D-D2D6F2B67049}" dt="2024-10-08T23:25:43.871" v="133" actId="115"/>
          <ac:spMkLst>
            <pc:docMk/>
            <pc:sldMk cId="2206354754" sldId="289"/>
            <ac:spMk id="2" creationId="{F4EAD493-2EC3-C2DC-31D3-87B6795BFCFD}"/>
          </ac:spMkLst>
        </pc:spChg>
        <pc:spChg chg="del">
          <ac:chgData name="Roger Groom" userId="21ba787ba40c0be6" providerId="LiveId" clId="{FDB8ED9F-B1A6-5849-A60D-D2D6F2B67049}" dt="2024-10-08T23:21:11.171" v="96" actId="478"/>
          <ac:spMkLst>
            <pc:docMk/>
            <pc:sldMk cId="2206354754" sldId="289"/>
            <ac:spMk id="7" creationId="{4665E234-F715-48CC-BE69-7BB04B8F2107}"/>
          </ac:spMkLst>
        </pc:spChg>
        <pc:spChg chg="add mod">
          <ac:chgData name="Roger Groom" userId="21ba787ba40c0be6" providerId="LiveId" clId="{FDB8ED9F-B1A6-5849-A60D-D2D6F2B67049}" dt="2024-10-08T23:21:11.353" v="97"/>
          <ac:spMkLst>
            <pc:docMk/>
            <pc:sldMk cId="2206354754" sldId="289"/>
            <ac:spMk id="8" creationId="{5C1E711C-E142-6BD8-819B-FD138F8845B8}"/>
          </ac:spMkLst>
        </pc:spChg>
        <pc:picChg chg="mod">
          <ac:chgData name="Roger Groom" userId="21ba787ba40c0be6" providerId="LiveId" clId="{FDB8ED9F-B1A6-5849-A60D-D2D6F2B67049}" dt="2024-10-08T23:25:56.745" v="142" actId="1035"/>
          <ac:picMkLst>
            <pc:docMk/>
            <pc:sldMk cId="2206354754" sldId="289"/>
            <ac:picMk id="4" creationId="{76C222DD-05E8-E9D9-C383-96EF35ECA6B1}"/>
          </ac:picMkLst>
        </pc:picChg>
      </pc:sldChg>
      <pc:sldChg chg="addSp delSp modSp mod">
        <pc:chgData name="Roger Groom" userId="21ba787ba40c0be6" providerId="LiveId" clId="{FDB8ED9F-B1A6-5849-A60D-D2D6F2B67049}" dt="2024-10-08T23:26:16.792" v="145" actId="20577"/>
        <pc:sldMkLst>
          <pc:docMk/>
          <pc:sldMk cId="3739587627" sldId="290"/>
        </pc:sldMkLst>
        <pc:spChg chg="mod">
          <ac:chgData name="Roger Groom" userId="21ba787ba40c0be6" providerId="LiveId" clId="{FDB8ED9F-B1A6-5849-A60D-D2D6F2B67049}" dt="2024-10-08T23:26:16.792" v="145" actId="20577"/>
          <ac:spMkLst>
            <pc:docMk/>
            <pc:sldMk cId="3739587627" sldId="290"/>
            <ac:spMk id="2" creationId="{579DCA68-5BF8-411A-8DFE-E67857FA3A98}"/>
          </ac:spMkLst>
        </pc:spChg>
        <pc:spChg chg="del">
          <ac:chgData name="Roger Groom" userId="21ba787ba40c0be6" providerId="LiveId" clId="{FDB8ED9F-B1A6-5849-A60D-D2D6F2B67049}" dt="2024-10-08T23:21:17.148" v="98" actId="478"/>
          <ac:spMkLst>
            <pc:docMk/>
            <pc:sldMk cId="3739587627" sldId="290"/>
            <ac:spMk id="8" creationId="{EDB4D333-EB0A-550A-852A-A35EC4B266B9}"/>
          </ac:spMkLst>
        </pc:spChg>
        <pc:spChg chg="add mod">
          <ac:chgData name="Roger Groom" userId="21ba787ba40c0be6" providerId="LiveId" clId="{FDB8ED9F-B1A6-5849-A60D-D2D6F2B67049}" dt="2024-10-08T23:21:17.334" v="99"/>
          <ac:spMkLst>
            <pc:docMk/>
            <pc:sldMk cId="3739587627" sldId="290"/>
            <ac:spMk id="9" creationId="{3CF34B5D-105F-60E9-AC2E-322E8C51D06E}"/>
          </ac:spMkLst>
        </pc:spChg>
      </pc:sldChg>
      <pc:sldChg chg="addSp delSp modSp mod">
        <pc:chgData name="Roger Groom" userId="21ba787ba40c0be6" providerId="LiveId" clId="{FDB8ED9F-B1A6-5849-A60D-D2D6F2B67049}" dt="2024-10-08T23:22:48.056" v="128" actId="179"/>
        <pc:sldMkLst>
          <pc:docMk/>
          <pc:sldMk cId="3763296311" sldId="291"/>
        </pc:sldMkLst>
        <pc:spChg chg="add mod">
          <ac:chgData name="Roger Groom" userId="21ba787ba40c0be6" providerId="LiveId" clId="{FDB8ED9F-B1A6-5849-A60D-D2D6F2B67049}" dt="2024-10-08T23:21:25.162" v="101"/>
          <ac:spMkLst>
            <pc:docMk/>
            <pc:sldMk cId="3763296311" sldId="291"/>
            <ac:spMk id="2" creationId="{D4B6B56E-8FA1-27D5-124F-5EEBD70EE9DC}"/>
          </ac:spMkLst>
        </pc:spChg>
        <pc:spChg chg="mod">
          <ac:chgData name="Roger Groom" userId="21ba787ba40c0be6" providerId="LiveId" clId="{FDB8ED9F-B1A6-5849-A60D-D2D6F2B67049}" dt="2024-10-08T23:22:48.056" v="128" actId="179"/>
          <ac:spMkLst>
            <pc:docMk/>
            <pc:sldMk cId="3763296311" sldId="291"/>
            <ac:spMk id="5" creationId="{822C6D78-4586-4184-A493-5055D13854EA}"/>
          </ac:spMkLst>
        </pc:spChg>
        <pc:spChg chg="del">
          <ac:chgData name="Roger Groom" userId="21ba787ba40c0be6" providerId="LiveId" clId="{FDB8ED9F-B1A6-5849-A60D-D2D6F2B67049}" dt="2024-10-08T23:21:24.925" v="100" actId="478"/>
          <ac:spMkLst>
            <pc:docMk/>
            <pc:sldMk cId="3763296311" sldId="291"/>
            <ac:spMk id="11" creationId="{21579141-511D-2D06-E903-0223B3B96A26}"/>
          </ac:spMkLst>
        </pc:spChg>
      </pc:sldChg>
      <pc:sldChg chg="addSp delSp modSp mod">
        <pc:chgData name="Roger Groom" userId="21ba787ba40c0be6" providerId="LiveId" clId="{FDB8ED9F-B1A6-5849-A60D-D2D6F2B67049}" dt="2024-10-08T23:26:30.066" v="146" actId="207"/>
        <pc:sldMkLst>
          <pc:docMk/>
          <pc:sldMk cId="3245865275" sldId="292"/>
        </pc:sldMkLst>
        <pc:spChg chg="mod">
          <ac:chgData name="Roger Groom" userId="21ba787ba40c0be6" providerId="LiveId" clId="{FDB8ED9F-B1A6-5849-A60D-D2D6F2B67049}" dt="2024-10-08T23:26:30.066" v="146" actId="207"/>
          <ac:spMkLst>
            <pc:docMk/>
            <pc:sldMk cId="3245865275" sldId="292"/>
            <ac:spMk id="2" creationId="{F0A1034D-F4C4-751F-B597-7E4D19F68513}"/>
          </ac:spMkLst>
        </pc:spChg>
        <pc:spChg chg="add mod">
          <ac:chgData name="Roger Groom" userId="21ba787ba40c0be6" providerId="LiveId" clId="{FDB8ED9F-B1A6-5849-A60D-D2D6F2B67049}" dt="2024-10-08T23:21:31.807" v="103"/>
          <ac:spMkLst>
            <pc:docMk/>
            <pc:sldMk cId="3245865275" sldId="292"/>
            <ac:spMk id="3" creationId="{A86727A1-D1C9-CD7C-B213-63DA421A124D}"/>
          </ac:spMkLst>
        </pc:spChg>
        <pc:spChg chg="del">
          <ac:chgData name="Roger Groom" userId="21ba787ba40c0be6" providerId="LiveId" clId="{FDB8ED9F-B1A6-5849-A60D-D2D6F2B67049}" dt="2024-10-08T23:21:31.595" v="102" actId="478"/>
          <ac:spMkLst>
            <pc:docMk/>
            <pc:sldMk cId="3245865275" sldId="292"/>
            <ac:spMk id="8" creationId="{53187D77-FB19-8888-F459-FF036A46FA43}"/>
          </ac:spMkLst>
        </pc:spChg>
      </pc:sldChg>
      <pc:sldChg chg="addSp delSp modSp mod">
        <pc:chgData name="Roger Groom" userId="21ba787ba40c0be6" providerId="LiveId" clId="{FDB8ED9F-B1A6-5849-A60D-D2D6F2B67049}" dt="2024-10-08T23:21:35.806" v="105"/>
        <pc:sldMkLst>
          <pc:docMk/>
          <pc:sldMk cId="3807497586" sldId="293"/>
        </pc:sldMkLst>
        <pc:spChg chg="add mod">
          <ac:chgData name="Roger Groom" userId="21ba787ba40c0be6" providerId="LiveId" clId="{FDB8ED9F-B1A6-5849-A60D-D2D6F2B67049}" dt="2024-10-08T23:21:35.806" v="105"/>
          <ac:spMkLst>
            <pc:docMk/>
            <pc:sldMk cId="3807497586" sldId="293"/>
            <ac:spMk id="6" creationId="{43CCE87E-8579-0CEE-34B6-39A184B333D5}"/>
          </ac:spMkLst>
        </pc:spChg>
        <pc:spChg chg="del">
          <ac:chgData name="Roger Groom" userId="21ba787ba40c0be6" providerId="LiveId" clId="{FDB8ED9F-B1A6-5849-A60D-D2D6F2B67049}" dt="2024-10-08T23:21:35.629" v="104" actId="478"/>
          <ac:spMkLst>
            <pc:docMk/>
            <pc:sldMk cId="3807497586" sldId="293"/>
            <ac:spMk id="7" creationId="{4060B76F-B4AA-67EC-17AC-4DC4FBB4B139}"/>
          </ac:spMkLst>
        </pc:spChg>
      </pc:sldChg>
      <pc:sldChg chg="addSp delSp modSp mod">
        <pc:chgData name="Roger Groom" userId="21ba787ba40c0be6" providerId="LiveId" clId="{FDB8ED9F-B1A6-5849-A60D-D2D6F2B67049}" dt="2024-10-08T23:21:39.202" v="107"/>
        <pc:sldMkLst>
          <pc:docMk/>
          <pc:sldMk cId="209536845" sldId="294"/>
        </pc:sldMkLst>
        <pc:spChg chg="add mod">
          <ac:chgData name="Roger Groom" userId="21ba787ba40c0be6" providerId="LiveId" clId="{FDB8ED9F-B1A6-5849-A60D-D2D6F2B67049}" dt="2024-10-08T23:21:39.202" v="107"/>
          <ac:spMkLst>
            <pc:docMk/>
            <pc:sldMk cId="209536845" sldId="294"/>
            <ac:spMk id="2" creationId="{C52EBF93-9A04-D74B-BF4F-D9990E2958BF}"/>
          </ac:spMkLst>
        </pc:spChg>
        <pc:spChg chg="del">
          <ac:chgData name="Roger Groom" userId="21ba787ba40c0be6" providerId="LiveId" clId="{FDB8ED9F-B1A6-5849-A60D-D2D6F2B67049}" dt="2024-10-08T23:21:39.014" v="106" actId="478"/>
          <ac:spMkLst>
            <pc:docMk/>
            <pc:sldMk cId="209536845" sldId="294"/>
            <ac:spMk id="8" creationId="{4B32B5BC-AF7F-7D8B-7925-F0B668CAB98F}"/>
          </ac:spMkLst>
        </pc:spChg>
      </pc:sldChg>
      <pc:sldChg chg="addSp delSp modSp mod">
        <pc:chgData name="Roger Groom" userId="21ba787ba40c0be6" providerId="LiveId" clId="{FDB8ED9F-B1A6-5849-A60D-D2D6F2B67049}" dt="2024-10-08T23:21:42.500" v="109"/>
        <pc:sldMkLst>
          <pc:docMk/>
          <pc:sldMk cId="3237639959" sldId="295"/>
        </pc:sldMkLst>
        <pc:spChg chg="add mod">
          <ac:chgData name="Roger Groom" userId="21ba787ba40c0be6" providerId="LiveId" clId="{FDB8ED9F-B1A6-5849-A60D-D2D6F2B67049}" dt="2024-10-08T23:21:42.500" v="109"/>
          <ac:spMkLst>
            <pc:docMk/>
            <pc:sldMk cId="3237639959" sldId="295"/>
            <ac:spMk id="3" creationId="{E1FB16E8-2A71-F691-011E-BD4292FD3A7D}"/>
          </ac:spMkLst>
        </pc:spChg>
        <pc:spChg chg="del">
          <ac:chgData name="Roger Groom" userId="21ba787ba40c0be6" providerId="LiveId" clId="{FDB8ED9F-B1A6-5849-A60D-D2D6F2B67049}" dt="2024-10-08T23:21:42.347" v="108" actId="478"/>
          <ac:spMkLst>
            <pc:docMk/>
            <pc:sldMk cId="3237639959" sldId="295"/>
            <ac:spMk id="8" creationId="{1463DD8E-ACAF-4309-5F4E-359F49FEF5CB}"/>
          </ac:spMkLst>
        </pc:spChg>
      </pc:sldChg>
      <pc:sldChg chg="addSp delSp modSp mod">
        <pc:chgData name="Roger Groom" userId="21ba787ba40c0be6" providerId="LiveId" clId="{FDB8ED9F-B1A6-5849-A60D-D2D6F2B67049}" dt="2024-10-08T23:27:07.544" v="173" actId="20577"/>
        <pc:sldMkLst>
          <pc:docMk/>
          <pc:sldMk cId="1153697517" sldId="296"/>
        </pc:sldMkLst>
        <pc:spChg chg="mod">
          <ac:chgData name="Roger Groom" userId="21ba787ba40c0be6" providerId="LiveId" clId="{FDB8ED9F-B1A6-5849-A60D-D2D6F2B67049}" dt="2024-10-08T23:27:07.544" v="173" actId="20577"/>
          <ac:spMkLst>
            <pc:docMk/>
            <pc:sldMk cId="1153697517" sldId="296"/>
            <ac:spMk id="2" creationId="{1303E9A8-0844-AD81-4342-0E47D2DCF191}"/>
          </ac:spMkLst>
        </pc:spChg>
        <pc:spChg chg="add mod">
          <ac:chgData name="Roger Groom" userId="21ba787ba40c0be6" providerId="LiveId" clId="{FDB8ED9F-B1A6-5849-A60D-D2D6F2B67049}" dt="2024-10-08T23:15:21.605" v="13"/>
          <ac:spMkLst>
            <pc:docMk/>
            <pc:sldMk cId="1153697517" sldId="296"/>
            <ac:spMk id="3" creationId="{C1027CAB-025A-5D01-BE64-C032BBF146DE}"/>
          </ac:spMkLst>
        </pc:spChg>
        <pc:spChg chg="del">
          <ac:chgData name="Roger Groom" userId="21ba787ba40c0be6" providerId="LiveId" clId="{FDB8ED9F-B1A6-5849-A60D-D2D6F2B67049}" dt="2024-10-08T23:21:45.699" v="110" actId="478"/>
          <ac:spMkLst>
            <pc:docMk/>
            <pc:sldMk cId="1153697517" sldId="296"/>
            <ac:spMk id="6" creationId="{F7B6D5F3-43AD-7944-607C-F19BC7B34F4F}"/>
          </ac:spMkLst>
        </pc:spChg>
        <pc:spChg chg="del">
          <ac:chgData name="Roger Groom" userId="21ba787ba40c0be6" providerId="LiveId" clId="{FDB8ED9F-B1A6-5849-A60D-D2D6F2B67049}" dt="2024-10-08T23:15:56.815" v="30" actId="478"/>
          <ac:spMkLst>
            <pc:docMk/>
            <pc:sldMk cId="1153697517" sldId="296"/>
            <ac:spMk id="7" creationId="{D8FFB7C8-DFD6-282C-9A12-4579B37556C8}"/>
          </ac:spMkLst>
        </pc:spChg>
        <pc:spChg chg="add mod">
          <ac:chgData name="Roger Groom" userId="21ba787ba40c0be6" providerId="LiveId" clId="{FDB8ED9F-B1A6-5849-A60D-D2D6F2B67049}" dt="2024-10-08T23:21:45.884" v="111"/>
          <ac:spMkLst>
            <pc:docMk/>
            <pc:sldMk cId="1153697517" sldId="296"/>
            <ac:spMk id="8" creationId="{7565CE2F-0F02-4412-33DC-DB540364D1AD}"/>
          </ac:spMkLst>
        </pc:spChg>
      </pc:sldChg>
      <pc:sldChg chg="addSp delSp modSp mod">
        <pc:chgData name="Roger Groom" userId="21ba787ba40c0be6" providerId="LiveId" clId="{FDB8ED9F-B1A6-5849-A60D-D2D6F2B67049}" dt="2024-10-08T23:21:49.156" v="113"/>
        <pc:sldMkLst>
          <pc:docMk/>
          <pc:sldMk cId="1049414508" sldId="297"/>
        </pc:sldMkLst>
        <pc:spChg chg="add mod">
          <ac:chgData name="Roger Groom" userId="21ba787ba40c0be6" providerId="LiveId" clId="{FDB8ED9F-B1A6-5849-A60D-D2D6F2B67049}" dt="2024-10-08T23:15:22.712" v="14"/>
          <ac:spMkLst>
            <pc:docMk/>
            <pc:sldMk cId="1049414508" sldId="297"/>
            <ac:spMk id="3" creationId="{91C697B2-FE89-FE2F-9748-AB62235CCBCB}"/>
          </ac:spMkLst>
        </pc:spChg>
        <pc:spChg chg="add mod">
          <ac:chgData name="Roger Groom" userId="21ba787ba40c0be6" providerId="LiveId" clId="{FDB8ED9F-B1A6-5849-A60D-D2D6F2B67049}" dt="2024-10-08T23:21:49.156" v="113"/>
          <ac:spMkLst>
            <pc:docMk/>
            <pc:sldMk cId="1049414508" sldId="297"/>
            <ac:spMk id="4" creationId="{BC3800D0-CF62-4CD0-9EE2-AF61AAE575CB}"/>
          </ac:spMkLst>
        </pc:spChg>
        <pc:spChg chg="del">
          <ac:chgData name="Roger Groom" userId="21ba787ba40c0be6" providerId="LiveId" clId="{FDB8ED9F-B1A6-5849-A60D-D2D6F2B67049}" dt="2024-10-08T23:21:49.005" v="112" actId="478"/>
          <ac:spMkLst>
            <pc:docMk/>
            <pc:sldMk cId="1049414508" sldId="297"/>
            <ac:spMk id="5" creationId="{3F9991A9-8548-2459-234B-E9094216ED72}"/>
          </ac:spMkLst>
        </pc:spChg>
        <pc:spChg chg="del">
          <ac:chgData name="Roger Groom" userId="21ba787ba40c0be6" providerId="LiveId" clId="{FDB8ED9F-B1A6-5849-A60D-D2D6F2B67049}" dt="2024-10-08T23:15:54.735" v="29" actId="478"/>
          <ac:spMkLst>
            <pc:docMk/>
            <pc:sldMk cId="1049414508" sldId="297"/>
            <ac:spMk id="6" creationId="{908DF853-5784-E6E1-C194-2BAA84AF76BA}"/>
          </ac:spMkLst>
        </pc:spChg>
      </pc:sldChg>
      <pc:sldChg chg="addSp delSp modSp mod">
        <pc:chgData name="Roger Groom" userId="21ba787ba40c0be6" providerId="LiveId" clId="{FDB8ED9F-B1A6-5849-A60D-D2D6F2B67049}" dt="2024-10-08T23:22:02.167" v="115"/>
        <pc:sldMkLst>
          <pc:docMk/>
          <pc:sldMk cId="3021066857" sldId="298"/>
        </pc:sldMkLst>
        <pc:spChg chg="add mod">
          <ac:chgData name="Roger Groom" userId="21ba787ba40c0be6" providerId="LiveId" clId="{FDB8ED9F-B1A6-5849-A60D-D2D6F2B67049}" dt="2024-10-08T23:15:23.391" v="15"/>
          <ac:spMkLst>
            <pc:docMk/>
            <pc:sldMk cId="3021066857" sldId="298"/>
            <ac:spMk id="3" creationId="{47BBC5D6-A325-201E-14DB-E26B2C866DEC}"/>
          </ac:spMkLst>
        </pc:spChg>
        <pc:spChg chg="del">
          <ac:chgData name="Roger Groom" userId="21ba787ba40c0be6" providerId="LiveId" clId="{FDB8ED9F-B1A6-5849-A60D-D2D6F2B67049}" dt="2024-10-08T23:22:01.951" v="114" actId="478"/>
          <ac:spMkLst>
            <pc:docMk/>
            <pc:sldMk cId="3021066857" sldId="298"/>
            <ac:spMk id="5" creationId="{53F9FB69-6BCB-A234-484B-F033A3BCA297}"/>
          </ac:spMkLst>
        </pc:spChg>
        <pc:spChg chg="del">
          <ac:chgData name="Roger Groom" userId="21ba787ba40c0be6" providerId="LiveId" clId="{FDB8ED9F-B1A6-5849-A60D-D2D6F2B67049}" dt="2024-10-08T23:15:52.979" v="28" actId="478"/>
          <ac:spMkLst>
            <pc:docMk/>
            <pc:sldMk cId="3021066857" sldId="298"/>
            <ac:spMk id="6" creationId="{1C256FEB-1FFF-D092-1BDF-D176E26EE8E5}"/>
          </ac:spMkLst>
        </pc:spChg>
        <pc:spChg chg="add mod">
          <ac:chgData name="Roger Groom" userId="21ba787ba40c0be6" providerId="LiveId" clId="{FDB8ED9F-B1A6-5849-A60D-D2D6F2B67049}" dt="2024-10-08T23:22:02.167" v="115"/>
          <ac:spMkLst>
            <pc:docMk/>
            <pc:sldMk cId="3021066857" sldId="298"/>
            <ac:spMk id="7" creationId="{7B2CAA3A-21F8-B669-34A7-46276BC56E49}"/>
          </ac:spMkLst>
        </pc:spChg>
      </pc:sldChg>
      <pc:sldChg chg="addSp delSp modSp mod">
        <pc:chgData name="Roger Groom" userId="21ba787ba40c0be6" providerId="LiveId" clId="{FDB8ED9F-B1A6-5849-A60D-D2D6F2B67049}" dt="2024-10-08T23:22:05.924" v="117"/>
        <pc:sldMkLst>
          <pc:docMk/>
          <pc:sldMk cId="1577694484" sldId="299"/>
        </pc:sldMkLst>
        <pc:spChg chg="add mod">
          <ac:chgData name="Roger Groom" userId="21ba787ba40c0be6" providerId="LiveId" clId="{FDB8ED9F-B1A6-5849-A60D-D2D6F2B67049}" dt="2024-10-08T23:15:24.920" v="16"/>
          <ac:spMkLst>
            <pc:docMk/>
            <pc:sldMk cId="1577694484" sldId="299"/>
            <ac:spMk id="4" creationId="{B0A006D6-88F1-5E1E-4DAC-176F6711E189}"/>
          </ac:spMkLst>
        </pc:spChg>
        <pc:spChg chg="del">
          <ac:chgData name="Roger Groom" userId="21ba787ba40c0be6" providerId="LiveId" clId="{FDB8ED9F-B1A6-5849-A60D-D2D6F2B67049}" dt="2024-10-08T23:22:05.748" v="116" actId="478"/>
          <ac:spMkLst>
            <pc:docMk/>
            <pc:sldMk cId="1577694484" sldId="299"/>
            <ac:spMk id="5" creationId="{CCB42A29-4313-5CA8-5D26-F3BACD561042}"/>
          </ac:spMkLst>
        </pc:spChg>
        <pc:spChg chg="del">
          <ac:chgData name="Roger Groom" userId="21ba787ba40c0be6" providerId="LiveId" clId="{FDB8ED9F-B1A6-5849-A60D-D2D6F2B67049}" dt="2024-10-08T23:15:50.885" v="27" actId="478"/>
          <ac:spMkLst>
            <pc:docMk/>
            <pc:sldMk cId="1577694484" sldId="299"/>
            <ac:spMk id="6" creationId="{75C3D77C-B266-8A59-2B2E-DED2C3CCEFD0}"/>
          </ac:spMkLst>
        </pc:spChg>
        <pc:spChg chg="add mod">
          <ac:chgData name="Roger Groom" userId="21ba787ba40c0be6" providerId="LiveId" clId="{FDB8ED9F-B1A6-5849-A60D-D2D6F2B67049}" dt="2024-10-08T23:22:05.924" v="117"/>
          <ac:spMkLst>
            <pc:docMk/>
            <pc:sldMk cId="1577694484" sldId="299"/>
            <ac:spMk id="7" creationId="{C10534B3-AF40-82C1-86A5-334918DC4F1A}"/>
          </ac:spMkLst>
        </pc:spChg>
      </pc:sldChg>
      <pc:sldChg chg="addSp delSp modSp mod">
        <pc:chgData name="Roger Groom" userId="21ba787ba40c0be6" providerId="LiveId" clId="{FDB8ED9F-B1A6-5849-A60D-D2D6F2B67049}" dt="2024-10-08T23:27:41.201" v="175" actId="14100"/>
        <pc:sldMkLst>
          <pc:docMk/>
          <pc:sldMk cId="2064142035" sldId="300"/>
        </pc:sldMkLst>
        <pc:spChg chg="add mod">
          <ac:chgData name="Roger Groom" userId="21ba787ba40c0be6" providerId="LiveId" clId="{FDB8ED9F-B1A6-5849-A60D-D2D6F2B67049}" dt="2024-10-08T23:15:25.738" v="17"/>
          <ac:spMkLst>
            <pc:docMk/>
            <pc:sldMk cId="2064142035" sldId="300"/>
            <ac:spMk id="3" creationId="{142695D4-0746-BC83-0202-2117E0151798}"/>
          </ac:spMkLst>
        </pc:spChg>
        <pc:spChg chg="del">
          <ac:chgData name="Roger Groom" userId="21ba787ba40c0be6" providerId="LiveId" clId="{FDB8ED9F-B1A6-5849-A60D-D2D6F2B67049}" dt="2024-10-08T23:15:47.861" v="26" actId="478"/>
          <ac:spMkLst>
            <pc:docMk/>
            <pc:sldMk cId="2064142035" sldId="300"/>
            <ac:spMk id="4" creationId="{DAAB66E6-D156-E4B3-5253-5C34D998BDDE}"/>
          </ac:spMkLst>
        </pc:spChg>
        <pc:spChg chg="del">
          <ac:chgData name="Roger Groom" userId="21ba787ba40c0be6" providerId="LiveId" clId="{FDB8ED9F-B1A6-5849-A60D-D2D6F2B67049}" dt="2024-10-08T23:22:12.471" v="118" actId="478"/>
          <ac:spMkLst>
            <pc:docMk/>
            <pc:sldMk cId="2064142035" sldId="300"/>
            <ac:spMk id="7" creationId="{3026E969-8720-A34C-33F0-314F0D938AD9}"/>
          </ac:spMkLst>
        </pc:spChg>
        <pc:spChg chg="add mod">
          <ac:chgData name="Roger Groom" userId="21ba787ba40c0be6" providerId="LiveId" clId="{FDB8ED9F-B1A6-5849-A60D-D2D6F2B67049}" dt="2024-10-08T23:22:12.661" v="119"/>
          <ac:spMkLst>
            <pc:docMk/>
            <pc:sldMk cId="2064142035" sldId="300"/>
            <ac:spMk id="8" creationId="{798500C0-C81B-7A3C-B658-F2EE8DBBD9B1}"/>
          </ac:spMkLst>
        </pc:spChg>
        <pc:picChg chg="mod">
          <ac:chgData name="Roger Groom" userId="21ba787ba40c0be6" providerId="LiveId" clId="{FDB8ED9F-B1A6-5849-A60D-D2D6F2B67049}" dt="2024-10-08T23:27:41.201" v="175" actId="14100"/>
          <ac:picMkLst>
            <pc:docMk/>
            <pc:sldMk cId="2064142035" sldId="300"/>
            <ac:picMk id="6" creationId="{FEC736A9-741A-0222-2D8B-A7933110B322}"/>
          </ac:picMkLst>
        </pc:picChg>
      </pc:sldChg>
      <pc:sldChg chg="addSp delSp modSp mod">
        <pc:chgData name="Roger Groom" userId="21ba787ba40c0be6" providerId="LiveId" clId="{FDB8ED9F-B1A6-5849-A60D-D2D6F2B67049}" dt="2024-10-08T23:27:55.937" v="177" actId="14100"/>
        <pc:sldMkLst>
          <pc:docMk/>
          <pc:sldMk cId="3767716641" sldId="302"/>
        </pc:sldMkLst>
        <pc:spChg chg="add mod">
          <ac:chgData name="Roger Groom" userId="21ba787ba40c0be6" providerId="LiveId" clId="{FDB8ED9F-B1A6-5849-A60D-D2D6F2B67049}" dt="2024-10-08T23:15:28.160" v="18"/>
          <ac:spMkLst>
            <pc:docMk/>
            <pc:sldMk cId="3767716641" sldId="302"/>
            <ac:spMk id="3" creationId="{485D7D79-F199-CA28-8C72-7BF23A1AC2CF}"/>
          </ac:spMkLst>
        </pc:spChg>
        <pc:spChg chg="del">
          <ac:chgData name="Roger Groom" userId="21ba787ba40c0be6" providerId="LiveId" clId="{FDB8ED9F-B1A6-5849-A60D-D2D6F2B67049}" dt="2024-10-08T23:15:40.393" v="25" actId="478"/>
          <ac:spMkLst>
            <pc:docMk/>
            <pc:sldMk cId="3767716641" sldId="302"/>
            <ac:spMk id="4" creationId="{F2526310-0B9E-4456-EAF7-14B9BA426EA5}"/>
          </ac:spMkLst>
        </pc:spChg>
        <pc:spChg chg="add mod">
          <ac:chgData name="Roger Groom" userId="21ba787ba40c0be6" providerId="LiveId" clId="{FDB8ED9F-B1A6-5849-A60D-D2D6F2B67049}" dt="2024-10-08T23:22:16.540" v="121"/>
          <ac:spMkLst>
            <pc:docMk/>
            <pc:sldMk cId="3767716641" sldId="302"/>
            <ac:spMk id="5" creationId="{D560E4B2-FB46-77C3-606F-C9C3C27A0978}"/>
          </ac:spMkLst>
        </pc:spChg>
        <pc:spChg chg="del">
          <ac:chgData name="Roger Groom" userId="21ba787ba40c0be6" providerId="LiveId" clId="{FDB8ED9F-B1A6-5849-A60D-D2D6F2B67049}" dt="2024-10-08T23:22:16.358" v="120" actId="478"/>
          <ac:spMkLst>
            <pc:docMk/>
            <pc:sldMk cId="3767716641" sldId="302"/>
            <ac:spMk id="9" creationId="{536787F7-5416-BAD4-1C6F-41DAA598177B}"/>
          </ac:spMkLst>
        </pc:spChg>
        <pc:picChg chg="mod">
          <ac:chgData name="Roger Groom" userId="21ba787ba40c0be6" providerId="LiveId" clId="{FDB8ED9F-B1A6-5849-A60D-D2D6F2B67049}" dt="2024-10-08T23:27:55.937" v="177" actId="14100"/>
          <ac:picMkLst>
            <pc:docMk/>
            <pc:sldMk cId="3767716641" sldId="302"/>
            <ac:picMk id="8" creationId="{CF696B03-0479-9679-1409-E23F42B0751F}"/>
          </ac:picMkLst>
        </pc:picChg>
      </pc:sldChg>
      <pc:sldChg chg="addSp delSp modSp mod">
        <pc:chgData name="Roger Groom" userId="21ba787ba40c0be6" providerId="LiveId" clId="{FDB8ED9F-B1A6-5849-A60D-D2D6F2B67049}" dt="2024-10-08T23:22:19.849" v="123"/>
        <pc:sldMkLst>
          <pc:docMk/>
          <pc:sldMk cId="2395920498" sldId="303"/>
        </pc:sldMkLst>
        <pc:spChg chg="del">
          <ac:chgData name="Roger Groom" userId="21ba787ba40c0be6" providerId="LiveId" clId="{FDB8ED9F-B1A6-5849-A60D-D2D6F2B67049}" dt="2024-10-08T23:22:19.681" v="122" actId="478"/>
          <ac:spMkLst>
            <pc:docMk/>
            <pc:sldMk cId="2395920498" sldId="303"/>
            <ac:spMk id="5" creationId="{B08D630B-2C0C-A605-C1A2-F12F81F4AE2A}"/>
          </ac:spMkLst>
        </pc:spChg>
        <pc:spChg chg="add mod">
          <ac:chgData name="Roger Groom" userId="21ba787ba40c0be6" providerId="LiveId" clId="{FDB8ED9F-B1A6-5849-A60D-D2D6F2B67049}" dt="2024-10-08T23:15:28.916" v="19"/>
          <ac:spMkLst>
            <pc:docMk/>
            <pc:sldMk cId="2395920498" sldId="303"/>
            <ac:spMk id="6" creationId="{7524D46D-FE58-0539-2FAE-05F7AA9E2225}"/>
          </ac:spMkLst>
        </pc:spChg>
        <pc:spChg chg="del">
          <ac:chgData name="Roger Groom" userId="21ba787ba40c0be6" providerId="LiveId" clId="{FDB8ED9F-B1A6-5849-A60D-D2D6F2B67049}" dt="2024-10-08T23:15:38.413" v="24" actId="478"/>
          <ac:spMkLst>
            <pc:docMk/>
            <pc:sldMk cId="2395920498" sldId="303"/>
            <ac:spMk id="7" creationId="{59384042-E20F-60F8-C249-052747EB2C5D}"/>
          </ac:spMkLst>
        </pc:spChg>
        <pc:spChg chg="add mod">
          <ac:chgData name="Roger Groom" userId="21ba787ba40c0be6" providerId="LiveId" clId="{FDB8ED9F-B1A6-5849-A60D-D2D6F2B67049}" dt="2024-10-08T23:22:19.849" v="123"/>
          <ac:spMkLst>
            <pc:docMk/>
            <pc:sldMk cId="2395920498" sldId="303"/>
            <ac:spMk id="8" creationId="{A97CD140-5E14-88D6-89F1-AEF0F31EAC14}"/>
          </ac:spMkLst>
        </pc:spChg>
      </pc:sldChg>
      <pc:sldChg chg="addSp delSp modSp mod">
        <pc:chgData name="Roger Groom" userId="21ba787ba40c0be6" providerId="LiveId" clId="{FDB8ED9F-B1A6-5849-A60D-D2D6F2B67049}" dt="2024-10-08T23:22:23.010" v="125"/>
        <pc:sldMkLst>
          <pc:docMk/>
          <pc:sldMk cId="1010564429" sldId="304"/>
        </pc:sldMkLst>
        <pc:spChg chg="add mod">
          <ac:chgData name="Roger Groom" userId="21ba787ba40c0be6" providerId="LiveId" clId="{FDB8ED9F-B1A6-5849-A60D-D2D6F2B67049}" dt="2024-10-08T23:15:29.557" v="20"/>
          <ac:spMkLst>
            <pc:docMk/>
            <pc:sldMk cId="1010564429" sldId="304"/>
            <ac:spMk id="3" creationId="{4F472495-4EB4-9BD7-82B3-F912B0844DE1}"/>
          </ac:spMkLst>
        </pc:spChg>
        <pc:spChg chg="del">
          <ac:chgData name="Roger Groom" userId="21ba787ba40c0be6" providerId="LiveId" clId="{FDB8ED9F-B1A6-5849-A60D-D2D6F2B67049}" dt="2024-10-08T23:15:36.781" v="23" actId="478"/>
          <ac:spMkLst>
            <pc:docMk/>
            <pc:sldMk cId="1010564429" sldId="304"/>
            <ac:spMk id="4" creationId="{059CF4C0-67F5-A8EF-D01F-BEC2625FE6C8}"/>
          </ac:spMkLst>
        </pc:spChg>
        <pc:spChg chg="del">
          <ac:chgData name="Roger Groom" userId="21ba787ba40c0be6" providerId="LiveId" clId="{FDB8ED9F-B1A6-5849-A60D-D2D6F2B67049}" dt="2024-10-08T23:22:22.835" v="124" actId="478"/>
          <ac:spMkLst>
            <pc:docMk/>
            <pc:sldMk cId="1010564429" sldId="304"/>
            <ac:spMk id="6" creationId="{05BCEFE4-9E8F-01D0-AFAD-BE9E8C8EDC54}"/>
          </ac:spMkLst>
        </pc:spChg>
        <pc:spChg chg="add mod">
          <ac:chgData name="Roger Groom" userId="21ba787ba40c0be6" providerId="LiveId" clId="{FDB8ED9F-B1A6-5849-A60D-D2D6F2B67049}" dt="2024-10-08T23:22:23.010" v="125"/>
          <ac:spMkLst>
            <pc:docMk/>
            <pc:sldMk cId="1010564429" sldId="304"/>
            <ac:spMk id="7" creationId="{693E5F05-AA36-99DD-C3EC-16A49E77433A}"/>
          </ac:spMkLst>
        </pc:spChg>
      </pc:sldChg>
      <pc:sldChg chg="addSp delSp modSp mod">
        <pc:chgData name="Roger Groom" userId="21ba787ba40c0be6" providerId="LiveId" clId="{FDB8ED9F-B1A6-5849-A60D-D2D6F2B67049}" dt="2024-10-08T23:28:32.112" v="198" actId="1036"/>
        <pc:sldMkLst>
          <pc:docMk/>
          <pc:sldMk cId="2610491854" sldId="305"/>
        </pc:sldMkLst>
        <pc:spChg chg="add mod">
          <ac:chgData name="Roger Groom" userId="21ba787ba40c0be6" providerId="LiveId" clId="{FDB8ED9F-B1A6-5849-A60D-D2D6F2B67049}" dt="2024-10-08T23:15:31.288" v="21"/>
          <ac:spMkLst>
            <pc:docMk/>
            <pc:sldMk cId="2610491854" sldId="305"/>
            <ac:spMk id="2" creationId="{0E827A1A-6A12-095B-028F-7A39929E5EF3}"/>
          </ac:spMkLst>
        </pc:spChg>
        <pc:spChg chg="del">
          <ac:chgData name="Roger Groom" userId="21ba787ba40c0be6" providerId="LiveId" clId="{FDB8ED9F-B1A6-5849-A60D-D2D6F2B67049}" dt="2024-10-08T23:15:34.501" v="22" actId="478"/>
          <ac:spMkLst>
            <pc:docMk/>
            <pc:sldMk cId="2610491854" sldId="305"/>
            <ac:spMk id="3" creationId="{077BDFAE-5736-C211-79C0-38AEC9D5D2AC}"/>
          </ac:spMkLst>
        </pc:spChg>
        <pc:spChg chg="mod">
          <ac:chgData name="Roger Groom" userId="21ba787ba40c0be6" providerId="LiveId" clId="{FDB8ED9F-B1A6-5849-A60D-D2D6F2B67049}" dt="2024-10-08T23:28:32.112" v="198" actId="1036"/>
          <ac:spMkLst>
            <pc:docMk/>
            <pc:sldMk cId="2610491854" sldId="305"/>
            <ac:spMk id="5" creationId="{58C0950E-4A7D-19BE-90D2-D19C3EACDA0C}"/>
          </ac:spMkLst>
        </pc:spChg>
        <pc:spChg chg="mod">
          <ac:chgData name="Roger Groom" userId="21ba787ba40c0be6" providerId="LiveId" clId="{FDB8ED9F-B1A6-5849-A60D-D2D6F2B67049}" dt="2024-10-08T23:28:17.224" v="179" actId="1076"/>
          <ac:spMkLst>
            <pc:docMk/>
            <pc:sldMk cId="2610491854" sldId="305"/>
            <ac:spMk id="7" creationId="{A4D315FD-7EEC-B513-719A-BF1C98DA34CE}"/>
          </ac:spMkLst>
        </pc:spChg>
        <pc:spChg chg="del">
          <ac:chgData name="Roger Groom" userId="21ba787ba40c0be6" providerId="LiveId" clId="{FDB8ED9F-B1A6-5849-A60D-D2D6F2B67049}" dt="2024-10-08T23:22:26.132" v="126" actId="478"/>
          <ac:spMkLst>
            <pc:docMk/>
            <pc:sldMk cId="2610491854" sldId="305"/>
            <ac:spMk id="9" creationId="{D26FE3B2-0555-4238-B29E-A33D257316A1}"/>
          </ac:spMkLst>
        </pc:spChg>
        <pc:spChg chg="add mod">
          <ac:chgData name="Roger Groom" userId="21ba787ba40c0be6" providerId="LiveId" clId="{FDB8ED9F-B1A6-5849-A60D-D2D6F2B67049}" dt="2024-10-08T23:22:26.279" v="127"/>
          <ac:spMkLst>
            <pc:docMk/>
            <pc:sldMk cId="2610491854" sldId="305"/>
            <ac:spMk id="10" creationId="{00CA512A-AA79-1F23-8470-CE855CBF08C1}"/>
          </ac:spMkLst>
        </pc:spChg>
      </pc:sldChg>
      <pc:sldChg chg="addSp delSp modSp mod">
        <pc:chgData name="Roger Groom" userId="21ba787ba40c0be6" providerId="LiveId" clId="{FDB8ED9F-B1A6-5849-A60D-D2D6F2B67049}" dt="2024-10-08T23:20:51.688" v="87"/>
        <pc:sldMkLst>
          <pc:docMk/>
          <pc:sldMk cId="0" sldId="326"/>
        </pc:sldMkLst>
        <pc:spChg chg="del">
          <ac:chgData name="Roger Groom" userId="21ba787ba40c0be6" providerId="LiveId" clId="{FDB8ED9F-B1A6-5849-A60D-D2D6F2B67049}" dt="2024-10-08T23:20:51.506" v="86" actId="478"/>
          <ac:spMkLst>
            <pc:docMk/>
            <pc:sldMk cId="0" sldId="326"/>
            <ac:spMk id="2" creationId="{2F85993D-E55F-F143-D950-173064AE243B}"/>
          </ac:spMkLst>
        </pc:spChg>
        <pc:spChg chg="add mod">
          <ac:chgData name="Roger Groom" userId="21ba787ba40c0be6" providerId="LiveId" clId="{FDB8ED9F-B1A6-5849-A60D-D2D6F2B67049}" dt="2024-10-08T23:20:51.688" v="87"/>
          <ac:spMkLst>
            <pc:docMk/>
            <pc:sldMk cId="0" sldId="326"/>
            <ac:spMk id="5" creationId="{04B1C33B-7EA7-6ACB-CECE-030588ADD382}"/>
          </ac:spMkLst>
        </pc:spChg>
      </pc:sldChg>
    </pc:docChg>
  </pc:docChgLst>
  <pc:docChgLst>
    <pc:chgData name="Katrina Arras" userId="7115c3255e4239b3" providerId="LiveId" clId="{4554BC0C-3196-4928-A02C-BEF9419B038C}"/>
    <pc:docChg chg="custSel modSld">
      <pc:chgData name="Katrina Arras" userId="7115c3255e4239b3" providerId="LiveId" clId="{4554BC0C-3196-4928-A02C-BEF9419B038C}" dt="2024-10-04T15:38:53.005" v="55"/>
      <pc:docMkLst>
        <pc:docMk/>
      </pc:docMkLst>
      <pc:sldChg chg="modSp mod modNotesTx">
        <pc:chgData name="Katrina Arras" userId="7115c3255e4239b3" providerId="LiveId" clId="{4554BC0C-3196-4928-A02C-BEF9419B038C}" dt="2024-10-04T15:30:11.594" v="29" actId="1440"/>
        <pc:sldMkLst>
          <pc:docMk/>
          <pc:sldMk cId="1315595695" sldId="279"/>
        </pc:sldMkLst>
        <pc:picChg chg="mod">
          <ac:chgData name="Katrina Arras" userId="7115c3255e4239b3" providerId="LiveId" clId="{4554BC0C-3196-4928-A02C-BEF9419B038C}" dt="2024-10-04T15:30:11.594" v="29" actId="1440"/>
          <ac:picMkLst>
            <pc:docMk/>
            <pc:sldMk cId="1315595695" sldId="279"/>
            <ac:picMk id="5" creationId="{12BE34E4-1277-40F0-A0C0-96A5BB8F18EE}"/>
          </ac:picMkLst>
        </pc:picChg>
      </pc:sldChg>
      <pc:sldChg chg="addSp delSp modSp mod">
        <pc:chgData name="Katrina Arras" userId="7115c3255e4239b3" providerId="LiveId" clId="{4554BC0C-3196-4928-A02C-BEF9419B038C}" dt="2024-10-04T15:38:13.585" v="52"/>
        <pc:sldMkLst>
          <pc:docMk/>
          <pc:sldMk cId="1049414508" sldId="297"/>
        </pc:sldMkLst>
        <pc:graphicFrameChg chg="add mod">
          <ac:chgData name="Katrina Arras" userId="7115c3255e4239b3" providerId="LiveId" clId="{4554BC0C-3196-4928-A02C-BEF9419B038C}" dt="2024-10-04T15:33:17.843" v="31"/>
          <ac:graphicFrameMkLst>
            <pc:docMk/>
            <pc:sldMk cId="1049414508" sldId="297"/>
            <ac:graphicFrameMk id="3" creationId="{FA08377A-6423-DDC9-2DCF-614EBD27C37A}"/>
          </ac:graphicFrameMkLst>
        </pc:graphicFrameChg>
        <pc:graphicFrameChg chg="del">
          <ac:chgData name="Katrina Arras" userId="7115c3255e4239b3" providerId="LiveId" clId="{4554BC0C-3196-4928-A02C-BEF9419B038C}" dt="2024-10-04T15:33:07.769" v="30" actId="478"/>
          <ac:graphicFrameMkLst>
            <pc:docMk/>
            <pc:sldMk cId="1049414508" sldId="297"/>
            <ac:graphicFrameMk id="4" creationId="{B6AB8096-F163-738F-515C-F25C8BF9C113}"/>
          </ac:graphicFrameMkLst>
        </pc:graphicFrameChg>
        <pc:graphicFrameChg chg="add mod modGraphic">
          <ac:chgData name="Katrina Arras" userId="7115c3255e4239b3" providerId="LiveId" clId="{4554BC0C-3196-4928-A02C-BEF9419B038C}" dt="2024-10-04T15:38:13.585" v="52"/>
          <ac:graphicFrameMkLst>
            <pc:docMk/>
            <pc:sldMk cId="1049414508" sldId="297"/>
            <ac:graphicFrameMk id="7" creationId="{AC4CBFC3-0FAA-1CF6-04FD-04C4E1A285B7}"/>
          </ac:graphicFrameMkLst>
        </pc:graphicFrameChg>
      </pc:sldChg>
      <pc:sldChg chg="addSp delSp modSp mod">
        <pc:chgData name="Katrina Arras" userId="7115c3255e4239b3" providerId="LiveId" clId="{4554BC0C-3196-4928-A02C-BEF9419B038C}" dt="2024-10-04T15:37:10.531" v="48"/>
        <pc:sldMkLst>
          <pc:docMk/>
          <pc:sldMk cId="3021066857" sldId="298"/>
        </pc:sldMkLst>
        <pc:graphicFrameChg chg="del">
          <ac:chgData name="Katrina Arras" userId="7115c3255e4239b3" providerId="LiveId" clId="{4554BC0C-3196-4928-A02C-BEF9419B038C}" dt="2024-10-04T15:33:59.941" v="34" actId="478"/>
          <ac:graphicFrameMkLst>
            <pc:docMk/>
            <pc:sldMk cId="3021066857" sldId="298"/>
            <ac:graphicFrameMk id="3" creationId="{0F396277-B0C6-57BE-3BF1-B0DBD177CC61}"/>
          </ac:graphicFrameMkLst>
        </pc:graphicFrameChg>
        <pc:graphicFrameChg chg="add mod modGraphic">
          <ac:chgData name="Katrina Arras" userId="7115c3255e4239b3" providerId="LiveId" clId="{4554BC0C-3196-4928-A02C-BEF9419B038C}" dt="2024-10-04T15:37:10.531" v="48"/>
          <ac:graphicFrameMkLst>
            <pc:docMk/>
            <pc:sldMk cId="3021066857" sldId="298"/>
            <ac:graphicFrameMk id="4" creationId="{6A417A96-582D-F4DD-5C9A-204B7DD232D9}"/>
          </ac:graphicFrameMkLst>
        </pc:graphicFrameChg>
      </pc:sldChg>
      <pc:sldChg chg="addSp delSp modSp mod">
        <pc:chgData name="Katrina Arras" userId="7115c3255e4239b3" providerId="LiveId" clId="{4554BC0C-3196-4928-A02C-BEF9419B038C}" dt="2024-10-04T15:38:53.005" v="55"/>
        <pc:sldMkLst>
          <pc:docMk/>
          <pc:sldMk cId="1577694484" sldId="299"/>
        </pc:sldMkLst>
        <pc:graphicFrameChg chg="add mod modGraphic">
          <ac:chgData name="Katrina Arras" userId="7115c3255e4239b3" providerId="LiveId" clId="{4554BC0C-3196-4928-A02C-BEF9419B038C}" dt="2024-10-04T15:38:53.005" v="55"/>
          <ac:graphicFrameMkLst>
            <pc:docMk/>
            <pc:sldMk cId="1577694484" sldId="299"/>
            <ac:graphicFrameMk id="3" creationId="{6C0C5EA9-5512-6D76-1BAE-422E9C05C7BA}"/>
          </ac:graphicFrameMkLst>
        </pc:graphicFrameChg>
        <pc:graphicFrameChg chg="del">
          <ac:chgData name="Katrina Arras" userId="7115c3255e4239b3" providerId="LiveId" clId="{4554BC0C-3196-4928-A02C-BEF9419B038C}" dt="2024-10-04T15:34:13.954" v="37" actId="478"/>
          <ac:graphicFrameMkLst>
            <pc:docMk/>
            <pc:sldMk cId="1577694484" sldId="299"/>
            <ac:graphicFrameMk id="4" creationId="{4A3C7A35-608B-C504-2958-1D84EB326EB2}"/>
          </ac:graphicFrameMkLst>
        </pc:graphicFrameChg>
      </pc:sldChg>
    </pc:docChg>
  </pc:docChgLst>
  <pc:docChgLst>
    <pc:chgData name="Katrina Arras" userId="7115c3255e4239b3" providerId="LiveId" clId="{0C4A693E-97F0-4C25-88D3-D7F4F2FD69D4}"/>
    <pc:docChg chg="modSld">
      <pc:chgData name="Katrina Arras" userId="7115c3255e4239b3" providerId="LiveId" clId="{0C4A693E-97F0-4C25-88D3-D7F4F2FD69D4}" dt="2024-09-16T14:54:46.644" v="2" actId="20577"/>
      <pc:docMkLst>
        <pc:docMk/>
      </pc:docMkLst>
      <pc:sldChg chg="modNotesTx">
        <pc:chgData name="Katrina Arras" userId="7115c3255e4239b3" providerId="LiveId" clId="{0C4A693E-97F0-4C25-88D3-D7F4F2FD69D4}" dt="2024-09-16T14:54:46.644" v="2" actId="20577"/>
        <pc:sldMkLst>
          <pc:docMk/>
          <pc:sldMk cId="1949920859" sldId="256"/>
        </pc:sldMkLst>
      </pc:sldChg>
      <pc:sldChg chg="modNotesTx">
        <pc:chgData name="Katrina Arras" userId="7115c3255e4239b3" providerId="LiveId" clId="{0C4A693E-97F0-4C25-88D3-D7F4F2FD69D4}" dt="2024-09-16T04:01:35.826" v="1" actId="20577"/>
        <pc:sldMkLst>
          <pc:docMk/>
          <pc:sldMk cId="0" sldId="260"/>
        </pc:sldMkLst>
      </pc:sldChg>
    </pc:docChg>
  </pc:docChgLst>
  <pc:docChgLst>
    <pc:chgData name="Katrina Arras" userId="7115c3255e4239b3" providerId="Windows Live" clId="Web-{BF67A3BA-5FB2-00B1-BC10-AEB8257F30C5}"/>
    <pc:docChg chg="modSld">
      <pc:chgData name="Katrina Arras" userId="7115c3255e4239b3" providerId="Windows Live" clId="Web-{BF67A3BA-5FB2-00B1-BC10-AEB8257F30C5}" dt="2024-11-15T16:24:59.803" v="35" actId="20577"/>
      <pc:docMkLst>
        <pc:docMk/>
      </pc:docMkLst>
      <pc:sldChg chg="modSp">
        <pc:chgData name="Katrina Arras" userId="7115c3255e4239b3" providerId="Windows Live" clId="Web-{BF67A3BA-5FB2-00B1-BC10-AEB8257F30C5}" dt="2024-11-15T15:56:48.568" v="3" actId="20577"/>
        <pc:sldMkLst>
          <pc:docMk/>
          <pc:sldMk cId="1949920859" sldId="256"/>
        </pc:sldMkLst>
        <pc:spChg chg="mod">
          <ac:chgData name="Katrina Arras" userId="7115c3255e4239b3" providerId="Windows Live" clId="Web-{BF67A3BA-5FB2-00B1-BC10-AEB8257F30C5}" dt="2024-11-15T15:56:48.568" v="3" actId="20577"/>
          <ac:spMkLst>
            <pc:docMk/>
            <pc:sldMk cId="1949920859" sldId="256"/>
            <ac:spMk id="2" creationId="{F88B4011-3A0A-E01F-74D3-818F3A01732F}"/>
          </ac:spMkLst>
        </pc:spChg>
        <pc:spChg chg="mod">
          <ac:chgData name="Katrina Arras" userId="7115c3255e4239b3" providerId="Windows Live" clId="Web-{BF67A3BA-5FB2-00B1-BC10-AEB8257F30C5}" dt="2024-11-15T15:56:46.818" v="2" actId="20577"/>
          <ac:spMkLst>
            <pc:docMk/>
            <pc:sldMk cId="1949920859" sldId="256"/>
            <ac:spMk id="4" creationId="{8C12D7DB-D3CB-FAF7-5175-034A0976C715}"/>
          </ac:spMkLst>
        </pc:spChg>
      </pc:sldChg>
      <pc:sldChg chg="modSp">
        <pc:chgData name="Katrina Arras" userId="7115c3255e4239b3" providerId="Windows Live" clId="Web-{BF67A3BA-5FB2-00B1-BC10-AEB8257F30C5}" dt="2024-11-15T16:24:59.803" v="35" actId="20577"/>
        <pc:sldMkLst>
          <pc:docMk/>
          <pc:sldMk cId="1860699272" sldId="257"/>
        </pc:sldMkLst>
        <pc:spChg chg="mod">
          <ac:chgData name="Katrina Arras" userId="7115c3255e4239b3" providerId="Windows Live" clId="Web-{BF67A3BA-5FB2-00B1-BC10-AEB8257F30C5}" dt="2024-11-15T15:56:55.131" v="4" actId="20577"/>
          <ac:spMkLst>
            <pc:docMk/>
            <pc:sldMk cId="1860699272" sldId="257"/>
            <ac:spMk id="2" creationId="{A5018447-3B92-C1CE-D6F7-533B27FC729D}"/>
          </ac:spMkLst>
        </pc:spChg>
        <pc:spChg chg="mod">
          <ac:chgData name="Katrina Arras" userId="7115c3255e4239b3" providerId="Windows Live" clId="Web-{BF67A3BA-5FB2-00B1-BC10-AEB8257F30C5}" dt="2024-11-15T16:24:59.803" v="35" actId="20577"/>
          <ac:spMkLst>
            <pc:docMk/>
            <pc:sldMk cId="1860699272" sldId="257"/>
            <ac:spMk id="9" creationId="{C6351AC9-B03C-F8BE-DB4F-ECF2967BF8F8}"/>
          </ac:spMkLst>
        </pc:spChg>
      </pc:sldChg>
      <pc:sldChg chg="modSp">
        <pc:chgData name="Katrina Arras" userId="7115c3255e4239b3" providerId="Windows Live" clId="Web-{BF67A3BA-5FB2-00B1-BC10-AEB8257F30C5}" dt="2024-11-15T16:07:07.481" v="14" actId="20577"/>
        <pc:sldMkLst>
          <pc:docMk/>
          <pc:sldMk cId="2073733039" sldId="265"/>
        </pc:sldMkLst>
        <pc:spChg chg="mod">
          <ac:chgData name="Katrina Arras" userId="7115c3255e4239b3" providerId="Windows Live" clId="Web-{BF67A3BA-5FB2-00B1-BC10-AEB8257F30C5}" dt="2024-11-15T16:07:07.481" v="14" actId="20577"/>
          <ac:spMkLst>
            <pc:docMk/>
            <pc:sldMk cId="2073733039" sldId="265"/>
            <ac:spMk id="3" creationId="{942D0D5F-EB7E-66C0-575C-FA2537191338}"/>
          </ac:spMkLst>
        </pc:spChg>
      </pc:sldChg>
      <pc:sldChg chg="modSp">
        <pc:chgData name="Katrina Arras" userId="7115c3255e4239b3" providerId="Windows Live" clId="Web-{BF67A3BA-5FB2-00B1-BC10-AEB8257F30C5}" dt="2024-11-15T15:56:59.881" v="5" actId="20577"/>
        <pc:sldMkLst>
          <pc:docMk/>
          <pc:sldMk cId="3623898258" sldId="266"/>
        </pc:sldMkLst>
        <pc:spChg chg="mod">
          <ac:chgData name="Katrina Arras" userId="7115c3255e4239b3" providerId="Windows Live" clId="Web-{BF67A3BA-5FB2-00B1-BC10-AEB8257F30C5}" dt="2024-11-15T15:56:59.881" v="5" actId="20577"/>
          <ac:spMkLst>
            <pc:docMk/>
            <pc:sldMk cId="3623898258" sldId="266"/>
            <ac:spMk id="2" creationId="{7F731E73-C14C-8F27-88F8-1D89F4C71B53}"/>
          </ac:spMkLst>
        </pc:spChg>
      </pc:sldChg>
      <pc:sldChg chg="modSp">
        <pc:chgData name="Katrina Arras" userId="7115c3255e4239b3" providerId="Windows Live" clId="Web-{BF67A3BA-5FB2-00B1-BC10-AEB8257F30C5}" dt="2024-11-15T15:57:03.365" v="6" actId="20577"/>
        <pc:sldMkLst>
          <pc:docMk/>
          <pc:sldMk cId="2567727046" sldId="267"/>
        </pc:sldMkLst>
        <pc:spChg chg="mod">
          <ac:chgData name="Katrina Arras" userId="7115c3255e4239b3" providerId="Windows Live" clId="Web-{BF67A3BA-5FB2-00B1-BC10-AEB8257F30C5}" dt="2024-11-15T15:57:03.365" v="6" actId="20577"/>
          <ac:spMkLst>
            <pc:docMk/>
            <pc:sldMk cId="2567727046" sldId="267"/>
            <ac:spMk id="3" creationId="{641C7973-0E1C-B869-ED3D-B915E5BA867F}"/>
          </ac:spMkLst>
        </pc:spChg>
      </pc:sldChg>
      <pc:sldChg chg="modSp">
        <pc:chgData name="Katrina Arras" userId="7115c3255e4239b3" providerId="Windows Live" clId="Web-{BF67A3BA-5FB2-00B1-BC10-AEB8257F30C5}" dt="2024-11-15T16:04:51.820" v="7" actId="20577"/>
        <pc:sldMkLst>
          <pc:docMk/>
          <pc:sldMk cId="1286208087" sldId="268"/>
        </pc:sldMkLst>
        <pc:spChg chg="mod">
          <ac:chgData name="Katrina Arras" userId="7115c3255e4239b3" providerId="Windows Live" clId="Web-{BF67A3BA-5FB2-00B1-BC10-AEB8257F30C5}" dt="2024-11-15T16:04:51.820" v="7" actId="20577"/>
          <ac:spMkLst>
            <pc:docMk/>
            <pc:sldMk cId="1286208087" sldId="268"/>
            <ac:spMk id="3" creationId="{E22DF890-13E9-A3F6-8212-ACB9903DD35E}"/>
          </ac:spMkLst>
        </pc:spChg>
      </pc:sldChg>
      <pc:sldChg chg="modSp">
        <pc:chgData name="Katrina Arras" userId="7115c3255e4239b3" providerId="Windows Live" clId="Web-{BF67A3BA-5FB2-00B1-BC10-AEB8257F30C5}" dt="2024-11-15T16:04:58.055" v="8" actId="20577"/>
        <pc:sldMkLst>
          <pc:docMk/>
          <pc:sldMk cId="3488138945" sldId="269"/>
        </pc:sldMkLst>
        <pc:spChg chg="mod">
          <ac:chgData name="Katrina Arras" userId="7115c3255e4239b3" providerId="Windows Live" clId="Web-{BF67A3BA-5FB2-00B1-BC10-AEB8257F30C5}" dt="2024-11-15T16:04:58.055" v="8" actId="20577"/>
          <ac:spMkLst>
            <pc:docMk/>
            <pc:sldMk cId="3488138945" sldId="269"/>
            <ac:spMk id="3" creationId="{30A13130-EE33-3817-75E2-2DE8791C2D3D}"/>
          </ac:spMkLst>
        </pc:spChg>
      </pc:sldChg>
      <pc:sldChg chg="modSp">
        <pc:chgData name="Katrina Arras" userId="7115c3255e4239b3" providerId="Windows Live" clId="Web-{BF67A3BA-5FB2-00B1-BC10-AEB8257F30C5}" dt="2024-11-15T16:05:03.961" v="9" actId="20577"/>
        <pc:sldMkLst>
          <pc:docMk/>
          <pc:sldMk cId="1315974229" sldId="270"/>
        </pc:sldMkLst>
        <pc:spChg chg="mod">
          <ac:chgData name="Katrina Arras" userId="7115c3255e4239b3" providerId="Windows Live" clId="Web-{BF67A3BA-5FB2-00B1-BC10-AEB8257F30C5}" dt="2024-11-15T16:05:03.961" v="9" actId="20577"/>
          <ac:spMkLst>
            <pc:docMk/>
            <pc:sldMk cId="1315974229" sldId="270"/>
            <ac:spMk id="3" creationId="{9AD532FF-FEFE-4E91-53B9-733BD32505B1}"/>
          </ac:spMkLst>
        </pc:spChg>
      </pc:sldChg>
      <pc:sldChg chg="modSp">
        <pc:chgData name="Katrina Arras" userId="7115c3255e4239b3" providerId="Windows Live" clId="Web-{BF67A3BA-5FB2-00B1-BC10-AEB8257F30C5}" dt="2024-11-15T16:05:13.133" v="10" actId="20577"/>
        <pc:sldMkLst>
          <pc:docMk/>
          <pc:sldMk cId="980840545" sldId="271"/>
        </pc:sldMkLst>
        <pc:spChg chg="mod">
          <ac:chgData name="Katrina Arras" userId="7115c3255e4239b3" providerId="Windows Live" clId="Web-{BF67A3BA-5FB2-00B1-BC10-AEB8257F30C5}" dt="2024-11-15T16:05:13.133" v="10" actId="20577"/>
          <ac:spMkLst>
            <pc:docMk/>
            <pc:sldMk cId="980840545" sldId="271"/>
            <ac:spMk id="3" creationId="{888B59DC-6F6C-1CCB-4A48-034C0135CCD8}"/>
          </ac:spMkLst>
        </pc:spChg>
      </pc:sldChg>
      <pc:sldChg chg="modSp">
        <pc:chgData name="Katrina Arras" userId="7115c3255e4239b3" providerId="Windows Live" clId="Web-{BF67A3BA-5FB2-00B1-BC10-AEB8257F30C5}" dt="2024-11-15T16:07:03.450" v="13" actId="20577"/>
        <pc:sldMkLst>
          <pc:docMk/>
          <pc:sldMk cId="3891375316" sldId="272"/>
        </pc:sldMkLst>
        <pc:spChg chg="mod">
          <ac:chgData name="Katrina Arras" userId="7115c3255e4239b3" providerId="Windows Live" clId="Web-{BF67A3BA-5FB2-00B1-BC10-AEB8257F30C5}" dt="2024-11-15T16:05:21.306" v="11" actId="20577"/>
          <ac:spMkLst>
            <pc:docMk/>
            <pc:sldMk cId="3891375316" sldId="272"/>
            <ac:spMk id="3" creationId="{65421EEE-CF5B-DABF-2083-E2F13ED1002E}"/>
          </ac:spMkLst>
        </pc:spChg>
        <pc:spChg chg="mod">
          <ac:chgData name="Katrina Arras" userId="7115c3255e4239b3" providerId="Windows Live" clId="Web-{BF67A3BA-5FB2-00B1-BC10-AEB8257F30C5}" dt="2024-11-15T16:07:03.450" v="13" actId="20577"/>
          <ac:spMkLst>
            <pc:docMk/>
            <pc:sldMk cId="3891375316" sldId="272"/>
            <ac:spMk id="9" creationId="{C6351AC9-B03C-F8BE-DB4F-ECF2967BF8F8}"/>
          </ac:spMkLst>
        </pc:spChg>
      </pc:sldChg>
      <pc:sldChg chg="modSp">
        <pc:chgData name="Katrina Arras" userId="7115c3255e4239b3" providerId="Windows Live" clId="Web-{BF67A3BA-5FB2-00B1-BC10-AEB8257F30C5}" dt="2024-11-15T16:07:24.029" v="15" actId="20577"/>
        <pc:sldMkLst>
          <pc:docMk/>
          <pc:sldMk cId="1850300078" sldId="287"/>
        </pc:sldMkLst>
        <pc:spChg chg="mod">
          <ac:chgData name="Katrina Arras" userId="7115c3255e4239b3" providerId="Windows Live" clId="Web-{BF67A3BA-5FB2-00B1-BC10-AEB8257F30C5}" dt="2024-11-15T16:07:24.029" v="15" actId="20577"/>
          <ac:spMkLst>
            <pc:docMk/>
            <pc:sldMk cId="1850300078" sldId="287"/>
            <ac:spMk id="5" creationId="{232A4D26-A184-A080-8F23-72D523CA9751}"/>
          </ac:spMkLst>
        </pc:spChg>
      </pc:sldChg>
      <pc:sldChg chg="addSp delSp modSp">
        <pc:chgData name="Katrina Arras" userId="7115c3255e4239b3" providerId="Windows Live" clId="Web-{BF67A3BA-5FB2-00B1-BC10-AEB8257F30C5}" dt="2024-11-15T16:12:06.524" v="20" actId="14100"/>
        <pc:sldMkLst>
          <pc:docMk/>
          <pc:sldMk cId="1153697517" sldId="296"/>
        </pc:sldMkLst>
        <pc:spChg chg="mod">
          <ac:chgData name="Katrina Arras" userId="7115c3255e4239b3" providerId="Windows Live" clId="Web-{BF67A3BA-5FB2-00B1-BC10-AEB8257F30C5}" dt="2024-11-15T16:07:32.389" v="16" actId="20577"/>
          <ac:spMkLst>
            <pc:docMk/>
            <pc:sldMk cId="1153697517" sldId="296"/>
            <ac:spMk id="3" creationId="{C1027CAB-025A-5D01-BE64-C032BBF146DE}"/>
          </ac:spMkLst>
        </pc:spChg>
        <pc:spChg chg="mod">
          <ac:chgData name="Katrina Arras" userId="7115c3255e4239b3" providerId="Windows Live" clId="Web-{BF67A3BA-5FB2-00B1-BC10-AEB8257F30C5}" dt="2024-11-15T16:12:06.524" v="20" actId="14100"/>
          <ac:spMkLst>
            <pc:docMk/>
            <pc:sldMk cId="1153697517" sldId="296"/>
            <ac:spMk id="4" creationId="{AEAA6B43-4838-670C-64C2-3D6EA65C2639}"/>
          </ac:spMkLst>
        </pc:spChg>
        <pc:picChg chg="del">
          <ac:chgData name="Katrina Arras" userId="7115c3255e4239b3" providerId="Windows Live" clId="Web-{BF67A3BA-5FB2-00B1-BC10-AEB8257F30C5}" dt="2024-11-15T16:07:36.045" v="17"/>
          <ac:picMkLst>
            <pc:docMk/>
            <pc:sldMk cId="1153697517" sldId="296"/>
            <ac:picMk id="5" creationId="{9DA5970D-8462-6E4E-215F-82EF0A924CE2}"/>
          </ac:picMkLst>
        </pc:picChg>
        <pc:picChg chg="add mod">
          <ac:chgData name="Katrina Arras" userId="7115c3255e4239b3" providerId="Windows Live" clId="Web-{BF67A3BA-5FB2-00B1-BC10-AEB8257F30C5}" dt="2024-11-15T16:12:03.024" v="19" actId="1076"/>
          <ac:picMkLst>
            <pc:docMk/>
            <pc:sldMk cId="1153697517" sldId="296"/>
            <ac:picMk id="6" creationId="{E66377BA-9748-CA5A-13D3-AB7073074B4B}"/>
          </ac:picMkLst>
        </pc:picChg>
      </pc:sldChg>
      <pc:sldChg chg="modSp">
        <pc:chgData name="Katrina Arras" userId="7115c3255e4239b3" providerId="Windows Live" clId="Web-{BF67A3BA-5FB2-00B1-BC10-AEB8257F30C5}" dt="2024-11-15T16:19:59.385" v="21" actId="20577"/>
        <pc:sldMkLst>
          <pc:docMk/>
          <pc:sldMk cId="1049414508" sldId="297"/>
        </pc:sldMkLst>
        <pc:spChg chg="mod">
          <ac:chgData name="Katrina Arras" userId="7115c3255e4239b3" providerId="Windows Live" clId="Web-{BF67A3BA-5FB2-00B1-BC10-AEB8257F30C5}" dt="2024-11-15T16:19:59.385" v="21" actId="20577"/>
          <ac:spMkLst>
            <pc:docMk/>
            <pc:sldMk cId="1049414508" sldId="297"/>
            <ac:spMk id="3" creationId="{91C697B2-FE89-FE2F-9748-AB62235CCBCB}"/>
          </ac:spMkLst>
        </pc:spChg>
      </pc:sldChg>
      <pc:sldChg chg="modSp">
        <pc:chgData name="Katrina Arras" userId="7115c3255e4239b3" providerId="Windows Live" clId="Web-{BF67A3BA-5FB2-00B1-BC10-AEB8257F30C5}" dt="2024-11-15T16:20:05.229" v="22" actId="20577"/>
        <pc:sldMkLst>
          <pc:docMk/>
          <pc:sldMk cId="3021066857" sldId="298"/>
        </pc:sldMkLst>
        <pc:spChg chg="mod">
          <ac:chgData name="Katrina Arras" userId="7115c3255e4239b3" providerId="Windows Live" clId="Web-{BF67A3BA-5FB2-00B1-BC10-AEB8257F30C5}" dt="2024-11-15T16:20:05.229" v="22" actId="20577"/>
          <ac:spMkLst>
            <pc:docMk/>
            <pc:sldMk cId="3021066857" sldId="298"/>
            <ac:spMk id="3" creationId="{47BBC5D6-A325-201E-14DB-E26B2C866DEC}"/>
          </ac:spMkLst>
        </pc:spChg>
      </pc:sldChg>
      <pc:sldChg chg="modSp">
        <pc:chgData name="Katrina Arras" userId="7115c3255e4239b3" providerId="Windows Live" clId="Web-{BF67A3BA-5FB2-00B1-BC10-AEB8257F30C5}" dt="2024-11-15T16:20:10.901" v="23" actId="20577"/>
        <pc:sldMkLst>
          <pc:docMk/>
          <pc:sldMk cId="1577694484" sldId="299"/>
        </pc:sldMkLst>
        <pc:spChg chg="mod">
          <ac:chgData name="Katrina Arras" userId="7115c3255e4239b3" providerId="Windows Live" clId="Web-{BF67A3BA-5FB2-00B1-BC10-AEB8257F30C5}" dt="2024-11-15T16:20:10.901" v="23" actId="20577"/>
          <ac:spMkLst>
            <pc:docMk/>
            <pc:sldMk cId="1577694484" sldId="299"/>
            <ac:spMk id="4" creationId="{B0A006D6-88F1-5E1E-4DAC-176F6711E189}"/>
          </ac:spMkLst>
        </pc:spChg>
      </pc:sldChg>
      <pc:sldChg chg="modSp">
        <pc:chgData name="Katrina Arras" userId="7115c3255e4239b3" providerId="Windows Live" clId="Web-{BF67A3BA-5FB2-00B1-BC10-AEB8257F30C5}" dt="2024-11-15T16:20:16.823" v="24" actId="20577"/>
        <pc:sldMkLst>
          <pc:docMk/>
          <pc:sldMk cId="2064142035" sldId="300"/>
        </pc:sldMkLst>
        <pc:spChg chg="mod">
          <ac:chgData name="Katrina Arras" userId="7115c3255e4239b3" providerId="Windows Live" clId="Web-{BF67A3BA-5FB2-00B1-BC10-AEB8257F30C5}" dt="2024-11-15T16:20:16.823" v="24" actId="20577"/>
          <ac:spMkLst>
            <pc:docMk/>
            <pc:sldMk cId="2064142035" sldId="300"/>
            <ac:spMk id="3" creationId="{142695D4-0746-BC83-0202-2117E0151798}"/>
          </ac:spMkLst>
        </pc:spChg>
      </pc:sldChg>
      <pc:sldChg chg="modSp">
        <pc:chgData name="Katrina Arras" userId="7115c3255e4239b3" providerId="Windows Live" clId="Web-{BF67A3BA-5FB2-00B1-BC10-AEB8257F30C5}" dt="2024-11-15T16:20:24.245" v="25" actId="20577"/>
        <pc:sldMkLst>
          <pc:docMk/>
          <pc:sldMk cId="3767716641" sldId="302"/>
        </pc:sldMkLst>
        <pc:spChg chg="mod">
          <ac:chgData name="Katrina Arras" userId="7115c3255e4239b3" providerId="Windows Live" clId="Web-{BF67A3BA-5FB2-00B1-BC10-AEB8257F30C5}" dt="2024-11-15T16:20:24.245" v="25" actId="20577"/>
          <ac:spMkLst>
            <pc:docMk/>
            <pc:sldMk cId="3767716641" sldId="302"/>
            <ac:spMk id="3" creationId="{485D7D79-F199-CA28-8C72-7BF23A1AC2CF}"/>
          </ac:spMkLst>
        </pc:spChg>
      </pc:sldChg>
      <pc:sldChg chg="modSp">
        <pc:chgData name="Katrina Arras" userId="7115c3255e4239b3" providerId="Windows Live" clId="Web-{BF67A3BA-5FB2-00B1-BC10-AEB8257F30C5}" dt="2024-11-15T16:20:33.105" v="26" actId="20577"/>
        <pc:sldMkLst>
          <pc:docMk/>
          <pc:sldMk cId="2395920498" sldId="303"/>
        </pc:sldMkLst>
        <pc:spChg chg="mod">
          <ac:chgData name="Katrina Arras" userId="7115c3255e4239b3" providerId="Windows Live" clId="Web-{BF67A3BA-5FB2-00B1-BC10-AEB8257F30C5}" dt="2024-11-15T16:20:33.105" v="26" actId="20577"/>
          <ac:spMkLst>
            <pc:docMk/>
            <pc:sldMk cId="2395920498" sldId="303"/>
            <ac:spMk id="6" creationId="{7524D46D-FE58-0539-2FAE-05F7AA9E2225}"/>
          </ac:spMkLst>
        </pc:spChg>
      </pc:sldChg>
      <pc:sldChg chg="modSp">
        <pc:chgData name="Katrina Arras" userId="7115c3255e4239b3" providerId="Windows Live" clId="Web-{BF67A3BA-5FB2-00B1-BC10-AEB8257F30C5}" dt="2024-11-15T16:20:43.262" v="27" actId="20577"/>
        <pc:sldMkLst>
          <pc:docMk/>
          <pc:sldMk cId="1010564429" sldId="304"/>
        </pc:sldMkLst>
        <pc:spChg chg="mod">
          <ac:chgData name="Katrina Arras" userId="7115c3255e4239b3" providerId="Windows Live" clId="Web-{BF67A3BA-5FB2-00B1-BC10-AEB8257F30C5}" dt="2024-11-15T16:20:43.262" v="27" actId="20577"/>
          <ac:spMkLst>
            <pc:docMk/>
            <pc:sldMk cId="1010564429" sldId="304"/>
            <ac:spMk id="3" creationId="{4F472495-4EB4-9BD7-82B3-F912B0844DE1}"/>
          </ac:spMkLst>
        </pc:spChg>
      </pc:sldChg>
      <pc:sldChg chg="modSp">
        <pc:chgData name="Katrina Arras" userId="7115c3255e4239b3" providerId="Windows Live" clId="Web-{BF67A3BA-5FB2-00B1-BC10-AEB8257F30C5}" dt="2024-11-15T16:20:48.168" v="28" actId="20577"/>
        <pc:sldMkLst>
          <pc:docMk/>
          <pc:sldMk cId="2610491854" sldId="305"/>
        </pc:sldMkLst>
        <pc:spChg chg="mod">
          <ac:chgData name="Katrina Arras" userId="7115c3255e4239b3" providerId="Windows Live" clId="Web-{BF67A3BA-5FB2-00B1-BC10-AEB8257F30C5}" dt="2024-11-15T16:20:48.168" v="28" actId="20577"/>
          <ac:spMkLst>
            <pc:docMk/>
            <pc:sldMk cId="2610491854" sldId="305"/>
            <ac:spMk id="2" creationId="{0E827A1A-6A12-095B-028F-7A39929E5E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DAF4-D0D4-BC44-8310-833C5D3F95B0}"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3EB9B-9D7A-7A42-83C0-FE02F9BF119F}" type="slidenum">
              <a:rPr lang="en-US" smtClean="0"/>
              <a:t>‹#›</a:t>
            </a:fld>
            <a:endParaRPr lang="en-US"/>
          </a:p>
        </p:txBody>
      </p:sp>
    </p:spTree>
    <p:extLst>
      <p:ext uri="{BB962C8B-B14F-4D97-AF65-F5344CB8AC3E}">
        <p14:creationId xmlns:p14="http://schemas.microsoft.com/office/powerpoint/2010/main" val="175372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5BgKKutxB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ocketrules.org/earthquake-activity-books-video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rocketrules.org/wp-content/uploads/2020/08/Earthquake_Cont_English_072720.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akeout.org/dropcoverholdo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cisa.gov/audiences/educational-institutio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q1wg2IbA0oo"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ady.gov/kids/curriculu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redcross.org/get-help/how-to-prepare-for-emergencies/teaching-kids-about-emergency-preparedness/building-resilience-in-children-through-coping-skills.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ducation.ne.gov/wp-content/uploads/2021/12/6185-21-STQ-Emotions-Blog-Images.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drive.google.com/file/d/1KaHNTj7_C1NvRDFZE3jWW-6g2K4I_Q4h/vie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orclips.com/fire_drill.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olympia.org/o/oms/article/13609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rive.google.com/file/d/1c-wx46pgNeN2sBWM51xPwq0eLwnvT8jU/view?usp=drive_lin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ducation.ne.gov/wp-content/uploads/2021/12/6185-21-STQ-Emotions-Blog-Images.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ocketrules.org/wp-content/uploads/2024/01/Sos-English-v2.pdf"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limatekids.nasa.gov/kids-guide-to-climate-change/" TargetMode="External"/><Relationship Id="rId4" Type="http://schemas.openxmlformats.org/officeDocument/2006/relationships/hyperlink" Target="https://www.epa.gov/superfund/usgs-background-soil-lead-survey-state-dat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Slide is animated so images come in when you click. Animation plays when clicked.</a:t>
            </a:r>
          </a:p>
          <a:p>
            <a:pPr marL="0" lvl="0" indent="0" algn="l" rtl="0">
              <a:spcBef>
                <a:spcPts val="0"/>
              </a:spcBef>
              <a:spcAft>
                <a:spcPts val="0"/>
              </a:spcAft>
              <a:buNone/>
            </a:pPr>
            <a:r>
              <a:rPr lang="en-US" dirty="0"/>
              <a:t>Explain to students that the Earth’s surface is broken into many pieces that move around. Most of the time we don’t feel the movement, but sometimes we do. As the pieces of the Earth move, they can become stuck because of friction similar to how if you slide your tennis shoe across a floor, it can get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IMAGES: </a:t>
            </a:r>
            <a:r>
              <a:rPr lang="en-US" u="sng" dirty="0">
                <a:solidFill>
                  <a:schemeClr val="hlink"/>
                </a:solidFill>
                <a:hlinkClick r:id="rId3"/>
              </a:rPr>
              <a:t>https://rocketrules.org/wp-content/uploads/2020/09/Earthquake_Story_Full_optimized.pdf</a:t>
            </a:r>
            <a:r>
              <a:rPr lang="en-US" dirty="0"/>
              <a:t> </a:t>
            </a:r>
          </a:p>
          <a:p>
            <a:pPr marL="0" lvl="0" indent="0" algn="l" rtl="0">
              <a:spcBef>
                <a:spcPts val="0"/>
              </a:spcBef>
              <a:spcAft>
                <a:spcPts val="0"/>
              </a:spcAft>
              <a:buNone/>
            </a:pPr>
            <a:r>
              <a:rPr lang="en-US" dirty="0"/>
              <a:t>VIDEO: </a:t>
            </a:r>
            <a:r>
              <a:rPr lang="en-US" u="sng" dirty="0">
                <a:solidFill>
                  <a:schemeClr val="hlink"/>
                </a:solidFill>
                <a:hlinkClick r:id="rId4"/>
              </a:rPr>
              <a:t>https://www.youtube.com/watch?v=-5BgKKutxBs</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358155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 </a:t>
            </a:r>
            <a:r>
              <a:rPr lang="en-US" i="1">
                <a:solidFill>
                  <a:schemeClr val="dk1"/>
                </a:solidFill>
              </a:rPr>
              <a:t>This is animated. Ask the question first to elicit student responses.</a:t>
            </a:r>
            <a:r>
              <a:rPr lang="en-US">
                <a:solidFill>
                  <a:schemeClr val="dk1"/>
                </a:solidFill>
              </a:rPr>
              <a:t> </a:t>
            </a:r>
          </a:p>
          <a:p>
            <a:pPr marL="0" lvl="0" indent="0" algn="l" rtl="0">
              <a:spcBef>
                <a:spcPts val="0"/>
              </a:spcBef>
              <a:spcAft>
                <a:spcPts val="0"/>
              </a:spcAft>
              <a:buClr>
                <a:schemeClr val="dk1"/>
              </a:buClr>
              <a:buSzPts val="1100"/>
              <a:buFont typeface="Arial"/>
              <a:buNone/>
            </a:pPr>
            <a:r>
              <a:rPr lang="en-US">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18</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r>
              <a:rPr lang="en-US"/>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a:t>
            </a:r>
            <a:r>
              <a:rPr lang="en-US">
                <a:solidFill>
                  <a:schemeClr val="dk1"/>
                </a:solidFill>
              </a:rPr>
              <a:t> </a:t>
            </a:r>
            <a:r>
              <a:rPr lang="en-US" i="1">
                <a:solidFill>
                  <a:schemeClr val="dk1"/>
                </a:solidFill>
              </a:rPr>
              <a:t>Slide is animated so images come in when you click. </a:t>
            </a:r>
            <a:r>
              <a:rPr lang="en-US">
                <a:solidFill>
                  <a:schemeClr val="dk1"/>
                </a:solidFill>
              </a:rPr>
              <a:t>Tell students that Drop, Cover, and Hold On looks different for different bodies. 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i="1">
                <a:solidFill>
                  <a:schemeClr val="dk1"/>
                </a:solidFill>
              </a:rPr>
              <a:t>Slide is animated so images come in when you click. </a:t>
            </a:r>
            <a:r>
              <a:rPr lang="en-US">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They can be a leader in their community by immediately taking protective actions!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https://rocketrules.org/wp-content/uploads/2020/08/Earthquake_Cont_English_072720.pdf</a:t>
            </a:r>
            <a:endParaRPr lang="en-US">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4"/>
              </a:rPr>
              <a:t>https://www.shakeout.org/</a:t>
            </a:r>
            <a:r>
              <a:rPr lang="en-US">
                <a:solidFill>
                  <a:schemeClr val="dk1"/>
                </a:solidFill>
              </a:rPr>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21</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r>
              <a:rPr lang="en-US"/>
              <a:t>: Ask students to turn and talk to reflect on the earthquake drill to discuss how they did, if they have questions, and what they think the key things to remember are. After reflecting, remind students of the key takeaways to stay safe during an earthquake, including: immediately dropping to your knees, moving away from glass or heavy objects that could fall, etc.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23</a:t>
            </a:fld>
            <a:endParaRPr lang="en-US"/>
          </a:p>
        </p:txBody>
      </p:sp>
    </p:spTree>
    <p:extLst>
      <p:ext uri="{BB962C8B-B14F-4D97-AF65-F5344CB8AC3E}">
        <p14:creationId xmlns:p14="http://schemas.microsoft.com/office/powerpoint/2010/main" val="151400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a:solidFill>
                  <a:schemeClr val="dk1"/>
                </a:solidFill>
              </a:rPr>
              <a:t>Tell students that they will be sharing information about how to stay safe in earthquakes with the adults in their homes. Provide students with the Family Engagement letter, and/or copies of the Rocket’s Earthquake Safety Activity Book to share with their family. You could also share a student sheet from the </a:t>
            </a:r>
            <a:r>
              <a:rPr lang="en-US" u="sng">
                <a:solidFill>
                  <a:schemeClr val="hlink"/>
                </a:solidFill>
                <a:hlinkClick r:id="rId3"/>
              </a:rPr>
              <a:t>Rocket Rules website</a:t>
            </a:r>
            <a:r>
              <a:rPr lang="en-US">
                <a:solidFill>
                  <a:schemeClr val="dk1"/>
                </a:solidFill>
              </a:rPr>
              <a:t> that families can complete with their student.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4"/>
              </a:rPr>
              <a:t>https://rocketrules.org/wp-content/uploads/2020/08/Earthquake_Cont_English_072720.pdf</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281490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i="1">
                <a:solidFill>
                  <a:schemeClr val="dk1"/>
                </a:solidFill>
              </a:rPr>
              <a:t>This slide is animated. Drop, Cover, and Hold On come in on each click.</a:t>
            </a:r>
            <a:r>
              <a:rPr lang="en-US">
                <a:solidFill>
                  <a:schemeClr val="dk1"/>
                </a:solidFill>
              </a:rPr>
              <a:t> 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https://rocketrules.org/wp-content/uploads/2020/09/Earthquake_Story_Full_optimized.pdf</a:t>
            </a:r>
            <a:r>
              <a:rPr lang="en-US">
                <a:solidFill>
                  <a:schemeClr val="dk1"/>
                </a:solidFill>
              </a:rPr>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26</a:t>
            </a:fld>
            <a:endParaRPr lang="en-US"/>
          </a:p>
        </p:txBody>
      </p:sp>
    </p:spTree>
    <p:extLst>
      <p:ext uri="{BB962C8B-B14F-4D97-AF65-F5344CB8AC3E}">
        <p14:creationId xmlns:p14="http://schemas.microsoft.com/office/powerpoint/2010/main" val="1284625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i="1"/>
              <a:t>This slide is animated - the “Drop, Cover, Hold On“ image comes in on a click. </a:t>
            </a:r>
            <a:r>
              <a:rPr lang="en-US"/>
              <a:t>Review with students what to do if there’s an earthquake while they’re at </a:t>
            </a:r>
            <a:r>
              <a:rPr lang="en-US" err="1"/>
              <a:t>school.They</a:t>
            </a:r>
            <a:r>
              <a:rPr lang="en-US"/>
              <a:t> should remember Drop, Cover, and Hold On.  </a:t>
            </a:r>
          </a:p>
          <a:p>
            <a:pPr marL="0" lvl="0" indent="0" algn="l" rtl="0">
              <a:spcBef>
                <a:spcPts val="0"/>
              </a:spcBef>
              <a:spcAft>
                <a:spcPts val="0"/>
              </a:spcAft>
              <a:buNone/>
            </a:pPr>
            <a:endParaRPr lang="en-US"/>
          </a:p>
          <a:p>
            <a:pPr marL="0" lvl="0" indent="0" algn="l" rtl="0">
              <a:spcBef>
                <a:spcPts val="0"/>
              </a:spcBef>
              <a:spcAft>
                <a:spcPts val="0"/>
              </a:spcAft>
              <a:buNone/>
            </a:pPr>
            <a:r>
              <a:rPr lang="en-US"/>
              <a:t>IMAGES: </a:t>
            </a:r>
            <a:r>
              <a:rPr lang="en-US" u="sng">
                <a:solidFill>
                  <a:schemeClr val="hlink"/>
                </a:solidFill>
                <a:hlinkClick r:id="rId3"/>
              </a:rPr>
              <a:t>https://www.shakeout.org/dropcoverholdon/</a:t>
            </a:r>
            <a:r>
              <a:rPr lang="en-US"/>
              <a:t> </a:t>
            </a:r>
          </a:p>
          <a:p>
            <a:pPr marL="0" lvl="0" indent="0" algn="l" rtl="0">
              <a:spcBef>
                <a:spcPts val="0"/>
              </a:spcBef>
              <a:spcAft>
                <a:spcPts val="0"/>
              </a:spcAft>
              <a:buNone/>
            </a:pPr>
            <a:r>
              <a:rPr lang="en-US" u="sng">
                <a:solidFill>
                  <a:schemeClr val="hlink"/>
                </a:solidFill>
                <a:hlinkClick r:id="rId4"/>
              </a:rPr>
              <a:t>https://www.cisa.gov/audiences/educational-institutions</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240743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a:t>
            </a:fld>
            <a:endParaRPr lang="en-US"/>
          </a:p>
        </p:txBody>
      </p:sp>
    </p:spTree>
    <p:extLst>
      <p:ext uri="{BB962C8B-B14F-4D97-AF65-F5344CB8AC3E}">
        <p14:creationId xmlns:p14="http://schemas.microsoft.com/office/powerpoint/2010/main" val="115586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solidFill>
                  <a:schemeClr val="dk1"/>
                </a:solidFill>
              </a:rPr>
              <a:t>Slide is animated so images appear individually when you click. </a:t>
            </a:r>
            <a:r>
              <a:rPr lang="en-US" dirty="0"/>
              <a:t>Review with students why each protective action is important during an earthquake. </a:t>
            </a:r>
            <a:r>
              <a:rPr lang="en-US" dirty="0">
                <a:solidFill>
                  <a:schemeClr val="dk1"/>
                </a:solidFill>
              </a:rPr>
              <a:t>Begin by eliciting student responses for each. </a:t>
            </a:r>
            <a:r>
              <a:rPr lang="en-US" sz="1400" dirty="0">
                <a:solidFill>
                  <a:schemeClr val="dk1"/>
                </a:solidFill>
              </a:rPr>
              <a:t>Add on to student responses as necessary. </a:t>
            </a:r>
            <a:r>
              <a:rPr lang="en-US" dirty="0">
                <a:solidFill>
                  <a:schemeClr val="dk1"/>
                </a:solidFill>
              </a:rPr>
              <a:t> </a:t>
            </a:r>
            <a:endParaRPr lang="en-US" sz="14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DROP: Dropping to your knees protects you from falling during ground shaking. </a:t>
            </a:r>
          </a:p>
          <a:p>
            <a:pPr marL="0" lvl="0" indent="0" algn="l" rtl="0">
              <a:spcBef>
                <a:spcPts val="0"/>
              </a:spcBef>
              <a:spcAft>
                <a:spcPts val="0"/>
              </a:spcAft>
              <a:buClr>
                <a:schemeClr val="dk1"/>
              </a:buClr>
              <a:buSzPts val="1100"/>
              <a:buFont typeface="Arial"/>
              <a:buNone/>
            </a:pPr>
            <a:r>
              <a:rPr lang="en-US" dirty="0"/>
              <a:t>COVER: We cover our neck and head to protect them from becoming injured if something falls. </a:t>
            </a:r>
          </a:p>
          <a:p>
            <a:pPr marL="0" lvl="0" indent="0" algn="l" rtl="0">
              <a:spcBef>
                <a:spcPts val="0"/>
              </a:spcBef>
              <a:spcAft>
                <a:spcPts val="0"/>
              </a:spcAft>
              <a:buClr>
                <a:schemeClr val="dk1"/>
              </a:buClr>
              <a:buSzPts val="1100"/>
              <a:buFont typeface="Arial"/>
              <a:buNone/>
            </a:pPr>
            <a:r>
              <a:rPr lang="en-US" dirty="0"/>
              <a:t>HOLD ON: We hold on to a table leg once we’re beneath a table so that the earthquake doesn’t move us out from underneath the table that is protecting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a:t>
            </a:r>
            <a:r>
              <a:rPr lang="en-US" u="sng" dirty="0">
                <a:solidFill>
                  <a:schemeClr val="hlink"/>
                </a:solidFill>
                <a:hlinkClick r:id="rId3"/>
              </a:rPr>
              <a:t>https://rocketrules.org/wp-content/uploads/2020/08/Earthquake_Cont_English_072720.pdf</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592661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a:solidFill>
                  <a:schemeClr val="dk1"/>
                </a:solidFill>
              </a:rPr>
              <a:t>Remind students that they should drop, cover, and hold on if they get an alert, or if there’s ground shaking. Tell students that they will hear sound effects like earthquake shaking. This is just pretend! But it is similar to what you might hear in a real earthquake. Click to play the ground shaking noises, and practice Drop, Cover, and Hold On.</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https://rocketrules.org/wp-content/uploads/2020/08/Earthquake_Cont_English_072720.pdf</a:t>
            </a: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SOUND: </a:t>
            </a:r>
            <a:r>
              <a:rPr lang="en-US" u="sng">
                <a:solidFill>
                  <a:schemeClr val="hlink"/>
                </a:solidFill>
                <a:hlinkClick r:id="rId4"/>
              </a:rPr>
              <a:t>https://www.youtube.com/watch?v=q1wg2IbA0oo</a:t>
            </a:r>
            <a:r>
              <a:rPr lang="en-US">
                <a:solidFill>
                  <a:schemeClr val="dk1"/>
                </a:solidFill>
              </a:rPr>
              <a:t> Georgia Tech - Hearing the Japanese Earthquake - Clip 3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128604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https://rocketrules.org/wp-content/uploads/2020/09/Earthquake_Story_Full_optimized.pdf</a:t>
            </a:r>
            <a:r>
              <a:rPr lang="en-US">
                <a:solidFill>
                  <a:schemeClr val="dk1"/>
                </a:solidFill>
              </a:rPr>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2981953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a:t>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0" lvl="0" indent="0" algn="l" rtl="0">
              <a:spcBef>
                <a:spcPts val="0"/>
              </a:spcBef>
              <a:spcAft>
                <a:spcPts val="0"/>
              </a:spcAft>
              <a:buNone/>
            </a:pPr>
            <a:endParaRPr lang="en-US"/>
          </a:p>
          <a:p>
            <a:pPr marL="0" lvl="0" indent="0" algn="l" rtl="0">
              <a:spcBef>
                <a:spcPts val="0"/>
              </a:spcBef>
              <a:spcAft>
                <a:spcPts val="0"/>
              </a:spcAft>
              <a:buNone/>
            </a:pPr>
            <a:r>
              <a:rPr lang="en-US"/>
              <a:t>IMAGE / RESOURCE: </a:t>
            </a:r>
            <a:r>
              <a:rPr lang="en-US" u="sng">
                <a:solidFill>
                  <a:schemeClr val="hlink"/>
                </a:solidFill>
                <a:hlinkClick r:id="rId3"/>
              </a:rPr>
              <a:t>https://www.ready.gov/kids/curriculum</a:t>
            </a:r>
            <a:r>
              <a:rPr lang="en-US"/>
              <a:t>  </a:t>
            </a:r>
          </a:p>
          <a:p>
            <a:pPr marL="0" lvl="0" indent="0" algn="l" rtl="0">
              <a:spcBef>
                <a:spcPts val="0"/>
              </a:spcBef>
              <a:spcAft>
                <a:spcPts val="0"/>
              </a:spcAft>
              <a:buNone/>
            </a:pPr>
            <a:r>
              <a:rPr lang="en-US"/>
              <a:t>RESOURCE:  Red Cross </a:t>
            </a:r>
            <a:r>
              <a:rPr lang="en-US" u="sng">
                <a:solidFill>
                  <a:schemeClr val="hlink"/>
                </a:solidFill>
                <a:hlinkClick r:id="rId4"/>
              </a:rPr>
              <a:t>Building Resilience in Children</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1558533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a:t>Ask students, “now that you've learned how to protect yourself if we have an earthquake, how do you feel? Are your feelings different than yesterday when we began? Turn and Talk.</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https://www.education.ne.gov/wp-content/uploads/2021/12/6185-21-STQ-Emotions-Blog-Images.jpg</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3024801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r>
              <a:rPr lang="en-US"/>
              <a:t> Provide students with the student sheet to give them the chance to review the correct protective actions if there is ground shaking or if they get an </a:t>
            </a:r>
            <a:r>
              <a:rPr lang="en-US" err="1"/>
              <a:t>EEW</a:t>
            </a:r>
            <a:r>
              <a:rPr lang="en-US"/>
              <a:t> alert.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33</a:t>
            </a:fld>
            <a:endParaRPr lang="en-US"/>
          </a:p>
        </p:txBody>
      </p:sp>
    </p:spTree>
    <p:extLst>
      <p:ext uri="{BB962C8B-B14F-4D97-AF65-F5344CB8AC3E}">
        <p14:creationId xmlns:p14="http://schemas.microsoft.com/office/powerpoint/2010/main" val="3687957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lang="en-US" u="sng">
                <a:solidFill>
                  <a:schemeClr val="hlink"/>
                </a:solidFill>
                <a:hlinkClick r:id="rId3"/>
              </a:rPr>
              <a:t>https://docs.google.com/forms/d/e/1FAIpQLSeNHAr45fDTztflhJJD3_JVS8p0RiV1MW9sKyQgFucGJyKcCA/viewform?usp=sf_link</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34</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a:solidFill>
                  <a:schemeClr val="hlink"/>
                </a:solidFill>
                <a:hlinkClick r:id="rId3"/>
              </a:rPr>
              <a:t>https://drive.google.com/drive/folders/1oQOHup9P_p3DUkyIOi9DwqAlLgzdY45A?usp=drive_link</a:t>
            </a:r>
            <a:endParaRPr lang="en-US"/>
          </a:p>
          <a:p>
            <a:pPr marL="0" lvl="0" indent="0" algn="l" rtl="0">
              <a:spcBef>
                <a:spcPts val="0"/>
              </a:spcBef>
              <a:spcAft>
                <a:spcPts val="0"/>
              </a:spcAft>
              <a:buClr>
                <a:schemeClr val="dk1"/>
              </a:buClr>
              <a:buSzPts val="1100"/>
              <a:buFont typeface="Arial"/>
              <a:buNone/>
            </a:pPr>
            <a:r>
              <a:rPr lang="en-US">
                <a:solidFill>
                  <a:schemeClr val="dk1"/>
                </a:solidFill>
              </a:rPr>
              <a:t>For more information on Earthquake Early Warning, go to: </a:t>
            </a:r>
            <a:r>
              <a:rPr lang="en-US"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690850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SOURCE:  </a:t>
            </a:r>
            <a:r>
              <a:rPr lang="en-US" u="sng">
                <a:solidFill>
                  <a:schemeClr val="hlink"/>
                </a:solidFill>
                <a:hlinkClick r:id="rId3"/>
              </a:rPr>
              <a:t>https://www.shakeout.org/whyparticipate/</a:t>
            </a:r>
            <a:r>
              <a:rPr lang="en-US"/>
              <a:t> </a:t>
            </a: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4"/>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182029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9</a:t>
            </a:fld>
            <a:endParaRPr lang="en-US"/>
          </a:p>
        </p:txBody>
      </p:sp>
    </p:spTree>
    <p:extLst>
      <p:ext uri="{BB962C8B-B14F-4D97-AF65-F5344CB8AC3E}">
        <p14:creationId xmlns:p14="http://schemas.microsoft.com/office/powerpoint/2010/main" val="183150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a:t>Ask students what other drills they’ve practiced at school. Kindergarten students may only have have fire drills at this point in the year, but older students have probably practiced earthquake drills, shelter in place drills, and lockdowns among others.</a:t>
            </a:r>
          </a:p>
          <a:p>
            <a:pPr marL="0" lvl="0" indent="0" algn="l" rtl="0">
              <a:spcBef>
                <a:spcPts val="0"/>
              </a:spcBef>
              <a:spcAft>
                <a:spcPts val="0"/>
              </a:spcAft>
              <a:buNone/>
            </a:pPr>
            <a:endParaRPr lang="en-US"/>
          </a:p>
          <a:p>
            <a:pPr marL="0" lvl="0" indent="0" algn="l" rtl="0">
              <a:spcBef>
                <a:spcPts val="0"/>
              </a:spcBef>
              <a:spcAft>
                <a:spcPts val="0"/>
              </a:spcAft>
              <a:buNone/>
            </a:pPr>
            <a:r>
              <a:rPr lang="en-US"/>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0" lvl="0" indent="0" algn="l" rtl="0">
              <a:spcBef>
                <a:spcPts val="0"/>
              </a:spcBef>
              <a:spcAft>
                <a:spcPts val="0"/>
              </a:spcAft>
              <a:buNone/>
            </a:pPr>
            <a:endParaRPr lang="en-US"/>
          </a:p>
          <a:p>
            <a:pPr marL="0" lvl="0" indent="0" algn="l" rtl="0">
              <a:spcBef>
                <a:spcPts val="0"/>
              </a:spcBef>
              <a:spcAft>
                <a:spcPts val="0"/>
              </a:spcAft>
              <a:buNone/>
            </a:pPr>
            <a:r>
              <a:rPr lang="en-US"/>
              <a:t>IMAGES: </a:t>
            </a:r>
            <a:r>
              <a:rPr lang="en-US" u="sng">
                <a:solidFill>
                  <a:schemeClr val="hlink"/>
                </a:solidFill>
                <a:hlinkClick r:id="rId3"/>
              </a:rPr>
              <a:t>https://educatorclips.com/fire_drill.html</a:t>
            </a:r>
            <a:r>
              <a:rPr lang="en-US"/>
              <a:t> , </a:t>
            </a:r>
            <a:r>
              <a:rPr lang="en-US" u="sng">
                <a:solidFill>
                  <a:schemeClr val="hlink"/>
                </a:solidFill>
                <a:hlinkClick r:id="rId4"/>
              </a:rPr>
              <a:t>https://www.olympia.org/o/oms/article/136094</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11</a:t>
            </a:fld>
            <a:endParaRPr lang="en-US"/>
          </a:p>
        </p:txBody>
      </p:sp>
    </p:spTree>
    <p:extLst>
      <p:ext uri="{BB962C8B-B14F-4D97-AF65-F5344CB8AC3E}">
        <p14:creationId xmlns:p14="http://schemas.microsoft.com/office/powerpoint/2010/main" val="55656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Tell students that our school has an earthquake early warning system that can give our school community members seconds of extra time to protect ourselves before damaging shaking arrives during an earthquake.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IMAGES: </a:t>
            </a:r>
            <a:r>
              <a:rPr lang="en-US" u="sng" dirty="0">
                <a:solidFill>
                  <a:schemeClr val="hlink"/>
                </a:solidFill>
                <a:hlinkClick r:id="rId3"/>
              </a:rPr>
              <a:t>https://drive.google.com/file/d/1c-wx46pgNeN2sBWM51xPwq0eLwnvT8jU/view?usp=drive_link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12</a:t>
            </a:fld>
            <a:endParaRPr lang="en-US"/>
          </a:p>
        </p:txBody>
      </p:sp>
    </p:spTree>
    <p:extLst>
      <p:ext uri="{BB962C8B-B14F-4D97-AF65-F5344CB8AC3E}">
        <p14:creationId xmlns:p14="http://schemas.microsoft.com/office/powerpoint/2010/main" val="156942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a:p>
            <a:pPr marL="0" lvl="0" indent="0" algn="l" rtl="0">
              <a:spcBef>
                <a:spcPts val="0"/>
              </a:spcBef>
              <a:spcAft>
                <a:spcPts val="0"/>
              </a:spcAft>
              <a:buNone/>
            </a:pPr>
            <a:endParaRPr lang="en-US"/>
          </a:p>
          <a:p>
            <a:pPr marL="0" lvl="0" indent="0" algn="l" rtl="0">
              <a:spcBef>
                <a:spcPts val="0"/>
              </a:spcBef>
              <a:spcAft>
                <a:spcPts val="0"/>
              </a:spcAft>
              <a:buNone/>
            </a:pPr>
            <a:r>
              <a:rPr lang="en-US"/>
              <a:t>IMAGE: </a:t>
            </a:r>
            <a:r>
              <a:rPr lang="en-US" u="sng">
                <a:solidFill>
                  <a:schemeClr val="hlink"/>
                </a:solidFill>
                <a:hlinkClick r:id="rId3"/>
              </a:rPr>
              <a:t>https://www.education.ne.gov/wp-content/uploads/2021/12/6185-21-STQ-Emotions-Blog-Images.jpg</a:t>
            </a:r>
            <a:r>
              <a:rPr lang="en-US">
                <a:solidFill>
                  <a:schemeClr val="dk1"/>
                </a:solidFill>
              </a:rPr>
              <a:t> </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13</a:t>
            </a:fld>
            <a:endParaRPr lang="en-US"/>
          </a:p>
        </p:txBody>
      </p:sp>
    </p:spTree>
    <p:extLst>
      <p:ext uri="{BB962C8B-B14F-4D97-AF65-F5344CB8AC3E}">
        <p14:creationId xmlns:p14="http://schemas.microsoft.com/office/powerpoint/2010/main" val="172088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a:t>Ask students what they’ve seen and heard about earthquakes. They may have seen images of people or buildings shaking. They may have seen a cartoon in which a giant fissure opens up in Earth’s surface (which is incorrect). Tell students that we’ll learn more about what an earthquake is in this lesson. Consider recording students’ questions so that you can return to them at them end of the lesson to see which have been addressed through the lesson, and try to answer the others. </a:t>
            </a:r>
          </a:p>
          <a:p>
            <a:pPr marL="0" lvl="0" indent="0" algn="l" rtl="0">
              <a:spcBef>
                <a:spcPts val="0"/>
              </a:spcBef>
              <a:spcAft>
                <a:spcPts val="0"/>
              </a:spcAft>
              <a:buNone/>
            </a:pPr>
            <a:endParaRPr lang="en-US"/>
          </a:p>
          <a:p>
            <a:pPr marL="0" lvl="0" indent="0" algn="l" rtl="0">
              <a:spcBef>
                <a:spcPts val="0"/>
              </a:spcBef>
              <a:spcAft>
                <a:spcPts val="0"/>
              </a:spcAft>
              <a:buNone/>
            </a:pPr>
            <a:r>
              <a:rPr lang="en-US"/>
              <a:t>IMAGES:  </a:t>
            </a:r>
            <a:r>
              <a:rPr lang="en-US" u="sng">
                <a:solidFill>
                  <a:schemeClr val="hlink"/>
                </a:solidFill>
                <a:hlinkClick r:id="rId3"/>
              </a:rPr>
              <a:t>https://rocketrules.org/wp-content/uploads/2020/08/Earthquake_Cont_English_072720.pdf</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14</a:t>
            </a:fld>
            <a:endParaRPr lang="en-US"/>
          </a:p>
        </p:txBody>
      </p:sp>
    </p:spTree>
    <p:extLst>
      <p:ext uri="{BB962C8B-B14F-4D97-AF65-F5344CB8AC3E}">
        <p14:creationId xmlns:p14="http://schemas.microsoft.com/office/powerpoint/2010/main" val="2128882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a:t>Ask students if they or their family members have experienced an earthquake. It’s likely that many of them have not experienced an earthquake. They may have heard from family members about shaking, objects breaking, or even possibly injuries. Validate students’ experiences, and scan for students that may need some extra support.  </a:t>
            </a:r>
          </a:p>
          <a:p>
            <a:pPr marL="0" lvl="0" indent="0" algn="l" rtl="0">
              <a:spcBef>
                <a:spcPts val="0"/>
              </a:spcBef>
              <a:spcAft>
                <a:spcPts val="0"/>
              </a:spcAft>
              <a:buNone/>
            </a:pPr>
            <a:endParaRPr lang="en-US"/>
          </a:p>
          <a:p>
            <a:pPr marL="0" lvl="0" indent="0" algn="l" rtl="0">
              <a:spcBef>
                <a:spcPts val="0"/>
              </a:spcBef>
              <a:spcAft>
                <a:spcPts val="0"/>
              </a:spcAft>
              <a:buNone/>
            </a:pPr>
            <a:r>
              <a:rPr lang="en-US"/>
              <a:t>IMAGES: </a:t>
            </a:r>
            <a:r>
              <a:rPr lang="en-US" u="sng">
                <a:solidFill>
                  <a:schemeClr val="hlink"/>
                </a:solidFill>
                <a:hlinkClick r:id="rId3"/>
              </a:rPr>
              <a:t>https://rocketrules.org/wp-content/uploads/2020/08/Earthquake_Cont_English_072720.pdf</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15</a:t>
            </a:fld>
            <a:endParaRPr lang="en-US"/>
          </a:p>
        </p:txBody>
      </p:sp>
    </p:spTree>
    <p:extLst>
      <p:ext uri="{BB962C8B-B14F-4D97-AF65-F5344CB8AC3E}">
        <p14:creationId xmlns:p14="http://schemas.microsoft.com/office/powerpoint/2010/main" val="21310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b="1"/>
              <a:t>: </a:t>
            </a:r>
            <a:r>
              <a:rPr lang="en-US" i="1"/>
              <a:t>This slide is animated so pictures and prompts come in when you click starting with the school, and then zooming out to planet Earth. </a:t>
            </a:r>
            <a:r>
              <a:rPr lang="en-US"/>
              <a:t>Ask </a:t>
            </a:r>
            <a:r>
              <a:rPr lang="en-US" dirty="0"/>
              <a:t>students where they are located, starting with the school they’re in, and then progressively zooming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IMAGES:  Rocket’s Sense of Safety </a:t>
            </a:r>
            <a:r>
              <a:rPr lang="en-US" u="sng" dirty="0">
                <a:solidFill>
                  <a:schemeClr val="hlink"/>
                </a:solidFill>
                <a:hlinkClick r:id="rId3"/>
              </a:rPr>
              <a:t>https://rocketrules.org/wp-content/uploads/2024/01/Sos-English-v2.pdf</a:t>
            </a:r>
            <a:r>
              <a:rPr lang="en-US" dirty="0"/>
              <a:t>, USGS Soil Lead Safety Data </a:t>
            </a:r>
            <a:r>
              <a:rPr lang="en-US" u="sng" dirty="0">
                <a:solidFill>
                  <a:schemeClr val="hlink"/>
                </a:solidFill>
                <a:hlinkClick r:id="rId4"/>
              </a:rPr>
              <a:t>https://www.epa.gov/superfund/usgs-background-soil-lead-survey-state-data</a:t>
            </a:r>
            <a:r>
              <a:rPr lang="en-US" dirty="0"/>
              <a:t> , NASA: A Guide to Climate Change for Kids </a:t>
            </a:r>
            <a:r>
              <a:rPr lang="en-US" u="sng" dirty="0">
                <a:solidFill>
                  <a:schemeClr val="hlink"/>
                </a:solidFill>
                <a:hlinkClick r:id="rId5"/>
              </a:rPr>
              <a:t>https://climatekids.nasa.gov/kids-guide-to-climate-change/</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25683081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391887" y="5131035"/>
            <a:ext cx="11240479" cy="445306"/>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924452" y="0"/>
            <a:ext cx="9267548" cy="3128989"/>
          </a:xfrm>
          <a:prstGeom prst="rect">
            <a:avLst/>
          </a:prstGeom>
        </p:spPr>
      </p:pic>
      <p:sp>
        <p:nvSpPr>
          <p:cNvPr id="8" name="Rectangle 7">
            <a:extLst>
              <a:ext uri="{FF2B5EF4-FFF2-40B4-BE49-F238E27FC236}">
                <a16:creationId xmlns:a16="http://schemas.microsoft.com/office/drawing/2014/main" id="{ECDCBB8A-B6FB-7E4F-1DC3-BEF936B8A0F0}"/>
              </a:ext>
            </a:extLst>
          </p:cNvPr>
          <p:cNvSpPr/>
          <p:nvPr userDrawn="1"/>
        </p:nvSpPr>
        <p:spPr>
          <a:xfrm>
            <a:off x="1" y="0"/>
            <a:ext cx="3291839" cy="3128989"/>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391887" y="3729011"/>
            <a:ext cx="11240479" cy="1193800"/>
          </a:xfrm>
        </p:spPr>
        <p:txBody>
          <a:bodyPr anchor="b">
            <a:normAutofit/>
          </a:bodyPr>
          <a:lstStyle>
            <a:lvl1pPr algn="l">
              <a:defRPr sz="4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0503" y="633736"/>
            <a:ext cx="3939485" cy="1861515"/>
          </a:xfrm>
          <a:prstGeom prst="rect">
            <a:avLst/>
          </a:prstGeom>
        </p:spPr>
      </p:pic>
    </p:spTree>
    <p:extLst>
      <p:ext uri="{BB962C8B-B14F-4D97-AF65-F5344CB8AC3E}">
        <p14:creationId xmlns:p14="http://schemas.microsoft.com/office/powerpoint/2010/main" val="2886803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4735285" y="987425"/>
            <a:ext cx="6841671" cy="5005162"/>
          </a:xfrm>
          <a:pattFill prst="ltDnDiag">
            <a:fgClr>
              <a:schemeClr val="bg1">
                <a:lumMod val="95000"/>
              </a:schemeClr>
            </a:fgClr>
            <a:bgClr>
              <a:schemeClr val="bg1"/>
            </a:bgClr>
          </a:pattFill>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464231" y="987424"/>
            <a:ext cx="3932237" cy="1314903"/>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464231" y="2498271"/>
            <a:ext cx="3932237" cy="3494316"/>
          </a:xfrm>
        </p:spPr>
        <p:txBody>
          <a:bodyPr>
            <a:normAutofit/>
          </a:bodyPr>
          <a:lstStyle>
            <a:lvl1pPr marL="0" indent="0">
              <a:buNone/>
              <a:defRPr sz="18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1042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userDrawn="1"/>
        </p:nvSpPr>
        <p:spPr>
          <a:xfrm>
            <a:off x="0" y="0"/>
            <a:ext cx="12192000" cy="3666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0;p8">
            <a:extLst>
              <a:ext uri="{FF2B5EF4-FFF2-40B4-BE49-F238E27FC236}">
                <a16:creationId xmlns:a16="http://schemas.microsoft.com/office/drawing/2014/main" id="{CB04BB71-EF2C-6A05-D3F7-98FE94ED0070}"/>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2229143" y="1"/>
            <a:ext cx="9962856" cy="3666435"/>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391887" y="1997765"/>
            <a:ext cx="11240479" cy="1193800"/>
          </a:xfrm>
        </p:spPr>
        <p:txBody>
          <a:bodyPr anchor="b">
            <a:normAutofit/>
          </a:bodyPr>
          <a:lstStyle>
            <a:lvl1pPr algn="ctr">
              <a:defRPr sz="44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362450" y="4125289"/>
            <a:ext cx="3467100" cy="1638300"/>
          </a:xfrm>
          <a:prstGeom prst="rect">
            <a:avLst/>
          </a:prstGeom>
        </p:spPr>
      </p:pic>
    </p:spTree>
    <p:extLst>
      <p:ext uri="{BB962C8B-B14F-4D97-AF65-F5344CB8AC3E}">
        <p14:creationId xmlns:p14="http://schemas.microsoft.com/office/powerpoint/2010/main" val="38686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spTree>
    <p:extLst>
      <p:ext uri="{BB962C8B-B14F-4D97-AF65-F5344CB8AC3E}">
        <p14:creationId xmlns:p14="http://schemas.microsoft.com/office/powerpoint/2010/main" val="420539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spTree>
    <p:extLst>
      <p:ext uri="{BB962C8B-B14F-4D97-AF65-F5344CB8AC3E}">
        <p14:creationId xmlns:p14="http://schemas.microsoft.com/office/powerpoint/2010/main" val="353281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524656" y="1005200"/>
            <a:ext cx="816963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524656" y="4188007"/>
            <a:ext cx="8169639" cy="1500187"/>
          </a:xfrm>
        </p:spPr>
        <p:txBody>
          <a:bodyPr/>
          <a:lstStyle>
            <a:lvl1pPr marL="0" indent="0">
              <a:buNone/>
              <a:defRPr sz="24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56071" y="872588"/>
            <a:ext cx="4435929" cy="543024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userDrawn="1"/>
        </p:nvSpPr>
        <p:spPr>
          <a:xfrm>
            <a:off x="13855148" y="-119270"/>
            <a:ext cx="184731" cy="369332"/>
          </a:xfrm>
          <a:prstGeom prst="rect">
            <a:avLst/>
          </a:prstGeom>
          <a:noFill/>
        </p:spPr>
        <p:txBody>
          <a:bodyPr wrap="none" rtlCol="0">
            <a:spAutoFit/>
          </a:bodyPr>
          <a:lstStyle/>
          <a:p>
            <a:endParaRPr lang="en-US"/>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spTree>
    <p:extLst>
      <p:ext uri="{BB962C8B-B14F-4D97-AF65-F5344CB8AC3E}">
        <p14:creationId xmlns:p14="http://schemas.microsoft.com/office/powerpoint/2010/main" val="336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417284" y="1656158"/>
            <a:ext cx="56134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6186710" y="1656158"/>
            <a:ext cx="56134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spTree>
    <p:extLst>
      <p:ext uri="{BB962C8B-B14F-4D97-AF65-F5344CB8AC3E}">
        <p14:creationId xmlns:p14="http://schemas.microsoft.com/office/powerpoint/2010/main" val="182322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spTree>
    <p:extLst>
      <p:ext uri="{BB962C8B-B14F-4D97-AF65-F5344CB8AC3E}">
        <p14:creationId xmlns:p14="http://schemas.microsoft.com/office/powerpoint/2010/main" val="419361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spTree>
    <p:extLst>
      <p:ext uri="{BB962C8B-B14F-4D97-AF65-F5344CB8AC3E}">
        <p14:creationId xmlns:p14="http://schemas.microsoft.com/office/powerpoint/2010/main" val="2348316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464231" y="987424"/>
            <a:ext cx="3932237" cy="131490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4751613" y="987425"/>
            <a:ext cx="6976155" cy="5005162"/>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464231" y="2498271"/>
            <a:ext cx="3932237" cy="3494316"/>
          </a:xfrm>
        </p:spPr>
        <p:txBody>
          <a:bodyPr>
            <a:normAutofit/>
          </a:bodyPr>
          <a:lstStyle>
            <a:lvl1pPr marL="0" indent="0">
              <a:buNone/>
              <a:defRPr sz="18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userDrawn="1"/>
        </p:nvCxnSpPr>
        <p:spPr>
          <a:xfrm>
            <a:off x="4555671" y="987424"/>
            <a:ext cx="0" cy="5005163"/>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17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userDrawn="1"/>
        </p:nvSpPr>
        <p:spPr>
          <a:xfrm flipV="1">
            <a:off x="0" y="6310630"/>
            <a:ext cx="12192000" cy="5473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417284" y="850504"/>
            <a:ext cx="11382829" cy="5432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417284" y="1701009"/>
            <a:ext cx="11382828" cy="430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9056912" y="6424612"/>
            <a:ext cx="2743200" cy="365125"/>
          </a:xfrm>
          <a:prstGeom prst="rect">
            <a:avLst/>
          </a:prstGeom>
        </p:spPr>
        <p:txBody>
          <a:bodyPr vert="horz" lIns="91440" tIns="45720" rIns="91440" bIns="45720" rtlCol="0" anchor="ctr"/>
          <a:lstStyle>
            <a:lvl1pPr algn="r">
              <a:defRPr sz="12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4038600" y="6418724"/>
            <a:ext cx="4114800" cy="365125"/>
          </a:xfrm>
          <a:prstGeom prst="rect">
            <a:avLst/>
          </a:prstGeom>
        </p:spPr>
        <p:txBody>
          <a:bodyPr anchor="ctr" anchorCtr="0"/>
          <a:lstStyle>
            <a:lvl1pPr algn="ctr">
              <a:defRPr sz="12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userDrawn="1"/>
        </p:nvPicPr>
        <p:blipFill>
          <a:blip r:embed="rId12"/>
          <a:stretch>
            <a:fillRect/>
          </a:stretch>
        </p:blipFill>
        <p:spPr>
          <a:xfrm>
            <a:off x="0" y="0"/>
            <a:ext cx="12188952" cy="545962"/>
          </a:xfrm>
          <a:prstGeom prst="rect">
            <a:avLst/>
          </a:prstGeom>
        </p:spPr>
      </p:pic>
    </p:spTree>
    <p:extLst>
      <p:ext uri="{BB962C8B-B14F-4D97-AF65-F5344CB8AC3E}">
        <p14:creationId xmlns:p14="http://schemas.microsoft.com/office/powerpoint/2010/main" val="38688677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52" r:id="rId6"/>
    <p:sldLayoutId id="2147483654" r:id="rId7"/>
    <p:sldLayoutId id="2147483655"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rocketrules.org/wp-content/uploads/2020/08/Earthquake_Cont_English_072720.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ducatorclips.com/fire_drill.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www.olympia.org/o/oms/article/136094"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drive.google.com/file/d/1c-wx46pgNeN2sBWM51xPwq0eLwnvT8jU/view"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ducation.ne.gov/wp-content/uploads/2021/12/6185-21-STQ-Emotions-Blog-Images.jp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rocketrules.org/wp-content/uploads/2020/08/Earthquake_Cont_English_072720.pdf"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rocketrules.org/wp-content/uploads/2024/01/Sos-English-v2.pdf" TargetMode="Externa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climatekids.nasa.gov/kids-guide-to-climate-change/" TargetMode="External"/><Relationship Id="rId4" Type="http://schemas.openxmlformats.org/officeDocument/2006/relationships/hyperlink" Target="https://www.epa.gov/superfund/usgs-background-soil-lead-survey-state-data"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6" Type="http://schemas.openxmlformats.org/officeDocument/2006/relationships/hyperlink" Target="https://www.youtube.com/watch?v=-5BgKKutxBs" TargetMode="External"/><Relationship Id="rId5" Type="http://schemas.openxmlformats.org/officeDocument/2006/relationships/hyperlink" Target="https://rocketrules.org/wp-content/uploads/2020/09/Earthquake_Story_Full_optimized.pdf"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rocketrules.org/earthquake-activity-books-videos/" TargetMode="External"/><Relationship Id="rId3" Type="http://schemas.openxmlformats.org/officeDocument/2006/relationships/hyperlink" Target="https://rocketrules.org/wp-content/uploads/2021/10/Drop_Cover_Hold_On_Drawing.pdf" TargetMode="External"/><Relationship Id="rId7" Type="http://schemas.openxmlformats.org/officeDocument/2006/relationships/hyperlink" Target="https://1drv.ms/w/c/7115c3255e4239b3/ETzpXvxNcztLvkXOgjdtNYEBnzIPJ6OTEVm6Qrfx3rpfNA?e=9T68Yr"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1drv.ms/w/c/7115c3255e4239b3/EdH9CmHGI9VGiccl2Mf-4G0BEviphtjHzbtrXO6wGRYY0A?e=zOw7mC" TargetMode="External"/><Relationship Id="rId5" Type="http://schemas.openxmlformats.org/officeDocument/2006/relationships/hyperlink" Target="https://1drv.ms/w/c/7115c3255e4239b3/EUDT_kMR2xNLpOdBlfumCZwBOkoh3z5NPicKvUa970EEvg?e=Ikmee9" TargetMode="External"/><Relationship Id="rId10" Type="http://schemas.openxmlformats.org/officeDocument/2006/relationships/hyperlink" Target="https://docs.google.com/forms/d/e/1FAIpQLScK-wkerGAJ6_5mnTumQNVis67kVD43sVuKziZVABgnVCNhJQ/viewform?embedded=true" TargetMode="External"/><Relationship Id="rId4" Type="http://schemas.openxmlformats.org/officeDocument/2006/relationships/hyperlink" Target="https://1drv.ms/w/c/7115c3255e4239b3/EfhnHx2K9atLpj6wvUPw1dsBPMqfeCCLJj1xdanrjpWGuQ?e=QvzKe0" TargetMode="External"/><Relationship Id="rId9" Type="http://schemas.openxmlformats.org/officeDocument/2006/relationships/hyperlink" Target="https://rocketrules.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drive.google.com/file/d/1KaHNTj7_C1NvRDFZE3jWW-6g2K4I_Q4h/view"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rocketrules.org/wp-content/uploads/2020/08/Earthquake_Cont_English_072720.pdf"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rocketrules.org/wp-content/uploads/2020/09/Earthquake_Story_Full_optimized.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cisa.gov/audiences/educational-institutions" TargetMode="External"/><Relationship Id="rId5" Type="http://schemas.openxmlformats.org/officeDocument/2006/relationships/hyperlink" Target="https://www.shakeout.org/dropcoverholdon/"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rocketrules.org/wp-content/uploads/2020/09/Earthquake_Story_Full_optimized.pdf"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hyperlink" Target="https://rocketrules.org/wp-content/uploads/2020/08/Earthquake_Cont_English_072720.pdf"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rocketrules.org/wp-content/uploads/2020/09/Earthquake_Story_Full_optimized.pdf" TargetMode="Externa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hyperlink" Target="https://www.education.ne.gov/wp-content/uploads/2021/12/6185-21-STQ-Emotions-Blog-Images.jp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0.xml"/><Relationship Id="rId1" Type="http://schemas.openxmlformats.org/officeDocument/2006/relationships/slideLayout" Target="../slideLayouts/slideLayout4.xml"/><Relationship Id="rId4" Type="http://schemas.openxmlformats.org/officeDocument/2006/relationships/slide" Target="slide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hyperlink" Target="https://rocketrules.org/wp-content/uploads/2020/08/Earthquake_Cont_English_072720.pdf" TargetMode="External"/><Relationship Id="rId3" Type="http://schemas.openxmlformats.org/officeDocument/2006/relationships/hyperlink" Target="https://drive.google.com/drive/folders/15uvK1IVDAduCD_h7YgmqmBslZQoFSdhX" TargetMode="External"/><Relationship Id="rId7" Type="http://schemas.openxmlformats.org/officeDocument/2006/relationships/hyperlink" Target="https://www.shakeout.org/downloads/ShakeOut_Drill_Guidance_GradesK-4.pptx" TargetMode="External"/><Relationship Id="rId2" Type="http://schemas.openxmlformats.org/officeDocument/2006/relationships/hyperlink" Target="https://www.iris.edu/hq/programs/epo/shake_alert" TargetMode="External"/><Relationship Id="rId1" Type="http://schemas.openxmlformats.org/officeDocument/2006/relationships/slideLayout" Target="../slideLayouts/slideLayout4.xml"/><Relationship Id="rId6" Type="http://schemas.openxmlformats.org/officeDocument/2006/relationships/hyperlink" Target="https://www.earthquakecountry.org/languages/" TargetMode="External"/><Relationship Id="rId5" Type="http://schemas.openxmlformats.org/officeDocument/2006/relationships/hyperlink" Target="https://docs.google.com/forms/d/e/1FAIpQLScK-wkerGAJ6_5mnTumQNVis67kVD43sVuKziZVABgnVCNhJQ/viewform?embedded=true" TargetMode="External"/><Relationship Id="rId4" Type="http://schemas.openxmlformats.org/officeDocument/2006/relationships/hyperlink" Target="https://rocketrules.org/" TargetMode="External"/><Relationship Id="rId9" Type="http://schemas.openxmlformats.org/officeDocument/2006/relationships/hyperlink" Target="https://rocketrules.org/wp-content/uploads/2020/09/Earthquake_Story_Full_optimized.pdf"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4.xml"/><Relationship Id="rId1" Type="http://schemas.openxmlformats.org/officeDocument/2006/relationships/slideLayout" Target="../slideLayouts/slideLayout4.xml"/><Relationship Id="rId5" Type="http://schemas.openxmlformats.org/officeDocument/2006/relationships/slide" Target="slide17.xml"/><Relationship Id="rId4" Type="http://schemas.openxmlformats.org/officeDocument/2006/relationships/slide" Target="slide16.xml"/></Relationships>
</file>

<file path=ppt/slides/_rels/slide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slide" Target="slide20.xml"/></Relationships>
</file>

<file path=ppt/slides/_rels/slide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7.xml"/><Relationship Id="rId1" Type="http://schemas.openxmlformats.org/officeDocument/2006/relationships/slideLayout" Target="../slideLayouts/slideLayout4.xml"/><Relationship Id="rId5" Type="http://schemas.openxmlformats.org/officeDocument/2006/relationships/slide" Target="slide30.xml"/><Relationship Id="rId4" Type="http://schemas.openxmlformats.org/officeDocument/2006/relationships/slide" Target="slide29.xml"/></Relationships>
</file>

<file path=ppt/slides/_rels/slide9.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slide" Target="slide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391887" y="5077120"/>
            <a:ext cx="11240479" cy="827482"/>
          </a:xfrm>
        </p:spPr>
        <p:txBody>
          <a:bodyPr>
            <a:noAutofit/>
          </a:bodyPr>
          <a:lstStyle/>
          <a:p>
            <a:r>
              <a:rPr lang="en-US" b="1" dirty="0"/>
              <a:t>Kindergarten - 2nd Grade </a:t>
            </a:r>
          </a:p>
          <a:p>
            <a:r>
              <a:rPr lang="en-US" sz="2000" i="1" dirty="0"/>
              <a:t>Lesson length: 2 30-minute or 1 hour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391887" y="3549308"/>
            <a:ext cx="11240479" cy="1193800"/>
          </a:xfrm>
        </p:spPr>
        <p:txBody>
          <a:bodyPr>
            <a:normAutofit fontScale="90000"/>
          </a:bodyPr>
          <a:lstStyle/>
          <a:p>
            <a:pPr>
              <a:lnSpc>
                <a:spcPct val="100000"/>
              </a:lnSpc>
              <a:spcBef>
                <a:spcPts val="0"/>
              </a:spcBef>
              <a:defRPr/>
            </a:pPr>
            <a:r>
              <a:rPr kumimoji="0" lang="en-US" sz="3600" b="0" i="0" u="none" strike="noStrike" kern="0" cap="none" spc="0" normalizeH="0" baseline="0" noProof="0" dirty="0" err="1">
                <a:ln>
                  <a:noFill/>
                </a:ln>
                <a:effectLst/>
                <a:uLnTx/>
                <a:uFillTx/>
                <a:latin typeface="Arial"/>
                <a:cs typeface="Arial"/>
                <a:sym typeface="Arial"/>
              </a:rPr>
              <a:t>ShakeAlert</a:t>
            </a:r>
            <a:r>
              <a:rPr kumimoji="0" lang="en-US" sz="3600" b="0" i="0" u="none" strike="noStrike" kern="0" cap="none" spc="0" normalizeH="0" baseline="30000" noProof="0" dirty="0">
                <a:ln>
                  <a:noFill/>
                </a:ln>
                <a:effectLst/>
                <a:uLnTx/>
                <a:uFillTx/>
                <a:latin typeface="Arial"/>
                <a:cs typeface="Arial"/>
                <a:sym typeface="Arial"/>
              </a:rPr>
              <a:t>®</a:t>
            </a:r>
            <a:r>
              <a:rPr kumimoji="0" lang="en-US" sz="3600" b="0" i="0" u="none" strike="noStrike" kern="0" cap="none" spc="0" normalizeH="0" baseline="0" noProof="0" dirty="0">
                <a:ln>
                  <a:noFill/>
                </a:ln>
                <a:effectLst/>
                <a:uLnTx/>
                <a:uFillTx/>
                <a:latin typeface="Arial"/>
                <a:cs typeface="Arial"/>
                <a:sym typeface="Arial"/>
              </a:rPr>
              <a:t> Earthquake Early Warning </a:t>
            </a:r>
            <a:br>
              <a:rPr lang="en-US" sz="5400" b="0" i="0" u="none" strike="noStrike" kern="0" cap="none" spc="0" normalizeH="0" baseline="0" noProof="0" dirty="0">
                <a:ln>
                  <a:noFill/>
                </a:ln>
                <a:effectLst/>
                <a:uLnTx/>
                <a:uFillTx/>
                <a:latin typeface="Arial"/>
                <a:cs typeface="Arial"/>
              </a:rPr>
            </a:br>
            <a:r>
              <a:rPr lang="en-US" sz="6000" kern="0" dirty="0">
                <a:latin typeface="Arial"/>
                <a:cs typeface="Arial"/>
                <a:sym typeface="Arial"/>
              </a:rPr>
              <a:t>Earthquake</a:t>
            </a:r>
            <a:r>
              <a:rPr kumimoji="0" lang="en-US" sz="6000" u="none" strike="noStrike" kern="0" cap="none" spc="0" normalizeH="0" baseline="0" noProof="0" dirty="0">
                <a:ln>
                  <a:noFill/>
                </a:ln>
                <a:effectLst/>
                <a:uLnTx/>
                <a:uFillTx/>
                <a:latin typeface="Arial"/>
                <a:cs typeface="Arial"/>
                <a:sym typeface="Arial"/>
              </a:rPr>
              <a:t> Drill</a:t>
            </a:r>
            <a:r>
              <a:rPr lang="en-US" sz="6000" kern="0" dirty="0">
                <a:latin typeface="Arial"/>
                <a:cs typeface="Arial"/>
                <a:sym typeface="Arial"/>
              </a:rPr>
              <a:t> Lesson</a:t>
            </a:r>
            <a:endParaRPr lang="en-US" dirty="0"/>
          </a:p>
        </p:txBody>
      </p:sp>
      <p:sp>
        <p:nvSpPr>
          <p:cNvPr id="6" name="Slide Number Placeholder 5">
            <a:extLst>
              <a:ext uri="{FF2B5EF4-FFF2-40B4-BE49-F238E27FC236}">
                <a16:creationId xmlns:a16="http://schemas.microsoft.com/office/drawing/2014/main" id="{81D3E793-53AC-1476-B7C0-CA77E7C22173}"/>
              </a:ext>
            </a:extLst>
          </p:cNvPr>
          <p:cNvSpPr>
            <a:spLocks noGrp="1"/>
          </p:cNvSpPr>
          <p:nvPr>
            <p:ph type="sldNum" sz="quarter" idx="11"/>
          </p:nvPr>
        </p:nvSpPr>
        <p:spPr>
          <a:xfrm>
            <a:off x="9448800" y="6481305"/>
            <a:ext cx="2743200" cy="365125"/>
          </a:xfrm>
        </p:spPr>
        <p:txBody>
          <a:bodyPr/>
          <a:lstStyle/>
          <a:p>
            <a:fld id="{4CD52F5A-F23C-D446-A233-54F38C79DABD}" type="slidenum">
              <a:rPr lang="en-US" smtClean="0"/>
              <a:pPr/>
              <a:t>1</a:t>
            </a:fld>
            <a:endParaRPr lang="en-US" dirty="0"/>
          </a:p>
        </p:txBody>
      </p:sp>
      <p:sp>
        <p:nvSpPr>
          <p:cNvPr id="8" name="Google Shape;46;p10">
            <a:extLst>
              <a:ext uri="{FF2B5EF4-FFF2-40B4-BE49-F238E27FC236}">
                <a16:creationId xmlns:a16="http://schemas.microsoft.com/office/drawing/2014/main" id="{C286C6D9-5AA5-457A-57EA-E7345D335FD7}"/>
              </a:ext>
            </a:extLst>
          </p:cNvPr>
          <p:cNvSpPr txBox="1"/>
          <p:nvPr/>
        </p:nvSpPr>
        <p:spPr>
          <a:xfrm>
            <a:off x="5993106" y="920189"/>
            <a:ext cx="4659028" cy="267951"/>
          </a:xfrm>
          <a:prstGeom prst="roundRect">
            <a:avLst/>
          </a:prstGeom>
          <a:solidFill>
            <a:srgbClr val="D9EAD3"/>
          </a:solidFill>
          <a:ln w="28575" cap="flat" cmpd="sng">
            <a:solidFill>
              <a:srgbClr val="006F41"/>
            </a:solidFill>
            <a:prstDash val="solid"/>
            <a:round/>
            <a:headEnd type="none" w="sm" len="sm"/>
            <a:tailEnd type="none" w="sm" len="sm"/>
          </a:ln>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80000"/>
              </a:lnSpc>
              <a:buClr>
                <a:srgbClr val="000000"/>
              </a:buClr>
              <a:buSzPts val="935"/>
              <a:defRPr/>
            </a:pPr>
            <a:r>
              <a:rPr lang="en" sz="1350" b="1" kern="0">
                <a:solidFill>
                  <a:srgbClr val="000000"/>
                </a:solidFill>
                <a:latin typeface="Arial"/>
                <a:cs typeface="Arial"/>
                <a:sym typeface="Arial"/>
              </a:rPr>
              <a:t>GREEN SLIDES</a:t>
            </a:r>
            <a:r>
              <a:rPr lang="en" sz="1350" kern="0">
                <a:solidFill>
                  <a:srgbClr val="000000"/>
                </a:solidFill>
                <a:latin typeface="Arial"/>
                <a:cs typeface="Arial"/>
                <a:sym typeface="Arial"/>
              </a:rPr>
              <a:t> = Teacher Preparation &amp; Information</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9" name="Google Shape;47;p10">
            <a:extLst>
              <a:ext uri="{FF2B5EF4-FFF2-40B4-BE49-F238E27FC236}">
                <a16:creationId xmlns:a16="http://schemas.microsoft.com/office/drawing/2014/main" id="{CE084991-E62D-5932-93CF-1D3D82DBE974}"/>
              </a:ext>
            </a:extLst>
          </p:cNvPr>
          <p:cNvSpPr txBox="1"/>
          <p:nvPr/>
        </p:nvSpPr>
        <p:spPr>
          <a:xfrm>
            <a:off x="6006584" y="1248495"/>
            <a:ext cx="4629375" cy="249980"/>
          </a:xfrm>
          <a:prstGeom prst="roundRect">
            <a:avLst/>
          </a:prstGeom>
          <a:solidFill>
            <a:schemeClr val="lt1"/>
          </a:solidFill>
          <a:ln w="19050" cap="flat" cmpd="sng">
            <a:noFill/>
            <a:prstDash val="solid"/>
            <a:round/>
            <a:headEnd type="none" w="sm" len="sm"/>
            <a:tailEnd type="none" w="sm" len="sm"/>
          </a:ln>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80000"/>
              </a:lnSpc>
              <a:buClr>
                <a:srgbClr val="000000"/>
              </a:buClr>
              <a:defRPr/>
            </a:pPr>
            <a:r>
              <a:rPr lang="en" sz="1350" b="1" kern="0">
                <a:solidFill>
                  <a:srgbClr val="000000"/>
                </a:solidFill>
                <a:latin typeface="Arial"/>
                <a:cs typeface="Arial"/>
                <a:sym typeface="Arial"/>
              </a:rPr>
              <a:t>WHITE SLIDES </a:t>
            </a:r>
            <a:r>
              <a:rPr lang="en" sz="1350" kern="0">
                <a:solidFill>
                  <a:srgbClr val="000000"/>
                </a:solidFill>
                <a:latin typeface="Arial"/>
                <a:cs typeface="Arial"/>
                <a:sym typeface="Arial"/>
              </a:rPr>
              <a:t>= Present to Class</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2" name="TextBox 7">
            <a:extLst>
              <a:ext uri="{FF2B5EF4-FFF2-40B4-BE49-F238E27FC236}">
                <a16:creationId xmlns:a16="http://schemas.microsoft.com/office/drawing/2014/main" id="{F88B4011-3A0A-E01F-74D3-818F3A01732F}"/>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Tree>
    <p:extLst>
      <p:ext uri="{BB962C8B-B14F-4D97-AF65-F5344CB8AC3E}">
        <p14:creationId xmlns:p14="http://schemas.microsoft.com/office/powerpoint/2010/main" val="194992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D09C-26C1-81E2-C8A7-125532543294}"/>
              </a:ext>
            </a:extLst>
          </p:cNvPr>
          <p:cNvSpPr>
            <a:spLocks noGrp="1"/>
          </p:cNvSpPr>
          <p:nvPr>
            <p:ph type="title"/>
          </p:nvPr>
        </p:nvSpPr>
        <p:spPr>
          <a:xfrm>
            <a:off x="417284" y="1144988"/>
            <a:ext cx="4140861" cy="543270"/>
          </a:xfrm>
        </p:spPr>
        <p:txBody>
          <a:bodyPr>
            <a:normAutofit/>
          </a:bodyPr>
          <a:lstStyle/>
          <a:p>
            <a:r>
              <a:rPr lang="en-US" sz="3200" dirty="0"/>
              <a:t>LEARNING TARGET</a:t>
            </a:r>
          </a:p>
        </p:txBody>
      </p:sp>
      <p:grpSp>
        <p:nvGrpSpPr>
          <p:cNvPr id="4" name="Google Shape;112;p19">
            <a:extLst>
              <a:ext uri="{FF2B5EF4-FFF2-40B4-BE49-F238E27FC236}">
                <a16:creationId xmlns:a16="http://schemas.microsoft.com/office/drawing/2014/main" id="{4344AF80-B6FE-A0DE-2D5F-A3C943330755}"/>
              </a:ext>
            </a:extLst>
          </p:cNvPr>
          <p:cNvGrpSpPr/>
          <p:nvPr/>
        </p:nvGrpSpPr>
        <p:grpSpPr>
          <a:xfrm>
            <a:off x="5337329" y="850504"/>
            <a:ext cx="6437387" cy="5287058"/>
            <a:chOff x="4166524" y="614914"/>
            <a:chExt cx="4809926" cy="3950417"/>
          </a:xfrm>
        </p:grpSpPr>
        <p:grpSp>
          <p:nvGrpSpPr>
            <p:cNvPr id="5" name="Google Shape;113;p19">
              <a:extLst>
                <a:ext uri="{FF2B5EF4-FFF2-40B4-BE49-F238E27FC236}">
                  <a16:creationId xmlns:a16="http://schemas.microsoft.com/office/drawing/2014/main" id="{8CF6EF5D-592A-9ED2-02E8-A52A36104CF9}"/>
                </a:ext>
              </a:extLst>
            </p:cNvPr>
            <p:cNvGrpSpPr/>
            <p:nvPr/>
          </p:nvGrpSpPr>
          <p:grpSpPr>
            <a:xfrm>
              <a:off x="4166524" y="614914"/>
              <a:ext cx="4799574" cy="3785244"/>
              <a:chOff x="4242950" y="523575"/>
              <a:chExt cx="4730975" cy="3742579"/>
            </a:xfrm>
          </p:grpSpPr>
          <p:pic>
            <p:nvPicPr>
              <p:cNvPr id="7" name="Google Shape;114;p19">
                <a:extLst>
                  <a:ext uri="{FF2B5EF4-FFF2-40B4-BE49-F238E27FC236}">
                    <a16:creationId xmlns:a16="http://schemas.microsoft.com/office/drawing/2014/main" id="{7DF4AD7E-4BEF-AE7F-5E17-FB7DEA07367F}"/>
                  </a:ext>
                </a:extLst>
              </p:cNvPr>
              <p:cNvPicPr preferRelativeResize="0"/>
              <p:nvPr/>
            </p:nvPicPr>
            <p:blipFill>
              <a:blip r:embed="rId2">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8" name="Google Shape;115;p19">
                <a:extLst>
                  <a:ext uri="{FF2B5EF4-FFF2-40B4-BE49-F238E27FC236}">
                    <a16:creationId xmlns:a16="http://schemas.microsoft.com/office/drawing/2014/main" id="{A994CB65-CA58-6B1B-259D-A28F8F14B839}"/>
                  </a:ext>
                </a:extLst>
              </p:cNvPr>
              <p:cNvPicPr preferRelativeResize="0"/>
              <p:nvPr/>
            </p:nvPicPr>
            <p:blipFill>
              <a:blip r:embed="rId3">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6" name="Google Shape;116;p19">
              <a:extLst>
                <a:ext uri="{FF2B5EF4-FFF2-40B4-BE49-F238E27FC236}">
                  <a16:creationId xmlns:a16="http://schemas.microsoft.com/office/drawing/2014/main" id="{1C97C877-A7C9-F30F-49D2-2257B44784B5}"/>
                </a:ext>
              </a:extLst>
            </p:cNvPr>
            <p:cNvSpPr txBox="1"/>
            <p:nvPr/>
          </p:nvSpPr>
          <p:spPr>
            <a:xfrm>
              <a:off x="5680950" y="4369098"/>
              <a:ext cx="3295500" cy="19623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u="sng">
                  <a:solidFill>
                    <a:schemeClr val="hlink"/>
                  </a:solidFill>
                  <a:uFill>
                    <a:noFill/>
                  </a:uFill>
                  <a:hlinkClick r:id="rId4"/>
                </a:rPr>
                <a:t>Rocket’s Earthquake Safety Activity Book </a:t>
              </a:r>
              <a:endParaRPr sz="500" i="1" u="sng"/>
            </a:p>
          </p:txBody>
        </p:sp>
      </p:grpSp>
      <p:sp>
        <p:nvSpPr>
          <p:cNvPr id="10" name="TextBox 9">
            <a:extLst>
              <a:ext uri="{FF2B5EF4-FFF2-40B4-BE49-F238E27FC236}">
                <a16:creationId xmlns:a16="http://schemas.microsoft.com/office/drawing/2014/main" id="{77A38B1B-66D0-A89B-1CE3-2C7DD208891F}"/>
              </a:ext>
            </a:extLst>
          </p:cNvPr>
          <p:cNvSpPr txBox="1"/>
          <p:nvPr/>
        </p:nvSpPr>
        <p:spPr>
          <a:xfrm>
            <a:off x="417283" y="1999643"/>
            <a:ext cx="4340697" cy="3170099"/>
          </a:xfrm>
          <a:prstGeom prst="rect">
            <a:avLst/>
          </a:prstGeom>
          <a:noFill/>
        </p:spPr>
        <p:txBody>
          <a:bodyPr wrap="square">
            <a:spAutoFit/>
          </a:bodyPr>
          <a:lstStyle/>
          <a:p>
            <a:r>
              <a:rPr lang="en" sz="4000" dirty="0">
                <a:solidFill>
                  <a:srgbClr val="073763"/>
                </a:solidFill>
              </a:rPr>
              <a:t>I can </a:t>
            </a:r>
            <a:r>
              <a:rPr lang="en" sz="4000" b="1" dirty="0">
                <a:solidFill>
                  <a:srgbClr val="073763"/>
                </a:solidFill>
              </a:rPr>
              <a:t>Drop</a:t>
            </a:r>
            <a:r>
              <a:rPr lang="en" sz="4000" dirty="0">
                <a:solidFill>
                  <a:srgbClr val="073763"/>
                </a:solidFill>
              </a:rPr>
              <a:t>, </a:t>
            </a:r>
            <a:r>
              <a:rPr lang="en" sz="4000" b="1" dirty="0">
                <a:solidFill>
                  <a:srgbClr val="073763"/>
                </a:solidFill>
              </a:rPr>
              <a:t>Cover</a:t>
            </a:r>
            <a:r>
              <a:rPr lang="en" sz="4000" dirty="0">
                <a:solidFill>
                  <a:srgbClr val="073763"/>
                </a:solidFill>
              </a:rPr>
              <a:t>, and </a:t>
            </a:r>
            <a:br>
              <a:rPr lang="en" sz="4000" dirty="0">
                <a:solidFill>
                  <a:srgbClr val="073763"/>
                </a:solidFill>
              </a:rPr>
            </a:br>
            <a:r>
              <a:rPr lang="en" sz="4000" b="1" dirty="0">
                <a:solidFill>
                  <a:srgbClr val="073763"/>
                </a:solidFill>
              </a:rPr>
              <a:t>Hold On </a:t>
            </a:r>
            <a:r>
              <a:rPr lang="en" sz="4000" dirty="0">
                <a:solidFill>
                  <a:srgbClr val="073763"/>
                </a:solidFill>
              </a:rPr>
              <a:t>if there’s ground shaking or if there is an alert. </a:t>
            </a:r>
            <a:endParaRPr lang="en-US" sz="4000" dirty="0"/>
          </a:p>
        </p:txBody>
      </p:sp>
      <p:sp>
        <p:nvSpPr>
          <p:cNvPr id="3" name="TextBox 7">
            <a:extLst>
              <a:ext uri="{FF2B5EF4-FFF2-40B4-BE49-F238E27FC236}">
                <a16:creationId xmlns:a16="http://schemas.microsoft.com/office/drawing/2014/main" id="{942D0D5F-EB7E-66C0-575C-FA2537191338}"/>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9" name="Slide Number Placeholder 16">
            <a:extLst>
              <a:ext uri="{FF2B5EF4-FFF2-40B4-BE49-F238E27FC236}">
                <a16:creationId xmlns:a16="http://schemas.microsoft.com/office/drawing/2014/main" id="{04DA6BA1-298F-8D0A-3580-99C04D8E708C}"/>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10</a:t>
            </a:fld>
            <a:endParaRPr lang="en-US"/>
          </a:p>
        </p:txBody>
      </p:sp>
    </p:spTree>
    <p:extLst>
      <p:ext uri="{BB962C8B-B14F-4D97-AF65-F5344CB8AC3E}">
        <p14:creationId xmlns:p14="http://schemas.microsoft.com/office/powerpoint/2010/main" val="207373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0DB3BA4-0897-B896-C101-728329045428}"/>
              </a:ext>
            </a:extLst>
          </p:cNvPr>
          <p:cNvSpPr/>
          <p:nvPr/>
        </p:nvSpPr>
        <p:spPr>
          <a:xfrm>
            <a:off x="417285" y="1142999"/>
            <a:ext cx="5549364" cy="4577376"/>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9CE10-A70E-3B93-D194-677CF6D01D5C}"/>
              </a:ext>
            </a:extLst>
          </p:cNvPr>
          <p:cNvSpPr>
            <a:spLocks noGrp="1"/>
          </p:cNvSpPr>
          <p:nvPr>
            <p:ph type="title"/>
          </p:nvPr>
        </p:nvSpPr>
        <p:spPr>
          <a:xfrm>
            <a:off x="789027" y="1240801"/>
            <a:ext cx="4805880" cy="1255387"/>
          </a:xfrm>
        </p:spPr>
        <p:txBody>
          <a:bodyPr/>
          <a:lstStyle/>
          <a:p>
            <a:pPr algn="ctr"/>
            <a:r>
              <a:rPr lang="en-US" dirty="0"/>
              <a:t>What other safety drills have we had at school?</a:t>
            </a:r>
          </a:p>
        </p:txBody>
      </p:sp>
      <p:sp>
        <p:nvSpPr>
          <p:cNvPr id="7" name="Google Shape;123;p20">
            <a:extLst>
              <a:ext uri="{FF2B5EF4-FFF2-40B4-BE49-F238E27FC236}">
                <a16:creationId xmlns:a16="http://schemas.microsoft.com/office/drawing/2014/main" id="{D29674DD-EC1B-4DFD-16ED-EFEAC456C718}"/>
              </a:ext>
            </a:extLst>
          </p:cNvPr>
          <p:cNvSpPr txBox="1"/>
          <p:nvPr/>
        </p:nvSpPr>
        <p:spPr>
          <a:xfrm>
            <a:off x="3562200" y="5715000"/>
            <a:ext cx="2533800" cy="32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3"/>
              </a:rPr>
              <a:t>Educator Clips, Mark A. Hicks</a:t>
            </a:r>
            <a:endParaRPr sz="1000" i="1" dirty="0"/>
          </a:p>
        </p:txBody>
      </p:sp>
      <p:grpSp>
        <p:nvGrpSpPr>
          <p:cNvPr id="21" name="Group 20">
            <a:extLst>
              <a:ext uri="{FF2B5EF4-FFF2-40B4-BE49-F238E27FC236}">
                <a16:creationId xmlns:a16="http://schemas.microsoft.com/office/drawing/2014/main" id="{52D81214-B12A-3305-83CF-7A1FA16C810E}"/>
              </a:ext>
            </a:extLst>
          </p:cNvPr>
          <p:cNvGrpSpPr/>
          <p:nvPr/>
        </p:nvGrpSpPr>
        <p:grpSpPr>
          <a:xfrm>
            <a:off x="6225351" y="1137624"/>
            <a:ext cx="5549364" cy="4932182"/>
            <a:chOff x="6225351" y="1137624"/>
            <a:chExt cx="5549364" cy="4932182"/>
          </a:xfrm>
        </p:grpSpPr>
        <p:grpSp>
          <p:nvGrpSpPr>
            <p:cNvPr id="20" name="Group 19">
              <a:extLst>
                <a:ext uri="{FF2B5EF4-FFF2-40B4-BE49-F238E27FC236}">
                  <a16:creationId xmlns:a16="http://schemas.microsoft.com/office/drawing/2014/main" id="{46BDA53F-2A68-F43D-3444-77EB700317BA}"/>
                </a:ext>
              </a:extLst>
            </p:cNvPr>
            <p:cNvGrpSpPr/>
            <p:nvPr/>
          </p:nvGrpSpPr>
          <p:grpSpPr>
            <a:xfrm>
              <a:off x="6225351" y="1137624"/>
              <a:ext cx="5549364" cy="4577376"/>
              <a:chOff x="6225351" y="1137624"/>
              <a:chExt cx="5549364" cy="4577376"/>
            </a:xfrm>
          </p:grpSpPr>
          <p:sp>
            <p:nvSpPr>
              <p:cNvPr id="10" name="Rounded Rectangle 9">
                <a:extLst>
                  <a:ext uri="{FF2B5EF4-FFF2-40B4-BE49-F238E27FC236}">
                    <a16:creationId xmlns:a16="http://schemas.microsoft.com/office/drawing/2014/main" id="{DC31D3F8-6287-4D08-608E-4F1674C00964}"/>
                  </a:ext>
                </a:extLst>
              </p:cNvPr>
              <p:cNvSpPr/>
              <p:nvPr/>
            </p:nvSpPr>
            <p:spPr>
              <a:xfrm>
                <a:off x="6225351" y="1137624"/>
                <a:ext cx="5549364" cy="4577376"/>
              </a:xfrm>
              <a:prstGeom prst="roundRect">
                <a:avLst>
                  <a:gd name="adj" fmla="val 5118"/>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DFABAC3-964C-86A2-EE31-072728AE55AE}"/>
                  </a:ext>
                </a:extLst>
              </p:cNvPr>
              <p:cNvSpPr txBox="1">
                <a:spLocks/>
              </p:cNvSpPr>
              <p:nvPr/>
            </p:nvSpPr>
            <p:spPr>
              <a:xfrm>
                <a:off x="7241330" y="1240801"/>
                <a:ext cx="3517406" cy="1255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a:t>Why do we have drills at school?</a:t>
                </a:r>
              </a:p>
            </p:txBody>
          </p:sp>
          <p:pic>
            <p:nvPicPr>
              <p:cNvPr id="6" name="Google Shape;130;p20">
                <a:extLst>
                  <a:ext uri="{FF2B5EF4-FFF2-40B4-BE49-F238E27FC236}">
                    <a16:creationId xmlns:a16="http://schemas.microsoft.com/office/drawing/2014/main" id="{2937AB05-3511-F19F-D8C5-E6D836C23194}"/>
                  </a:ext>
                </a:extLst>
              </p:cNvPr>
              <p:cNvPicPr preferRelativeResize="0"/>
              <p:nvPr/>
            </p:nvPicPr>
            <p:blipFill>
              <a:blip r:embed="rId4">
                <a:alphaModFix/>
              </a:blip>
              <a:stretch>
                <a:fillRect/>
              </a:stretch>
            </p:blipFill>
            <p:spPr>
              <a:xfrm>
                <a:off x="7508674" y="2649247"/>
                <a:ext cx="2982718" cy="2441499"/>
              </a:xfrm>
              <a:prstGeom prst="rect">
                <a:avLst/>
              </a:prstGeom>
              <a:noFill/>
              <a:ln>
                <a:noFill/>
              </a:ln>
            </p:spPr>
          </p:pic>
        </p:grpSp>
        <p:sp>
          <p:nvSpPr>
            <p:cNvPr id="8" name="Google Shape;129;p20">
              <a:extLst>
                <a:ext uri="{FF2B5EF4-FFF2-40B4-BE49-F238E27FC236}">
                  <a16:creationId xmlns:a16="http://schemas.microsoft.com/office/drawing/2014/main" id="{7E8C398A-9FE3-F0DB-0A03-85C8F304DE4D}"/>
                </a:ext>
              </a:extLst>
            </p:cNvPr>
            <p:cNvSpPr txBox="1"/>
            <p:nvPr/>
          </p:nvSpPr>
          <p:spPr>
            <a:xfrm>
              <a:off x="9970515" y="5746406"/>
              <a:ext cx="1804200" cy="32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5"/>
                </a:rPr>
                <a:t>Olympia CUSD 16</a:t>
              </a:r>
              <a:endParaRPr sz="1000" i="1" dirty="0"/>
            </a:p>
          </p:txBody>
        </p:sp>
      </p:grpSp>
      <p:pic>
        <p:nvPicPr>
          <p:cNvPr id="13" name="Google Shape;132;p20">
            <a:extLst>
              <a:ext uri="{FF2B5EF4-FFF2-40B4-BE49-F238E27FC236}">
                <a16:creationId xmlns:a16="http://schemas.microsoft.com/office/drawing/2014/main" id="{B0928E41-F13E-F43C-A6DE-5048212368F0}"/>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691291" y="2490264"/>
            <a:ext cx="2919094" cy="2759463"/>
          </a:xfrm>
          <a:prstGeom prst="rect">
            <a:avLst/>
          </a:prstGeom>
          <a:noFill/>
          <a:ln>
            <a:noFill/>
          </a:ln>
        </p:spPr>
      </p:pic>
      <p:sp>
        <p:nvSpPr>
          <p:cNvPr id="4" name="Slide Number Placeholder 16">
            <a:extLst>
              <a:ext uri="{FF2B5EF4-FFF2-40B4-BE49-F238E27FC236}">
                <a16:creationId xmlns:a16="http://schemas.microsoft.com/office/drawing/2014/main" id="{F5B67863-ADEF-4857-04E5-BC7AC42D522C}"/>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11</a:t>
            </a:fld>
            <a:endParaRPr lang="en-US"/>
          </a:p>
        </p:txBody>
      </p:sp>
    </p:spTree>
    <p:extLst>
      <p:ext uri="{BB962C8B-B14F-4D97-AF65-F5344CB8AC3E}">
        <p14:creationId xmlns:p14="http://schemas.microsoft.com/office/powerpoint/2010/main" val="37614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8;p21" title="Education_15_SmallKids_V01.jpg">
            <a:extLst>
              <a:ext uri="{FF2B5EF4-FFF2-40B4-BE49-F238E27FC236}">
                <a16:creationId xmlns:a16="http://schemas.microsoft.com/office/drawing/2014/main" id="{D7C7CFCD-F5DA-E8E3-5C12-2EBE6B06092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199639" y="646607"/>
            <a:ext cx="7992361" cy="5216320"/>
          </a:xfrm>
          <a:prstGeom prst="rect">
            <a:avLst/>
          </a:prstGeom>
          <a:noFill/>
          <a:ln>
            <a:noFill/>
          </a:ln>
        </p:spPr>
      </p:pic>
      <p:sp>
        <p:nvSpPr>
          <p:cNvPr id="2" name="Title 1">
            <a:extLst>
              <a:ext uri="{FF2B5EF4-FFF2-40B4-BE49-F238E27FC236}">
                <a16:creationId xmlns:a16="http://schemas.microsoft.com/office/drawing/2014/main" id="{DDE34FF3-3541-1B0A-F50E-EB2E6ABE7E1F}"/>
              </a:ext>
            </a:extLst>
          </p:cNvPr>
          <p:cNvSpPr>
            <a:spLocks noGrp="1"/>
          </p:cNvSpPr>
          <p:nvPr>
            <p:ph type="title"/>
          </p:nvPr>
        </p:nvSpPr>
        <p:spPr>
          <a:xfrm>
            <a:off x="444994" y="1681776"/>
            <a:ext cx="3877624" cy="2557714"/>
          </a:xfrm>
        </p:spPr>
        <p:txBody>
          <a:bodyPr>
            <a:normAutofit/>
          </a:bodyPr>
          <a:lstStyle/>
          <a:p>
            <a:r>
              <a:rPr lang="en" sz="4000" b="0">
                <a:solidFill>
                  <a:srgbClr val="1A6935"/>
                </a:solidFill>
                <a:highlight>
                  <a:srgbClr val="FFFFFF"/>
                </a:highlight>
              </a:rPr>
              <a:t>Our school has </a:t>
            </a:r>
            <a:r>
              <a:rPr lang="en" sz="4000" b="1">
                <a:solidFill>
                  <a:srgbClr val="1A6935"/>
                </a:solidFill>
                <a:highlight>
                  <a:srgbClr val="FFFFFF"/>
                </a:highlight>
              </a:rPr>
              <a:t>Earthquake Early Warning</a:t>
            </a:r>
            <a:r>
              <a:rPr lang="en" sz="4000">
                <a:solidFill>
                  <a:srgbClr val="1A6935"/>
                </a:solidFill>
                <a:highlight>
                  <a:srgbClr val="FFFFFF"/>
                </a:highlight>
              </a:rPr>
              <a:t>! </a:t>
            </a:r>
            <a:endParaRPr lang="en-US" sz="4000"/>
          </a:p>
        </p:txBody>
      </p:sp>
      <p:sp>
        <p:nvSpPr>
          <p:cNvPr id="8" name="TextBox 7">
            <a:extLst>
              <a:ext uri="{FF2B5EF4-FFF2-40B4-BE49-F238E27FC236}">
                <a16:creationId xmlns:a16="http://schemas.microsoft.com/office/drawing/2014/main" id="{908A160A-C298-CA3E-EF46-3D97A192CC0F}"/>
              </a:ext>
            </a:extLst>
          </p:cNvPr>
          <p:cNvSpPr txBox="1"/>
          <p:nvPr/>
        </p:nvSpPr>
        <p:spPr>
          <a:xfrm>
            <a:off x="5704112" y="5965172"/>
            <a:ext cx="6096000" cy="246221"/>
          </a:xfrm>
          <a:prstGeom prst="rect">
            <a:avLst/>
          </a:prstGeom>
          <a:noFill/>
        </p:spPr>
        <p:txBody>
          <a:bodyPr wrap="square">
            <a:spAutoFit/>
          </a:bodyPr>
          <a:lstStyle/>
          <a:p>
            <a:pPr algn="r"/>
            <a:r>
              <a:rPr lang="en" sz="1000" i="1" dirty="0"/>
              <a:t>CREDIT: </a:t>
            </a:r>
            <a:r>
              <a:rPr lang="en-US" sz="1000" dirty="0">
                <a:hlinkClick r:id="rId4"/>
              </a:rPr>
              <a:t>Education_15_SmallKids_V01.jpg</a:t>
            </a:r>
            <a:endParaRPr lang="en-US" sz="1000" dirty="0"/>
          </a:p>
        </p:txBody>
      </p:sp>
      <p:sp>
        <p:nvSpPr>
          <p:cNvPr id="3" name="Slide Number Placeholder 16">
            <a:extLst>
              <a:ext uri="{FF2B5EF4-FFF2-40B4-BE49-F238E27FC236}">
                <a16:creationId xmlns:a16="http://schemas.microsoft.com/office/drawing/2014/main" id="{9E5EEA5B-F7F3-F6CA-E233-B6D743CEA347}"/>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12</a:t>
            </a:fld>
            <a:endParaRPr lang="en-US"/>
          </a:p>
        </p:txBody>
      </p:sp>
    </p:spTree>
    <p:extLst>
      <p:ext uri="{BB962C8B-B14F-4D97-AF65-F5344CB8AC3E}">
        <p14:creationId xmlns:p14="http://schemas.microsoft.com/office/powerpoint/2010/main" val="381809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4893-CF58-F257-ACBA-2AE4A9D78037}"/>
              </a:ext>
            </a:extLst>
          </p:cNvPr>
          <p:cNvSpPr>
            <a:spLocks noGrp="1"/>
          </p:cNvSpPr>
          <p:nvPr>
            <p:ph type="title"/>
          </p:nvPr>
        </p:nvSpPr>
        <p:spPr/>
        <p:txBody>
          <a:bodyPr/>
          <a:lstStyle/>
          <a:p>
            <a:pPr algn="ctr"/>
            <a:r>
              <a:rPr lang="en" sz="3200" b="1">
                <a:solidFill>
                  <a:srgbClr val="1A6935"/>
                </a:solidFill>
              </a:rPr>
              <a:t>How do you feel? </a:t>
            </a:r>
            <a:r>
              <a:rPr lang="en" sz="2800" b="0" i="1">
                <a:solidFill>
                  <a:srgbClr val="1A6935"/>
                </a:solidFill>
              </a:rPr>
              <a:t>Turn and talk to a partner!</a:t>
            </a:r>
            <a:endParaRPr lang="en-US" b="0"/>
          </a:p>
        </p:txBody>
      </p:sp>
      <p:sp>
        <p:nvSpPr>
          <p:cNvPr id="5" name="Google Shape;145;p22">
            <a:extLst>
              <a:ext uri="{FF2B5EF4-FFF2-40B4-BE49-F238E27FC236}">
                <a16:creationId xmlns:a16="http://schemas.microsoft.com/office/drawing/2014/main" id="{B5C83A8A-4DA0-2B34-75BB-E7BEDEC48D92}"/>
              </a:ext>
            </a:extLst>
          </p:cNvPr>
          <p:cNvSpPr txBox="1"/>
          <p:nvPr/>
        </p:nvSpPr>
        <p:spPr>
          <a:xfrm>
            <a:off x="7337099" y="5787664"/>
            <a:ext cx="2721300" cy="251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3"/>
              </a:rPr>
              <a:t>Nebraska Department of Education</a:t>
            </a:r>
            <a:endParaRPr sz="1000" i="1" dirty="0"/>
          </a:p>
        </p:txBody>
      </p:sp>
      <p:pic>
        <p:nvPicPr>
          <p:cNvPr id="3" name="Google Shape;146;p22">
            <a:extLst>
              <a:ext uri="{FF2B5EF4-FFF2-40B4-BE49-F238E27FC236}">
                <a16:creationId xmlns:a16="http://schemas.microsoft.com/office/drawing/2014/main" id="{C24B3D31-FB14-4EDB-34F3-3564EA26B090}"/>
              </a:ext>
            </a:extLst>
          </p:cNvPr>
          <p:cNvPicPr preferRelativeResize="0"/>
          <p:nvPr/>
        </p:nvPicPr>
        <p:blipFill>
          <a:blip r:embed="rId4" cstate="print">
            <a:alphaModFix/>
            <a:extLst>
              <a:ext uri="{28A0092B-C50C-407E-A947-70E740481C1C}">
                <a14:useLocalDpi xmlns:a14="http://schemas.microsoft.com/office/drawing/2010/main"/>
              </a:ext>
            </a:extLst>
          </a:blip>
          <a:srcRect/>
          <a:stretch/>
        </p:blipFill>
        <p:spPr>
          <a:xfrm>
            <a:off x="2119744" y="1576651"/>
            <a:ext cx="7938655" cy="4211013"/>
          </a:xfrm>
          <a:prstGeom prst="roundRect">
            <a:avLst>
              <a:gd name="adj" fmla="val 3091"/>
            </a:avLst>
          </a:prstGeom>
          <a:noFill/>
          <a:ln>
            <a:noFill/>
          </a:ln>
        </p:spPr>
      </p:pic>
      <p:sp>
        <p:nvSpPr>
          <p:cNvPr id="4" name="Slide Number Placeholder 16">
            <a:extLst>
              <a:ext uri="{FF2B5EF4-FFF2-40B4-BE49-F238E27FC236}">
                <a16:creationId xmlns:a16="http://schemas.microsoft.com/office/drawing/2014/main" id="{F8AEB0A6-C9EC-5698-FB39-FC54445B664F}"/>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13</a:t>
            </a:fld>
            <a:endParaRPr lang="en-US"/>
          </a:p>
        </p:txBody>
      </p:sp>
    </p:spTree>
    <p:extLst>
      <p:ext uri="{BB962C8B-B14F-4D97-AF65-F5344CB8AC3E}">
        <p14:creationId xmlns:p14="http://schemas.microsoft.com/office/powerpoint/2010/main" val="141249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1BA68A-F636-8940-9089-657C56820B4B}"/>
              </a:ext>
            </a:extLst>
          </p:cNvPr>
          <p:cNvSpPr txBox="1"/>
          <p:nvPr/>
        </p:nvSpPr>
        <p:spPr>
          <a:xfrm>
            <a:off x="417283" y="1256230"/>
            <a:ext cx="5055262" cy="2431435"/>
          </a:xfrm>
          <a:prstGeom prst="rect">
            <a:avLst/>
          </a:prstGeom>
          <a:noFill/>
        </p:spPr>
        <p:txBody>
          <a:bodyPr wrap="square">
            <a:spAutoFit/>
          </a:bodyPr>
          <a:lstStyle/>
          <a:p>
            <a:pPr marL="0" lvl="0" indent="0" algn="l" rtl="0">
              <a:spcBef>
                <a:spcPts val="0"/>
              </a:spcBef>
              <a:spcAft>
                <a:spcPts val="0"/>
              </a:spcAft>
              <a:buNone/>
            </a:pPr>
            <a:r>
              <a:rPr lang="en-US" sz="3800">
                <a:solidFill>
                  <a:srgbClr val="1A6935"/>
                </a:solidFill>
              </a:rPr>
              <a:t>What are some </a:t>
            </a:r>
            <a:br>
              <a:rPr lang="en-US" sz="3800">
                <a:solidFill>
                  <a:srgbClr val="1A6935"/>
                </a:solidFill>
              </a:rPr>
            </a:br>
            <a:r>
              <a:rPr lang="en-US" sz="3800">
                <a:solidFill>
                  <a:srgbClr val="1A6935"/>
                </a:solidFill>
              </a:rPr>
              <a:t>things you have </a:t>
            </a:r>
            <a:br>
              <a:rPr lang="en-US" sz="3800">
                <a:solidFill>
                  <a:srgbClr val="1A6935"/>
                </a:solidFill>
              </a:rPr>
            </a:br>
            <a:r>
              <a:rPr lang="en-US" sz="3800" b="1">
                <a:solidFill>
                  <a:srgbClr val="1A6935"/>
                </a:solidFill>
              </a:rPr>
              <a:t>seen</a:t>
            </a:r>
            <a:r>
              <a:rPr lang="en-US" sz="3800">
                <a:solidFill>
                  <a:srgbClr val="1A6935"/>
                </a:solidFill>
              </a:rPr>
              <a:t> or </a:t>
            </a:r>
            <a:r>
              <a:rPr lang="en-US" sz="3800" b="1">
                <a:solidFill>
                  <a:srgbClr val="1A6935"/>
                </a:solidFill>
              </a:rPr>
              <a:t>heard</a:t>
            </a:r>
            <a:r>
              <a:rPr lang="en-US" sz="3800">
                <a:solidFill>
                  <a:srgbClr val="1A6935"/>
                </a:solidFill>
              </a:rPr>
              <a:t> </a:t>
            </a:r>
            <a:br>
              <a:rPr lang="en-US" sz="3800">
                <a:solidFill>
                  <a:srgbClr val="1A6935"/>
                </a:solidFill>
              </a:rPr>
            </a:br>
            <a:r>
              <a:rPr lang="en-US" sz="3800">
                <a:solidFill>
                  <a:srgbClr val="1A6935"/>
                </a:solidFill>
              </a:rPr>
              <a:t>about earthquakes? </a:t>
            </a:r>
          </a:p>
        </p:txBody>
      </p:sp>
      <p:grpSp>
        <p:nvGrpSpPr>
          <p:cNvPr id="10" name="Google Shape;112;p19">
            <a:extLst>
              <a:ext uri="{FF2B5EF4-FFF2-40B4-BE49-F238E27FC236}">
                <a16:creationId xmlns:a16="http://schemas.microsoft.com/office/drawing/2014/main" id="{1FA0EDA1-4D5C-ADFF-D676-99F2D3D644B6}"/>
              </a:ext>
            </a:extLst>
          </p:cNvPr>
          <p:cNvGrpSpPr/>
          <p:nvPr/>
        </p:nvGrpSpPr>
        <p:grpSpPr>
          <a:xfrm>
            <a:off x="5367269" y="790414"/>
            <a:ext cx="6453941" cy="5300654"/>
            <a:chOff x="4166524" y="614914"/>
            <a:chExt cx="4809926" cy="3950417"/>
          </a:xfrm>
        </p:grpSpPr>
        <p:grpSp>
          <p:nvGrpSpPr>
            <p:cNvPr id="11" name="Google Shape;113;p19">
              <a:extLst>
                <a:ext uri="{FF2B5EF4-FFF2-40B4-BE49-F238E27FC236}">
                  <a16:creationId xmlns:a16="http://schemas.microsoft.com/office/drawing/2014/main" id="{18D7A410-E25C-E4FD-C5A3-64515941C8EA}"/>
                </a:ext>
              </a:extLst>
            </p:cNvPr>
            <p:cNvGrpSpPr/>
            <p:nvPr/>
          </p:nvGrpSpPr>
          <p:grpSpPr>
            <a:xfrm>
              <a:off x="4166524" y="614914"/>
              <a:ext cx="4799574" cy="3785244"/>
              <a:chOff x="4242950" y="523575"/>
              <a:chExt cx="4730975" cy="3742579"/>
            </a:xfrm>
          </p:grpSpPr>
          <p:pic>
            <p:nvPicPr>
              <p:cNvPr id="13" name="Google Shape;114;p19">
                <a:extLst>
                  <a:ext uri="{FF2B5EF4-FFF2-40B4-BE49-F238E27FC236}">
                    <a16:creationId xmlns:a16="http://schemas.microsoft.com/office/drawing/2014/main" id="{EC77577E-025D-2128-9FAF-9AE3F03B08D4}"/>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14" name="Google Shape;115;p19">
                <a:extLst>
                  <a:ext uri="{FF2B5EF4-FFF2-40B4-BE49-F238E27FC236}">
                    <a16:creationId xmlns:a16="http://schemas.microsoft.com/office/drawing/2014/main" id="{8588934D-5D8E-6C54-A20C-3BC0D3CF848F}"/>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2" name="Google Shape;116;p19">
              <a:extLst>
                <a:ext uri="{FF2B5EF4-FFF2-40B4-BE49-F238E27FC236}">
                  <a16:creationId xmlns:a16="http://schemas.microsoft.com/office/drawing/2014/main" id="{70F8E5E0-F906-BC78-76E3-CFFC73F6294E}"/>
                </a:ext>
              </a:extLst>
            </p:cNvPr>
            <p:cNvSpPr txBox="1"/>
            <p:nvPr/>
          </p:nvSpPr>
          <p:spPr>
            <a:xfrm>
              <a:off x="5680950" y="4369098"/>
              <a:ext cx="3295500" cy="19623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u="sng">
                  <a:solidFill>
                    <a:schemeClr val="hlink"/>
                  </a:solidFill>
                  <a:uFill>
                    <a:noFill/>
                  </a:uFill>
                  <a:hlinkClick r:id="rId5"/>
                </a:rPr>
                <a:t>Rocket’s Earthquake Safety Activity Book </a:t>
              </a:r>
              <a:endParaRPr sz="500" i="1" u="sng"/>
            </a:p>
          </p:txBody>
        </p:sp>
      </p:grpSp>
      <p:sp>
        <p:nvSpPr>
          <p:cNvPr id="16" name="TextBox 15">
            <a:extLst>
              <a:ext uri="{FF2B5EF4-FFF2-40B4-BE49-F238E27FC236}">
                <a16:creationId xmlns:a16="http://schemas.microsoft.com/office/drawing/2014/main" id="{B80E3A08-75B2-2B36-B09A-D8BEEBE74E41}"/>
              </a:ext>
            </a:extLst>
          </p:cNvPr>
          <p:cNvSpPr txBox="1"/>
          <p:nvPr/>
        </p:nvSpPr>
        <p:spPr>
          <a:xfrm>
            <a:off x="393487" y="4158014"/>
            <a:ext cx="4973782" cy="1261884"/>
          </a:xfrm>
          <a:prstGeom prst="rect">
            <a:avLst/>
          </a:prstGeom>
          <a:noFill/>
        </p:spPr>
        <p:txBody>
          <a:bodyPr wrap="square">
            <a:spAutoFit/>
          </a:bodyPr>
          <a:lstStyle/>
          <a:p>
            <a:pPr marL="0" lvl="0" indent="0" algn="l" rtl="0">
              <a:spcBef>
                <a:spcPts val="0"/>
              </a:spcBef>
              <a:spcAft>
                <a:spcPts val="0"/>
              </a:spcAft>
              <a:buNone/>
            </a:pPr>
            <a:r>
              <a:rPr lang="en-US" sz="3800">
                <a:solidFill>
                  <a:srgbClr val="1A6935"/>
                </a:solidFill>
              </a:rPr>
              <a:t>What do you </a:t>
            </a:r>
            <a:r>
              <a:rPr lang="en-US" sz="3800" b="1">
                <a:solidFill>
                  <a:srgbClr val="1A6935"/>
                </a:solidFill>
              </a:rPr>
              <a:t>wonder</a:t>
            </a:r>
            <a:r>
              <a:rPr lang="en-US" sz="3800">
                <a:solidFill>
                  <a:srgbClr val="1A6935"/>
                </a:solidFill>
              </a:rPr>
              <a:t> about earthquakes? </a:t>
            </a:r>
            <a:endParaRPr lang="en-US" sz="3800"/>
          </a:p>
        </p:txBody>
      </p:sp>
      <p:sp>
        <p:nvSpPr>
          <p:cNvPr id="2" name="Slide Number Placeholder 16">
            <a:extLst>
              <a:ext uri="{FF2B5EF4-FFF2-40B4-BE49-F238E27FC236}">
                <a16:creationId xmlns:a16="http://schemas.microsoft.com/office/drawing/2014/main" id="{4C461BCE-ABFE-BE6F-D233-3D9666071291}"/>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14</a:t>
            </a:fld>
            <a:endParaRPr lang="en-US"/>
          </a:p>
        </p:txBody>
      </p:sp>
    </p:spTree>
    <p:extLst>
      <p:ext uri="{BB962C8B-B14F-4D97-AF65-F5344CB8AC3E}">
        <p14:creationId xmlns:p14="http://schemas.microsoft.com/office/powerpoint/2010/main" val="30505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C4618-C188-9CC1-56C3-AD240EA44651}"/>
              </a:ext>
            </a:extLst>
          </p:cNvPr>
          <p:cNvSpPr txBox="1"/>
          <p:nvPr/>
        </p:nvSpPr>
        <p:spPr>
          <a:xfrm>
            <a:off x="417283" y="850504"/>
            <a:ext cx="7978572" cy="4924425"/>
          </a:xfrm>
          <a:prstGeom prst="rect">
            <a:avLst/>
          </a:prstGeom>
          <a:noFill/>
        </p:spPr>
        <p:txBody>
          <a:bodyPr wrap="square">
            <a:spAutoFit/>
          </a:bodyPr>
          <a:lstStyle/>
          <a:p>
            <a:pPr marL="0" lvl="0" indent="0" algn="l" rtl="0">
              <a:spcBef>
                <a:spcPts val="0"/>
              </a:spcBef>
              <a:spcAft>
                <a:spcPts val="0"/>
              </a:spcAft>
              <a:buNone/>
            </a:pPr>
            <a:r>
              <a:rPr lang="en-US" sz="3800" b="1" dirty="0">
                <a:solidFill>
                  <a:srgbClr val="1A6935"/>
                </a:solidFill>
              </a:rPr>
              <a:t>Have you experienced an earthquake? What about </a:t>
            </a:r>
            <a:br>
              <a:rPr lang="en-US" sz="3800" b="1" dirty="0">
                <a:solidFill>
                  <a:srgbClr val="1A6935"/>
                </a:solidFill>
              </a:rPr>
            </a:br>
            <a:r>
              <a:rPr lang="en-US" sz="3800" b="1" dirty="0">
                <a:solidFill>
                  <a:srgbClr val="1A6935"/>
                </a:solidFill>
              </a:rPr>
              <a:t>your family members? </a:t>
            </a:r>
          </a:p>
          <a:p>
            <a:pPr marL="0" lvl="0" indent="0" algn="l" rtl="0">
              <a:lnSpc>
                <a:spcPct val="200000"/>
              </a:lnSpc>
              <a:spcBef>
                <a:spcPts val="0"/>
              </a:spcBef>
              <a:spcAft>
                <a:spcPts val="0"/>
              </a:spcAft>
              <a:buNone/>
            </a:pPr>
            <a:r>
              <a:rPr lang="en-US" sz="3600" dirty="0">
                <a:solidFill>
                  <a:schemeClr val="tx2"/>
                </a:solidFill>
              </a:rPr>
              <a:t>What did you or family members:  </a:t>
            </a:r>
          </a:p>
          <a:p>
            <a:pPr marL="468313" lvl="0" indent="-411163" algn="l" rtl="0">
              <a:spcBef>
                <a:spcPts val="0"/>
              </a:spcBef>
              <a:spcAft>
                <a:spcPts val="1200"/>
              </a:spcAft>
              <a:buClr>
                <a:schemeClr val="accent1"/>
              </a:buClr>
              <a:buSzPct val="100000"/>
              <a:buFont typeface="Arial" panose="020B0604020202020204" pitchFamily="34" charset="0"/>
              <a:buChar char="•"/>
            </a:pPr>
            <a:r>
              <a:rPr lang="en-US" sz="3600" dirty="0">
                <a:solidFill>
                  <a:schemeClr val="tx2"/>
                </a:solidFill>
              </a:rPr>
              <a:t>SEE? </a:t>
            </a:r>
          </a:p>
          <a:p>
            <a:pPr marL="468313" lvl="0" indent="-411163" algn="l" rtl="0">
              <a:spcBef>
                <a:spcPts val="0"/>
              </a:spcBef>
              <a:spcAft>
                <a:spcPts val="1200"/>
              </a:spcAft>
              <a:buClr>
                <a:schemeClr val="accent1"/>
              </a:buClr>
              <a:buSzPct val="100000"/>
              <a:buFont typeface="Arial" panose="020B0604020202020204" pitchFamily="34" charset="0"/>
              <a:buChar char="•"/>
            </a:pPr>
            <a:r>
              <a:rPr lang="en-US" sz="3600" dirty="0">
                <a:solidFill>
                  <a:schemeClr val="tx2"/>
                </a:solidFill>
              </a:rPr>
              <a:t>HEAR?</a:t>
            </a:r>
          </a:p>
          <a:p>
            <a:pPr marL="468313" lvl="0" indent="-411163" algn="l" rtl="0">
              <a:spcBef>
                <a:spcPts val="0"/>
              </a:spcBef>
              <a:spcAft>
                <a:spcPts val="1200"/>
              </a:spcAft>
              <a:buClr>
                <a:schemeClr val="accent1"/>
              </a:buClr>
              <a:buSzPct val="100000"/>
              <a:buFont typeface="Arial" panose="020B0604020202020204" pitchFamily="34" charset="0"/>
              <a:buChar char="•"/>
            </a:pPr>
            <a:r>
              <a:rPr lang="en-US" sz="3600" dirty="0">
                <a:solidFill>
                  <a:schemeClr val="tx2"/>
                </a:solidFill>
              </a:rPr>
              <a:t>FEEL? </a:t>
            </a:r>
          </a:p>
        </p:txBody>
      </p:sp>
      <p:sp>
        <p:nvSpPr>
          <p:cNvPr id="18" name="Google Shape;116;p19">
            <a:extLst>
              <a:ext uri="{FF2B5EF4-FFF2-40B4-BE49-F238E27FC236}">
                <a16:creationId xmlns:a16="http://schemas.microsoft.com/office/drawing/2014/main" id="{C528EA99-D4CD-5B79-1C28-281839995005}"/>
              </a:ext>
            </a:extLst>
          </p:cNvPr>
          <p:cNvSpPr txBox="1"/>
          <p:nvPr/>
        </p:nvSpPr>
        <p:spPr>
          <a:xfrm>
            <a:off x="7399321" y="5827763"/>
            <a:ext cx="4421890" cy="26330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u="sng">
                <a:solidFill>
                  <a:schemeClr val="hlink"/>
                </a:solidFill>
                <a:uFill>
                  <a:noFill/>
                </a:uFill>
                <a:hlinkClick r:id="rId3"/>
              </a:rPr>
              <a:t>Rocket’s Earthquake Safety Activity Book </a:t>
            </a:r>
            <a:endParaRPr sz="500" i="1" u="sng"/>
          </a:p>
        </p:txBody>
      </p:sp>
      <p:pic>
        <p:nvPicPr>
          <p:cNvPr id="2" name="Picture 1">
            <a:extLst>
              <a:ext uri="{FF2B5EF4-FFF2-40B4-BE49-F238E27FC236}">
                <a16:creationId xmlns:a16="http://schemas.microsoft.com/office/drawing/2014/main" id="{A5629FA2-03C5-80AE-FEEB-15885B0F50A4}"/>
              </a:ext>
            </a:extLst>
          </p:cNvPr>
          <p:cNvPicPr>
            <a:picLocks noChangeAspect="1"/>
          </p:cNvPicPr>
          <p:nvPr/>
        </p:nvPicPr>
        <p:blipFill>
          <a:blip r:embed="rId4"/>
          <a:srcRect b="40212"/>
          <a:stretch/>
        </p:blipFill>
        <p:spPr>
          <a:xfrm>
            <a:off x="2153379" y="3654678"/>
            <a:ext cx="1155700" cy="660600"/>
          </a:xfrm>
          <a:prstGeom prst="rect">
            <a:avLst/>
          </a:prstGeom>
        </p:spPr>
      </p:pic>
      <p:pic>
        <p:nvPicPr>
          <p:cNvPr id="4" name="Picture 3">
            <a:extLst>
              <a:ext uri="{FF2B5EF4-FFF2-40B4-BE49-F238E27FC236}">
                <a16:creationId xmlns:a16="http://schemas.microsoft.com/office/drawing/2014/main" id="{1AF1E230-D0B0-DF00-3F29-9435C6D843C6}"/>
              </a:ext>
            </a:extLst>
          </p:cNvPr>
          <p:cNvPicPr>
            <a:picLocks noChangeAspect="1"/>
          </p:cNvPicPr>
          <p:nvPr/>
        </p:nvPicPr>
        <p:blipFill>
          <a:blip r:embed="rId5"/>
          <a:stretch>
            <a:fillRect/>
          </a:stretch>
        </p:blipFill>
        <p:spPr>
          <a:xfrm>
            <a:off x="2310129" y="4372429"/>
            <a:ext cx="1612900" cy="1003300"/>
          </a:xfrm>
          <a:prstGeom prst="rect">
            <a:avLst/>
          </a:prstGeom>
        </p:spPr>
      </p:pic>
      <p:pic>
        <p:nvPicPr>
          <p:cNvPr id="11" name="Picture 10">
            <a:extLst>
              <a:ext uri="{FF2B5EF4-FFF2-40B4-BE49-F238E27FC236}">
                <a16:creationId xmlns:a16="http://schemas.microsoft.com/office/drawing/2014/main" id="{7E8BF119-50A6-5042-F5B5-40B1AD764DAE}"/>
              </a:ext>
            </a:extLst>
          </p:cNvPr>
          <p:cNvPicPr>
            <a:picLocks noChangeAspect="1"/>
          </p:cNvPicPr>
          <p:nvPr/>
        </p:nvPicPr>
        <p:blipFill>
          <a:blip r:embed="rId6"/>
          <a:stretch>
            <a:fillRect/>
          </a:stretch>
        </p:blipFill>
        <p:spPr>
          <a:xfrm>
            <a:off x="1969229" y="4948236"/>
            <a:ext cx="1524000" cy="1447800"/>
          </a:xfrm>
          <a:prstGeom prst="rect">
            <a:avLst/>
          </a:prstGeom>
        </p:spPr>
      </p:pic>
      <p:grpSp>
        <p:nvGrpSpPr>
          <p:cNvPr id="7" name="Group 6">
            <a:extLst>
              <a:ext uri="{FF2B5EF4-FFF2-40B4-BE49-F238E27FC236}">
                <a16:creationId xmlns:a16="http://schemas.microsoft.com/office/drawing/2014/main" id="{6F511396-FC7B-44E1-FBAD-8A244BC58A53}"/>
              </a:ext>
            </a:extLst>
          </p:cNvPr>
          <p:cNvGrpSpPr/>
          <p:nvPr/>
        </p:nvGrpSpPr>
        <p:grpSpPr>
          <a:xfrm>
            <a:off x="7615238" y="790414"/>
            <a:ext cx="4192082" cy="5079026"/>
            <a:chOff x="7615238" y="790414"/>
            <a:chExt cx="4192082" cy="5079026"/>
          </a:xfrm>
        </p:grpSpPr>
        <p:pic>
          <p:nvPicPr>
            <p:cNvPr id="3" name="Google Shape;114;p19">
              <a:extLst>
                <a:ext uri="{FF2B5EF4-FFF2-40B4-BE49-F238E27FC236}">
                  <a16:creationId xmlns:a16="http://schemas.microsoft.com/office/drawing/2014/main" id="{9F13E922-6AAD-0EA6-9E0F-97B54A198EED}"/>
                </a:ext>
              </a:extLst>
            </p:cNvPr>
            <p:cNvPicPr preferRelativeResize="0"/>
            <p:nvPr/>
          </p:nvPicPr>
          <p:blipFill>
            <a:blip r:embed="rId7">
              <a:alphaModFix/>
            </a:blip>
            <a:srcRect l="34905" r="1"/>
            <a:stretch/>
          </p:blipFill>
          <p:spPr>
            <a:xfrm>
              <a:off x="7615238" y="790414"/>
              <a:ext cx="4192082" cy="5079026"/>
            </a:xfrm>
            <a:prstGeom prst="roundRect">
              <a:avLst>
                <a:gd name="adj" fmla="val 2900"/>
              </a:avLst>
            </a:prstGeom>
            <a:noFill/>
            <a:ln w="9525" cap="flat" cmpd="sng">
              <a:noFill/>
              <a:prstDash val="solid"/>
              <a:round/>
              <a:headEnd type="none" w="sm" len="sm"/>
              <a:tailEnd type="none" w="sm" len="sm"/>
            </a:ln>
          </p:spPr>
        </p:pic>
        <p:sp>
          <p:nvSpPr>
            <p:cNvPr id="6" name="Rectangle 5">
              <a:extLst>
                <a:ext uri="{FF2B5EF4-FFF2-40B4-BE49-F238E27FC236}">
                  <a16:creationId xmlns:a16="http://schemas.microsoft.com/office/drawing/2014/main" id="{0ABE6FB9-7456-C5EA-9ADE-2504CC4A7720}"/>
                </a:ext>
              </a:extLst>
            </p:cNvPr>
            <p:cNvSpPr/>
            <p:nvPr/>
          </p:nvSpPr>
          <p:spPr>
            <a:xfrm>
              <a:off x="7615238" y="5375729"/>
              <a:ext cx="292073" cy="335523"/>
            </a:xfrm>
            <a:prstGeom prst="rect">
              <a:avLst/>
            </a:prstGeom>
            <a:solidFill>
              <a:srgbClr val="C18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16">
            <a:extLst>
              <a:ext uri="{FF2B5EF4-FFF2-40B4-BE49-F238E27FC236}">
                <a16:creationId xmlns:a16="http://schemas.microsoft.com/office/drawing/2014/main" id="{A53594C2-C8C4-26FC-CCDD-D1278D21DD7E}"/>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15</a:t>
            </a:fld>
            <a:endParaRPr lang="en-US"/>
          </a:p>
        </p:txBody>
      </p:sp>
    </p:spTree>
    <p:extLst>
      <p:ext uri="{BB962C8B-B14F-4D97-AF65-F5344CB8AC3E}">
        <p14:creationId xmlns:p14="http://schemas.microsoft.com/office/powerpoint/2010/main" val="197647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0574-BD0F-E80E-BD81-D3FB13EAFEAB}"/>
              </a:ext>
            </a:extLst>
          </p:cNvPr>
          <p:cNvSpPr>
            <a:spLocks noGrp="1"/>
          </p:cNvSpPr>
          <p:nvPr>
            <p:ph type="title"/>
          </p:nvPr>
        </p:nvSpPr>
        <p:spPr/>
        <p:txBody>
          <a:bodyPr>
            <a:normAutofit/>
          </a:bodyPr>
          <a:lstStyle/>
          <a:p>
            <a:r>
              <a:rPr lang="en" sz="3200" b="1">
                <a:solidFill>
                  <a:srgbClr val="006F41"/>
                </a:solidFill>
              </a:rPr>
              <a:t>Where are we?</a:t>
            </a:r>
            <a:endParaRPr lang="en-US" sz="3200"/>
          </a:p>
        </p:txBody>
      </p:sp>
      <p:sp>
        <p:nvSpPr>
          <p:cNvPr id="4" name="Google Shape;175;p25">
            <a:extLst>
              <a:ext uri="{FF2B5EF4-FFF2-40B4-BE49-F238E27FC236}">
                <a16:creationId xmlns:a16="http://schemas.microsoft.com/office/drawing/2014/main" id="{F542340E-63B8-06AC-5F34-1476B0B7921E}"/>
              </a:ext>
            </a:extLst>
          </p:cNvPr>
          <p:cNvSpPr txBox="1"/>
          <p:nvPr/>
        </p:nvSpPr>
        <p:spPr>
          <a:xfrm>
            <a:off x="-23081" y="5976695"/>
            <a:ext cx="6285818" cy="73544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3"/>
              </a:rPr>
              <a:t>Rocket’s Sense of Safety</a:t>
            </a:r>
            <a:r>
              <a:rPr lang="en" sz="1000" i="1"/>
              <a:t>, </a:t>
            </a:r>
            <a:r>
              <a:rPr lang="en" sz="1000" i="1">
                <a:solidFill>
                  <a:schemeClr val="hlink"/>
                </a:solidFill>
                <a:uFill>
                  <a:noFill/>
                </a:uFill>
                <a:hlinkClick r:id="rId4"/>
              </a:rPr>
              <a:t>USGS Soil Lead Safety Data</a:t>
            </a:r>
            <a:r>
              <a:rPr lang="en" sz="1000" i="1"/>
              <a:t>, </a:t>
            </a:r>
            <a:r>
              <a:rPr lang="en" sz="1000" i="1">
                <a:solidFill>
                  <a:schemeClr val="hlink"/>
                </a:solidFill>
                <a:uFill>
                  <a:noFill/>
                </a:uFill>
                <a:hlinkClick r:id="rId5"/>
              </a:rPr>
              <a:t>NASA A Guide to Climate Change for Kids</a:t>
            </a:r>
            <a:endParaRPr sz="1000" i="1"/>
          </a:p>
        </p:txBody>
      </p:sp>
      <p:sp>
        <p:nvSpPr>
          <p:cNvPr id="5" name="Google Shape;173;p25">
            <a:extLst>
              <a:ext uri="{FF2B5EF4-FFF2-40B4-BE49-F238E27FC236}">
                <a16:creationId xmlns:a16="http://schemas.microsoft.com/office/drawing/2014/main" id="{FC6AB1D5-1FB9-2CB0-0051-6A96CCB090EE}"/>
              </a:ext>
            </a:extLst>
          </p:cNvPr>
          <p:cNvSpPr txBox="1">
            <a:spLocks/>
          </p:cNvSpPr>
          <p:nvPr/>
        </p:nvSpPr>
        <p:spPr>
          <a:xfrm>
            <a:off x="913080" y="1395019"/>
            <a:ext cx="1619596" cy="550456"/>
          </a:xfrm>
          <a:prstGeom prst="rect">
            <a:avLst/>
          </a:prstGeom>
          <a:noFill/>
          <a:ln>
            <a:no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200" b="1" dirty="0">
                <a:solidFill>
                  <a:schemeClr val="tx2"/>
                </a:solidFill>
              </a:rPr>
              <a:t>School</a:t>
            </a:r>
          </a:p>
        </p:txBody>
      </p:sp>
      <p:pic>
        <p:nvPicPr>
          <p:cNvPr id="6" name="Google Shape;174;p25">
            <a:extLst>
              <a:ext uri="{FF2B5EF4-FFF2-40B4-BE49-F238E27FC236}">
                <a16:creationId xmlns:a16="http://schemas.microsoft.com/office/drawing/2014/main" id="{B044C075-BC12-1221-628F-A6488052E6DF}"/>
              </a:ext>
            </a:extLst>
          </p:cNvPr>
          <p:cNvPicPr preferRelativeResize="0"/>
          <p:nvPr/>
        </p:nvPicPr>
        <p:blipFill>
          <a:blip r:embed="rId6">
            <a:alphaModFix/>
          </a:blip>
          <a:stretch>
            <a:fillRect/>
          </a:stretch>
        </p:blipFill>
        <p:spPr>
          <a:xfrm>
            <a:off x="477468" y="1998942"/>
            <a:ext cx="2611189" cy="2860116"/>
          </a:xfrm>
          <a:prstGeom prst="roundRect">
            <a:avLst>
              <a:gd name="adj" fmla="val 8951"/>
            </a:avLst>
          </a:prstGeom>
          <a:noFill/>
          <a:ln w="9525" cap="flat" cmpd="sng">
            <a:noFill/>
            <a:prstDash val="solid"/>
            <a:round/>
            <a:headEnd type="none" w="sm" len="sm"/>
            <a:tailEnd type="none" w="sm" len="sm"/>
          </a:ln>
        </p:spPr>
      </p:pic>
      <p:sp>
        <p:nvSpPr>
          <p:cNvPr id="7" name="Google Shape;176;p25">
            <a:extLst>
              <a:ext uri="{FF2B5EF4-FFF2-40B4-BE49-F238E27FC236}">
                <a16:creationId xmlns:a16="http://schemas.microsoft.com/office/drawing/2014/main" id="{6026340D-AF2A-85D8-4FDA-275C7086F822}"/>
              </a:ext>
            </a:extLst>
          </p:cNvPr>
          <p:cNvSpPr txBox="1">
            <a:spLocks/>
          </p:cNvSpPr>
          <p:nvPr/>
        </p:nvSpPr>
        <p:spPr>
          <a:xfrm>
            <a:off x="3803348" y="1613632"/>
            <a:ext cx="1083304" cy="550456"/>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chemeClr val="tx2"/>
                </a:solidFill>
              </a:rPr>
              <a:t>City </a:t>
            </a:r>
          </a:p>
        </p:txBody>
      </p:sp>
      <p:sp>
        <p:nvSpPr>
          <p:cNvPr id="8" name="Google Shape;177;p25">
            <a:extLst>
              <a:ext uri="{FF2B5EF4-FFF2-40B4-BE49-F238E27FC236}">
                <a16:creationId xmlns:a16="http://schemas.microsoft.com/office/drawing/2014/main" id="{F5AF5BB4-5F2A-690B-BA0E-31F575D7AF7D}"/>
              </a:ext>
            </a:extLst>
          </p:cNvPr>
          <p:cNvSpPr txBox="1">
            <a:spLocks/>
          </p:cNvSpPr>
          <p:nvPr/>
        </p:nvSpPr>
        <p:spPr>
          <a:xfrm>
            <a:off x="5648949" y="1958701"/>
            <a:ext cx="1619596" cy="550456"/>
          </a:xfrm>
          <a:prstGeom prst="rect">
            <a:avLst/>
          </a:prstGeom>
          <a:noFill/>
          <a:ln>
            <a:noFill/>
          </a:ln>
        </p:spPr>
        <p:txBody>
          <a:bodyPr spcFirstLastPara="1" wrap="square" lIns="91425" tIns="91425" rIns="91425" bIns="91425" anchor="ctr" anchorCtr="0">
            <a:noAutofit/>
          </a:bodyPr>
          <a:lstStyle>
            <a:defPPr>
              <a:defRPr lang="en-US"/>
            </a:defPPr>
            <a:lvl1pPr marL="0" algn="ct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dirty="0">
                <a:solidFill>
                  <a:schemeClr val="tx2"/>
                </a:solidFill>
              </a:rPr>
              <a:t>State</a:t>
            </a:r>
          </a:p>
        </p:txBody>
      </p:sp>
      <p:sp>
        <p:nvSpPr>
          <p:cNvPr id="9" name="Google Shape;178;p25">
            <a:extLst>
              <a:ext uri="{FF2B5EF4-FFF2-40B4-BE49-F238E27FC236}">
                <a16:creationId xmlns:a16="http://schemas.microsoft.com/office/drawing/2014/main" id="{2B9020EA-326D-1597-201C-92FECAB4E1CD}"/>
              </a:ext>
            </a:extLst>
          </p:cNvPr>
          <p:cNvSpPr txBox="1">
            <a:spLocks/>
          </p:cNvSpPr>
          <p:nvPr/>
        </p:nvSpPr>
        <p:spPr>
          <a:xfrm>
            <a:off x="7623221" y="2164088"/>
            <a:ext cx="1619596" cy="550456"/>
          </a:xfrm>
          <a:prstGeom prst="rect">
            <a:avLst/>
          </a:prstGeom>
          <a:noFill/>
          <a:ln>
            <a:noFill/>
          </a:ln>
        </p:spPr>
        <p:txBody>
          <a:bodyPr spcFirstLastPara="1" vert="horz" wrap="square" lIns="91425" tIns="91425" rIns="91425" bIns="91425" rtlCol="0" anchor="ctr" anchorCtr="0">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dirty="0"/>
              <a:t>Country</a:t>
            </a:r>
          </a:p>
        </p:txBody>
      </p:sp>
      <p:grpSp>
        <p:nvGrpSpPr>
          <p:cNvPr id="19" name="Group 18">
            <a:extLst>
              <a:ext uri="{FF2B5EF4-FFF2-40B4-BE49-F238E27FC236}">
                <a16:creationId xmlns:a16="http://schemas.microsoft.com/office/drawing/2014/main" id="{F5E6B4E3-B6D4-C0D4-CB1E-E48CF8787450}"/>
              </a:ext>
            </a:extLst>
          </p:cNvPr>
          <p:cNvGrpSpPr/>
          <p:nvPr/>
        </p:nvGrpSpPr>
        <p:grpSpPr>
          <a:xfrm>
            <a:off x="9318963" y="2490000"/>
            <a:ext cx="2481149" cy="3126898"/>
            <a:chOff x="8898352" y="2473268"/>
            <a:chExt cx="2481149" cy="3126898"/>
          </a:xfrm>
        </p:grpSpPr>
        <p:sp>
          <p:nvSpPr>
            <p:cNvPr id="10" name="Google Shape;179;p25">
              <a:extLst>
                <a:ext uri="{FF2B5EF4-FFF2-40B4-BE49-F238E27FC236}">
                  <a16:creationId xmlns:a16="http://schemas.microsoft.com/office/drawing/2014/main" id="{EA66C9FB-7271-7525-391F-7C8471B25C33}"/>
                </a:ext>
              </a:extLst>
            </p:cNvPr>
            <p:cNvSpPr txBox="1">
              <a:spLocks/>
            </p:cNvSpPr>
            <p:nvPr/>
          </p:nvSpPr>
          <p:spPr>
            <a:xfrm>
              <a:off x="9329128" y="2473268"/>
              <a:ext cx="1619596" cy="550456"/>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200" b="1">
                  <a:solidFill>
                    <a:schemeClr val="tx2"/>
                  </a:solidFill>
                </a:rPr>
                <a:t>Planet</a:t>
              </a:r>
            </a:p>
          </p:txBody>
        </p:sp>
        <p:pic>
          <p:nvPicPr>
            <p:cNvPr id="11" name="Google Shape;180;p25">
              <a:extLst>
                <a:ext uri="{FF2B5EF4-FFF2-40B4-BE49-F238E27FC236}">
                  <a16:creationId xmlns:a16="http://schemas.microsoft.com/office/drawing/2014/main" id="{29087B1F-0033-76E2-D312-175A95CE6374}"/>
                </a:ext>
              </a:extLst>
            </p:cNvPr>
            <p:cNvPicPr preferRelativeResize="0"/>
            <p:nvPr/>
          </p:nvPicPr>
          <p:blipFill rotWithShape="1">
            <a:blip r:embed="rId7" cstate="print">
              <a:extLst>
                <a:ext uri="{28A0092B-C50C-407E-A947-70E740481C1C}">
                  <a14:useLocalDpi xmlns:a14="http://schemas.microsoft.com/office/drawing/2010/main"/>
                </a:ext>
              </a:extLst>
            </a:blip>
            <a:srcRect/>
            <a:stretch/>
          </p:blipFill>
          <p:spPr>
            <a:xfrm>
              <a:off x="8898352" y="3124987"/>
              <a:ext cx="2481149" cy="2475179"/>
            </a:xfrm>
            <a:prstGeom prst="ellipse">
              <a:avLst/>
            </a:prstGeom>
            <a:noFill/>
            <a:ln w="19050" cap="flat" cmpd="sng">
              <a:solidFill>
                <a:schemeClr val="tx2">
                  <a:lumMod val="10000"/>
                  <a:lumOff val="90000"/>
                </a:schemeClr>
              </a:solidFill>
              <a:prstDash val="solid"/>
              <a:round/>
              <a:headEnd type="none" w="sm" len="sm"/>
              <a:tailEnd type="none" w="sm" len="sm"/>
            </a:ln>
          </p:spPr>
        </p:pic>
      </p:grpSp>
      <p:grpSp>
        <p:nvGrpSpPr>
          <p:cNvPr id="12" name="Google Shape;181;p25">
            <a:extLst>
              <a:ext uri="{FF2B5EF4-FFF2-40B4-BE49-F238E27FC236}">
                <a16:creationId xmlns:a16="http://schemas.microsoft.com/office/drawing/2014/main" id="{BCE7EB0E-4FC1-5DCB-B438-8F2E8BEA4481}"/>
              </a:ext>
            </a:extLst>
          </p:cNvPr>
          <p:cNvGrpSpPr/>
          <p:nvPr/>
        </p:nvGrpSpPr>
        <p:grpSpPr>
          <a:xfrm>
            <a:off x="3680636" y="2617519"/>
            <a:ext cx="4856123" cy="3162090"/>
            <a:chOff x="2633200" y="2497675"/>
            <a:chExt cx="3357575" cy="2138200"/>
          </a:xfrm>
        </p:grpSpPr>
        <p:pic>
          <p:nvPicPr>
            <p:cNvPr id="13" name="Google Shape;182;p25">
              <a:extLst>
                <a:ext uri="{FF2B5EF4-FFF2-40B4-BE49-F238E27FC236}">
                  <a16:creationId xmlns:a16="http://schemas.microsoft.com/office/drawing/2014/main" id="{5D305B77-59D3-B672-6797-74D516390E9C}"/>
                </a:ext>
              </a:extLst>
            </p:cNvPr>
            <p:cNvPicPr preferRelativeResize="0"/>
            <p:nvPr/>
          </p:nvPicPr>
          <p:blipFill rotWithShape="1">
            <a:blip r:embed="rId8" cstate="print">
              <a:alphaModFix/>
              <a:extLst>
                <a:ext uri="{28A0092B-C50C-407E-A947-70E740481C1C}">
                  <a14:useLocalDpi xmlns:a14="http://schemas.microsoft.com/office/drawing/2010/main"/>
                </a:ext>
              </a:extLst>
            </a:blip>
            <a:srcRect b="17046"/>
            <a:stretch/>
          </p:blipFill>
          <p:spPr>
            <a:xfrm>
              <a:off x="2690650" y="2497675"/>
              <a:ext cx="3300125" cy="2068350"/>
            </a:xfrm>
            <a:prstGeom prst="rect">
              <a:avLst/>
            </a:prstGeom>
            <a:noFill/>
            <a:ln>
              <a:noFill/>
            </a:ln>
          </p:spPr>
        </p:pic>
        <p:sp>
          <p:nvSpPr>
            <p:cNvPr id="14" name="Google Shape;183;p25">
              <a:extLst>
                <a:ext uri="{FF2B5EF4-FFF2-40B4-BE49-F238E27FC236}">
                  <a16:creationId xmlns:a16="http://schemas.microsoft.com/office/drawing/2014/main" id="{A00152CF-64BD-0983-1D5E-DD79966BE338}"/>
                </a:ext>
              </a:extLst>
            </p:cNvPr>
            <p:cNvSpPr/>
            <p:nvPr/>
          </p:nvSpPr>
          <p:spPr>
            <a:xfrm>
              <a:off x="2633200" y="3974705"/>
              <a:ext cx="640200" cy="65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184;p25">
              <a:extLst>
                <a:ext uri="{FF2B5EF4-FFF2-40B4-BE49-F238E27FC236}">
                  <a16:creationId xmlns:a16="http://schemas.microsoft.com/office/drawing/2014/main" id="{BCCFDFE2-4463-208B-CF89-8DD1357EEA8B}"/>
                </a:ext>
              </a:extLst>
            </p:cNvPr>
            <p:cNvSpPr/>
            <p:nvPr/>
          </p:nvSpPr>
          <p:spPr>
            <a:xfrm>
              <a:off x="3221725" y="4507475"/>
              <a:ext cx="12345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85;p25">
              <a:extLst>
                <a:ext uri="{FF2B5EF4-FFF2-40B4-BE49-F238E27FC236}">
                  <a16:creationId xmlns:a16="http://schemas.microsoft.com/office/drawing/2014/main" id="{F5B204C1-7BD9-6429-4BF2-8EEB7297C906}"/>
                </a:ext>
              </a:extLst>
            </p:cNvPr>
            <p:cNvSpPr/>
            <p:nvPr/>
          </p:nvSpPr>
          <p:spPr>
            <a:xfrm>
              <a:off x="4456225" y="4437625"/>
              <a:ext cx="8916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 name="Slide Number Placeholder 16">
            <a:extLst>
              <a:ext uri="{FF2B5EF4-FFF2-40B4-BE49-F238E27FC236}">
                <a16:creationId xmlns:a16="http://schemas.microsoft.com/office/drawing/2014/main" id="{D14EC4E6-95F6-AB6A-0083-26F79859B778}"/>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16</a:t>
            </a:fld>
            <a:endParaRPr lang="en-US"/>
          </a:p>
        </p:txBody>
      </p:sp>
    </p:spTree>
    <p:extLst>
      <p:ext uri="{BB962C8B-B14F-4D97-AF65-F5344CB8AC3E}">
        <p14:creationId xmlns:p14="http://schemas.microsoft.com/office/powerpoint/2010/main" val="51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descr="Elastic Rebound with Trees">
            <a:hlinkClick r:id="" action="ppaction://media"/>
            <a:extLst>
              <a:ext uri="{FF2B5EF4-FFF2-40B4-BE49-F238E27FC236}">
                <a16:creationId xmlns:a16="http://schemas.microsoft.com/office/drawing/2014/main" id="{12BE34E4-1277-40F0-A0C0-96A5BB8F18EE}"/>
              </a:ext>
            </a:extLst>
          </p:cNvPr>
          <p:cNvPicPr>
            <a:picLocks noRot="1" noChangeAspect="1"/>
          </p:cNvPicPr>
          <p:nvPr>
            <a:videoFile r:link="rId1"/>
          </p:nvPr>
        </p:nvPicPr>
        <p:blipFill>
          <a:blip r:embed="rId4"/>
          <a:srcRect b="3397"/>
          <a:stretch/>
        </p:blipFill>
        <p:spPr>
          <a:xfrm>
            <a:off x="5892613" y="1684674"/>
            <a:ext cx="5765987" cy="4177611"/>
          </a:xfrm>
          <a:prstGeom prst="roundRect">
            <a:avLst>
              <a:gd name="adj" fmla="val 5439"/>
            </a:avLst>
          </a:prstGeom>
          <a:ln>
            <a:noFill/>
          </a:ln>
          <a:effectLst>
            <a:innerShdw blurRad="114300" dist="50800">
              <a:srgbClr val="000000">
                <a:alpha val="0"/>
              </a:srgbClr>
            </a:innerShdw>
          </a:effectLst>
        </p:spPr>
      </p:pic>
      <p:sp>
        <p:nvSpPr>
          <p:cNvPr id="7" name="Google Shape;191;p26">
            <a:extLst>
              <a:ext uri="{FF2B5EF4-FFF2-40B4-BE49-F238E27FC236}">
                <a16:creationId xmlns:a16="http://schemas.microsoft.com/office/drawing/2014/main" id="{D51B11A6-7250-6679-9067-C691375680D2}"/>
              </a:ext>
            </a:extLst>
          </p:cNvPr>
          <p:cNvSpPr txBox="1">
            <a:spLocks noGrp="1"/>
          </p:cNvSpPr>
          <p:nvPr>
            <p:ph type="title"/>
          </p:nvPr>
        </p:nvSpPr>
        <p:spPr>
          <a:xfrm>
            <a:off x="533400" y="836574"/>
            <a:ext cx="4976670" cy="8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The surface of the Earth is broken into many pieces that move around.  </a:t>
            </a:r>
            <a:endParaRPr sz="2000" dirty="0"/>
          </a:p>
          <a:p>
            <a:pPr marL="0" lvl="0" indent="0" algn="ctr" rtl="0">
              <a:spcBef>
                <a:spcPts val="0"/>
              </a:spcBef>
              <a:spcAft>
                <a:spcPts val="0"/>
              </a:spcAft>
              <a:buClr>
                <a:schemeClr val="dk1"/>
              </a:buClr>
              <a:buSzPts val="1100"/>
              <a:buFont typeface="Arial"/>
              <a:buNone/>
            </a:pPr>
            <a:endParaRPr sz="2000" dirty="0"/>
          </a:p>
          <a:p>
            <a:pPr marL="0" lvl="0" indent="0" algn="ctr" rtl="0">
              <a:spcBef>
                <a:spcPts val="0"/>
              </a:spcBef>
              <a:spcAft>
                <a:spcPts val="0"/>
              </a:spcAft>
              <a:buNone/>
            </a:pPr>
            <a:r>
              <a:rPr lang="en" sz="2000" dirty="0"/>
              <a:t>  </a:t>
            </a:r>
            <a:endParaRPr sz="2000" dirty="0"/>
          </a:p>
        </p:txBody>
      </p:sp>
      <p:sp>
        <p:nvSpPr>
          <p:cNvPr id="8" name="Google Shape;192;p26">
            <a:extLst>
              <a:ext uri="{FF2B5EF4-FFF2-40B4-BE49-F238E27FC236}">
                <a16:creationId xmlns:a16="http://schemas.microsoft.com/office/drawing/2014/main" id="{C848B926-9F25-C162-C1A8-6DB31F24438B}"/>
              </a:ext>
            </a:extLst>
          </p:cNvPr>
          <p:cNvSpPr txBox="1">
            <a:spLocks/>
          </p:cNvSpPr>
          <p:nvPr/>
        </p:nvSpPr>
        <p:spPr>
          <a:xfrm>
            <a:off x="5892613" y="836574"/>
            <a:ext cx="5898158" cy="848100"/>
          </a:xfrm>
          <a:prstGeom prst="rect">
            <a:avLst/>
          </a:prstGeom>
          <a:noFill/>
          <a:ln>
            <a:noFill/>
          </a:ln>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spcBef>
                <a:spcPts val="0"/>
              </a:spcBef>
            </a:pPr>
            <a:r>
              <a:rPr lang="en-US" sz="2000" dirty="0"/>
              <a:t>The pieces of the Earth get stuck together. When they break free, an earthquake happens!  </a:t>
            </a:r>
          </a:p>
          <a:p>
            <a:pPr algn="ctr">
              <a:spcBef>
                <a:spcPts val="0"/>
              </a:spcBef>
              <a:buClr>
                <a:schemeClr val="dk1"/>
              </a:buClr>
              <a:buSzPts val="1100"/>
              <a:buFont typeface="Arial"/>
              <a:buNone/>
            </a:pPr>
            <a:endParaRPr lang="en-US" sz="2000" dirty="0"/>
          </a:p>
          <a:p>
            <a:pPr algn="ctr">
              <a:spcBef>
                <a:spcPts val="0"/>
              </a:spcBef>
            </a:pPr>
            <a:r>
              <a:rPr lang="en-US" sz="2000" dirty="0"/>
              <a:t>  </a:t>
            </a:r>
          </a:p>
        </p:txBody>
      </p:sp>
      <p:sp>
        <p:nvSpPr>
          <p:cNvPr id="9" name="Google Shape;194;p26">
            <a:hlinkClick r:id="rId5"/>
            <a:extLst>
              <a:ext uri="{FF2B5EF4-FFF2-40B4-BE49-F238E27FC236}">
                <a16:creationId xmlns:a16="http://schemas.microsoft.com/office/drawing/2014/main" id="{953A6D73-A6D6-A439-928E-8710837EE991}"/>
              </a:ext>
            </a:extLst>
          </p:cNvPr>
          <p:cNvSpPr txBox="1"/>
          <p:nvPr/>
        </p:nvSpPr>
        <p:spPr>
          <a:xfrm>
            <a:off x="2576157" y="5779970"/>
            <a:ext cx="3000000" cy="45400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a:t>
            </a:r>
            <a:r>
              <a:rPr lang="en" i="1"/>
              <a:t> </a:t>
            </a:r>
            <a:r>
              <a:rPr lang="en" sz="1000" i="1">
                <a:solidFill>
                  <a:schemeClr val="hlink"/>
                </a:solidFill>
                <a:uFill>
                  <a:noFill/>
                </a:uFill>
                <a:hlinkClick r:id="rId5"/>
              </a:rPr>
              <a:t>Rocket’s Earthquake Safety Adventure</a:t>
            </a:r>
            <a:endParaRPr sz="1000" i="1"/>
          </a:p>
        </p:txBody>
      </p:sp>
      <p:sp>
        <p:nvSpPr>
          <p:cNvPr id="10" name="Google Shape;195;p26">
            <a:hlinkClick r:id="rId5"/>
            <a:extLst>
              <a:ext uri="{FF2B5EF4-FFF2-40B4-BE49-F238E27FC236}">
                <a16:creationId xmlns:a16="http://schemas.microsoft.com/office/drawing/2014/main" id="{98FDCB5B-BF26-A5AF-B98D-55A6EF277EE0}"/>
              </a:ext>
            </a:extLst>
          </p:cNvPr>
          <p:cNvSpPr txBox="1"/>
          <p:nvPr/>
        </p:nvSpPr>
        <p:spPr>
          <a:xfrm>
            <a:off x="8908986" y="5779970"/>
            <a:ext cx="2815699" cy="285287"/>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a:t>
            </a:r>
            <a:r>
              <a:rPr lang="en" i="1"/>
              <a:t> </a:t>
            </a:r>
            <a:r>
              <a:rPr lang="en" sz="1000" i="1">
                <a:solidFill>
                  <a:schemeClr val="hlink"/>
                </a:solidFill>
                <a:uFill>
                  <a:noFill/>
                </a:uFill>
                <a:hlinkClick r:id="rId6"/>
              </a:rPr>
              <a:t>Earthscope YouTube</a:t>
            </a:r>
            <a:endParaRPr sz="1000" i="1"/>
          </a:p>
        </p:txBody>
      </p:sp>
      <p:pic>
        <p:nvPicPr>
          <p:cNvPr id="11" name="Picture 10">
            <a:extLst>
              <a:ext uri="{FF2B5EF4-FFF2-40B4-BE49-F238E27FC236}">
                <a16:creationId xmlns:a16="http://schemas.microsoft.com/office/drawing/2014/main" id="{AAC6E8BF-BBE3-D26E-1E1E-D0E648D61755}"/>
              </a:ext>
            </a:extLst>
          </p:cNvPr>
          <p:cNvPicPr>
            <a:picLocks noChangeAspect="1"/>
          </p:cNvPicPr>
          <p:nvPr/>
        </p:nvPicPr>
        <p:blipFill>
          <a:blip r:embed="rId7" cstate="print">
            <a:extLst>
              <a:ext uri="{28A0092B-C50C-407E-A947-70E740481C1C}">
                <a14:useLocalDpi xmlns:a14="http://schemas.microsoft.com/office/drawing/2010/main"/>
              </a:ext>
            </a:extLst>
          </a:blip>
          <a:srcRect l="-8219" t="-3924" r="-12355" b="-6092"/>
          <a:stretch/>
        </p:blipFill>
        <p:spPr>
          <a:xfrm>
            <a:off x="533400" y="1684673"/>
            <a:ext cx="4976669" cy="4177611"/>
          </a:xfrm>
          <a:prstGeom prst="roundRect">
            <a:avLst>
              <a:gd name="adj" fmla="val 3752"/>
            </a:avLst>
          </a:prstGeom>
          <a:solidFill>
            <a:srgbClr val="493356"/>
          </a:solidFill>
          <a:effectLst>
            <a:softEdge rad="0"/>
          </a:effectLst>
        </p:spPr>
      </p:pic>
      <p:sp>
        <p:nvSpPr>
          <p:cNvPr id="2" name="Slide Number Placeholder 16">
            <a:extLst>
              <a:ext uri="{FF2B5EF4-FFF2-40B4-BE49-F238E27FC236}">
                <a16:creationId xmlns:a16="http://schemas.microsoft.com/office/drawing/2014/main" id="{D8AFD579-EE18-9A49-6760-240791FA904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17</a:t>
            </a:fld>
            <a:endParaRPr lang="en-US"/>
          </a:p>
        </p:txBody>
      </p:sp>
    </p:spTree>
    <p:extLst>
      <p:ext uri="{BB962C8B-B14F-4D97-AF65-F5344CB8AC3E}">
        <p14:creationId xmlns:p14="http://schemas.microsoft.com/office/powerpoint/2010/main" val="131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3000" fill="remove"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a:bodyPr>
          <a:lstStyle/>
          <a:p>
            <a:pPr algn="ctr"/>
            <a:r>
              <a:rPr lang="en-US" sz="3200" b="1">
                <a:solidFill>
                  <a:srgbClr val="1A6935"/>
                </a:solidFill>
                <a:highlight>
                  <a:srgbClr val="FFFFFF"/>
                </a:highlight>
              </a:rPr>
              <a:t>What do you do if you feel shaking or get an alert?</a:t>
            </a:r>
            <a:endParaRPr lang="en-US" sz="32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417284" y="2169566"/>
            <a:ext cx="10719647" cy="2938881"/>
          </a:xfrm>
          <a:prstGeom prst="rect">
            <a:avLst/>
          </a:prstGeom>
          <a:noFill/>
          <a:ln>
            <a:noFill/>
          </a:ln>
        </p:spPr>
      </p:pic>
      <p:sp>
        <p:nvSpPr>
          <p:cNvPr id="5" name="Google Shape;217;p29">
            <a:extLst>
              <a:ext uri="{FF2B5EF4-FFF2-40B4-BE49-F238E27FC236}">
                <a16:creationId xmlns:a16="http://schemas.microsoft.com/office/drawing/2014/main" id="{DC5630E1-7609-A8D8-66FB-237B44B445F7}"/>
              </a:ext>
            </a:extLst>
          </p:cNvPr>
          <p:cNvSpPr txBox="1"/>
          <p:nvPr/>
        </p:nvSpPr>
        <p:spPr>
          <a:xfrm>
            <a:off x="8613000" y="6007496"/>
            <a:ext cx="35790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563C1"/>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1000" i="1"/>
          </a:p>
        </p:txBody>
      </p:sp>
      <p:sp>
        <p:nvSpPr>
          <p:cNvPr id="3" name="Slide Number Placeholder 16">
            <a:extLst>
              <a:ext uri="{FF2B5EF4-FFF2-40B4-BE49-F238E27FC236}">
                <a16:creationId xmlns:a16="http://schemas.microsoft.com/office/drawing/2014/main" id="{127A6534-C072-67F7-32FD-54751437F8B5}"/>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18</a:t>
            </a:fld>
            <a:endParaRPr lang="en-US"/>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a:bodyPr>
          <a:lstStyle/>
          <a:p>
            <a:pPr algn="ctr"/>
            <a:r>
              <a:rPr lang="en" sz="3200" dirty="0">
                <a:solidFill>
                  <a:srgbClr val="016935"/>
                </a:solidFill>
                <a:highlight>
                  <a:srgbClr val="FFFFFF"/>
                </a:highlight>
              </a:rPr>
              <a:t>If you or someone you know uses a </a:t>
            </a:r>
            <a:r>
              <a:rPr lang="en" sz="3200" u="sng" dirty="0">
                <a:solidFill>
                  <a:srgbClr val="016935"/>
                </a:solidFill>
                <a:highlight>
                  <a:srgbClr val="FFFFFF"/>
                </a:highlight>
              </a:rPr>
              <a:t>wheelchair</a:t>
            </a:r>
            <a:r>
              <a:rPr lang="en" sz="3200" dirty="0">
                <a:solidFill>
                  <a:srgbClr val="016935"/>
                </a:solidFill>
                <a:highlight>
                  <a:srgbClr val="FFFFFF"/>
                </a:highlight>
              </a:rPr>
              <a:t>:</a:t>
            </a:r>
            <a:endParaRPr lang="en-US" sz="32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84496" y="2039601"/>
            <a:ext cx="9023008" cy="3251727"/>
          </a:xfrm>
          <a:prstGeom prst="rect">
            <a:avLst/>
          </a:prstGeom>
          <a:noFill/>
          <a:ln>
            <a:noFill/>
          </a:ln>
        </p:spPr>
      </p:pic>
      <p:sp>
        <p:nvSpPr>
          <p:cNvPr id="5" name="Google Shape;217;p29">
            <a:extLst>
              <a:ext uri="{FF2B5EF4-FFF2-40B4-BE49-F238E27FC236}">
                <a16:creationId xmlns:a16="http://schemas.microsoft.com/office/drawing/2014/main" id="{53898DB3-E479-85B0-7149-75AAC9B11C9F}"/>
              </a:ext>
            </a:extLst>
          </p:cNvPr>
          <p:cNvSpPr txBox="1"/>
          <p:nvPr/>
        </p:nvSpPr>
        <p:spPr>
          <a:xfrm>
            <a:off x="8613000" y="6007496"/>
            <a:ext cx="35790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563C1"/>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1000" i="1"/>
          </a:p>
        </p:txBody>
      </p:sp>
      <p:sp>
        <p:nvSpPr>
          <p:cNvPr id="3" name="Slide Number Placeholder 16">
            <a:extLst>
              <a:ext uri="{FF2B5EF4-FFF2-40B4-BE49-F238E27FC236}">
                <a16:creationId xmlns:a16="http://schemas.microsoft.com/office/drawing/2014/main" id="{0EF2452D-78EC-A92D-FD25-28BAAC76983B}"/>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19</a:t>
            </a:fld>
            <a:endParaRPr lang="en-US"/>
          </a:p>
        </p:txBody>
      </p:sp>
    </p:spTree>
    <p:extLst>
      <p:ext uri="{BB962C8B-B14F-4D97-AF65-F5344CB8AC3E}">
        <p14:creationId xmlns:p14="http://schemas.microsoft.com/office/powerpoint/2010/main" val="269013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8392783-BB00-0C2D-A2BD-79C456043FD4}"/>
              </a:ext>
            </a:extLst>
          </p:cNvPr>
          <p:cNvSpPr>
            <a:spLocks noGrp="1"/>
          </p:cNvSpPr>
          <p:nvPr>
            <p:ph type="title"/>
          </p:nvPr>
        </p:nvSpPr>
        <p:spPr/>
        <p:txBody>
          <a:bodyPr/>
          <a:lstStyle/>
          <a:p>
            <a:r>
              <a:rPr lang="en">
                <a:solidFill>
                  <a:schemeClr val="tx1"/>
                </a:solidFill>
              </a:rPr>
              <a:t>Links for Printing</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a:xfrm>
            <a:off x="417285" y="1701009"/>
            <a:ext cx="4283670" cy="4306487"/>
          </a:xfrm>
        </p:spPr>
        <p:txBody>
          <a:bodyPr vert="horz" lIns="91440" tIns="45720" rIns="91440" bIns="45720" rtlCol="0" anchor="t">
            <a:normAutofit/>
          </a:bodyPr>
          <a:lstStyle/>
          <a:p>
            <a:pPr marL="0" lvl="0" indent="0">
              <a:buNone/>
            </a:pPr>
            <a:r>
              <a:rPr lang="en-US" sz="2400" b="1" dirty="0"/>
              <a:t>Student Sheets</a:t>
            </a:r>
          </a:p>
          <a:p>
            <a:pPr lvl="0"/>
            <a:r>
              <a:rPr lang="en-US" dirty="0">
                <a:hlinkClick r:id="rId3"/>
              </a:rPr>
              <a:t>Student Sheet</a:t>
            </a:r>
            <a:r>
              <a:rPr lang="en-US" dirty="0"/>
              <a:t> - Kindergarten</a:t>
            </a:r>
          </a:p>
          <a:p>
            <a:r>
              <a:rPr lang="en-US" dirty="0">
                <a:hlinkClick r:id="rId4"/>
              </a:rPr>
              <a:t>Student Sheet </a:t>
            </a:r>
            <a:r>
              <a:rPr lang="en-US" dirty="0"/>
              <a:t> - 1st Grade</a:t>
            </a:r>
            <a:endParaRPr lang="en-US" dirty="0">
              <a:cs typeface="Arial"/>
            </a:endParaRPr>
          </a:p>
          <a:p>
            <a:r>
              <a:rPr lang="en-US" dirty="0">
                <a:hlinkClick r:id="rId5"/>
              </a:rPr>
              <a:t>Student Sheet </a:t>
            </a:r>
            <a:r>
              <a:rPr lang="en-US" dirty="0"/>
              <a:t> - 2nd Grade</a:t>
            </a:r>
            <a:endParaRPr lang="en-US" dirty="0">
              <a:cs typeface="Arial"/>
            </a:endParaRPr>
          </a:p>
          <a:p>
            <a:pPr marL="0" lvl="0" indent="0">
              <a:buNone/>
            </a:pPr>
            <a:br>
              <a:rPr lang="en-US" b="1" dirty="0"/>
            </a:br>
            <a:br>
              <a:rPr lang="en-US" b="1" dirty="0"/>
            </a:br>
            <a:r>
              <a:rPr lang="en-US" sz="2400" b="1" dirty="0"/>
              <a:t>Family Engagement Letters</a:t>
            </a:r>
          </a:p>
          <a:p>
            <a:pPr lvl="0"/>
            <a:r>
              <a:rPr lang="en-US"/>
              <a:t>Family Engagement Letter (</a:t>
            </a:r>
            <a:r>
              <a:rPr lang="en-US" dirty="0">
                <a:hlinkClick r:id="rId6"/>
              </a:rPr>
              <a:t>English</a:t>
            </a:r>
            <a:r>
              <a:rPr lang="en-US"/>
              <a:t> &amp; </a:t>
            </a:r>
            <a:r>
              <a:rPr lang="en-US" dirty="0">
                <a:hlinkClick r:id="rId7"/>
              </a:rPr>
              <a:t>Spanish</a:t>
            </a:r>
            <a:r>
              <a:rPr lang="en-US"/>
              <a:t>)</a:t>
            </a:r>
            <a:endParaRPr lang="en-US">
              <a:cs typeface="Arial"/>
            </a:endParaRPr>
          </a:p>
        </p:txBody>
      </p:sp>
      <p:sp>
        <p:nvSpPr>
          <p:cNvPr id="17" name="Slide Number Placeholder 16">
            <a:extLst>
              <a:ext uri="{FF2B5EF4-FFF2-40B4-BE49-F238E27FC236}">
                <a16:creationId xmlns:a16="http://schemas.microsoft.com/office/drawing/2014/main" id="{E00384B8-A291-DA17-8293-0DC0A1591163}"/>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a:t>
            </a:fld>
            <a:endParaRPr lang="en-US"/>
          </a:p>
        </p:txBody>
      </p:sp>
      <p:sp>
        <p:nvSpPr>
          <p:cNvPr id="7" name="Content Placeholder 8">
            <a:extLst>
              <a:ext uri="{FF2B5EF4-FFF2-40B4-BE49-F238E27FC236}">
                <a16:creationId xmlns:a16="http://schemas.microsoft.com/office/drawing/2014/main" id="{5427E2FE-B249-DD1F-BD3D-11B2E713F12A}"/>
              </a:ext>
            </a:extLst>
          </p:cNvPr>
          <p:cNvSpPr txBox="1">
            <a:spLocks/>
          </p:cNvSpPr>
          <p:nvPr/>
        </p:nvSpPr>
        <p:spPr>
          <a:xfrm>
            <a:off x="5360782" y="1666009"/>
            <a:ext cx="6166200" cy="4305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0" indent="-204788" algn="l" rtl="0">
              <a:lnSpc>
                <a:spcPct val="100000"/>
              </a:lnSpc>
              <a:spcBef>
                <a:spcPts val="0"/>
              </a:spcBef>
              <a:spcAft>
                <a:spcPts val="600"/>
              </a:spcAft>
              <a:buSzPts val="1300"/>
              <a:buChar char="●"/>
            </a:pPr>
            <a:r>
              <a:rPr lang="en-US" sz="1600" dirty="0"/>
              <a:t>Open and edit your state’s Family Engagement Letter.  </a:t>
            </a:r>
          </a:p>
          <a:p>
            <a:pPr marL="692150" lvl="1" indent="-285750" algn="l" rtl="0">
              <a:lnSpc>
                <a:spcPct val="100000"/>
              </a:lnSpc>
              <a:spcBef>
                <a:spcPts val="0"/>
              </a:spcBef>
              <a:spcAft>
                <a:spcPts val="600"/>
              </a:spcAft>
              <a:buSzPct val="100000"/>
              <a:buFont typeface="System Font Regular"/>
              <a:buChar char="－"/>
            </a:pPr>
            <a:r>
              <a:rPr lang="en-US" sz="1600" dirty="0"/>
              <a:t>Add your school name at the bottom.  </a:t>
            </a:r>
          </a:p>
          <a:p>
            <a:pPr marL="692150" lvl="1" indent="-285750" algn="l" rtl="0">
              <a:lnSpc>
                <a:spcPct val="100000"/>
              </a:lnSpc>
              <a:spcBef>
                <a:spcPts val="0"/>
              </a:spcBef>
              <a:spcAft>
                <a:spcPts val="600"/>
              </a:spcAft>
              <a:buSzPct val="100000"/>
              <a:buFont typeface="System Font Regular"/>
              <a:buChar char="－"/>
            </a:pPr>
            <a:r>
              <a:rPr lang="en-US" sz="1600" dirty="0"/>
              <a:t>If you’re emailing the letter, you can remove the QR code.  </a:t>
            </a:r>
          </a:p>
          <a:p>
            <a:pPr marL="233363" lvl="0" indent="-258763" algn="l" rtl="0">
              <a:lnSpc>
                <a:spcPct val="100000"/>
              </a:lnSpc>
              <a:spcBef>
                <a:spcPts val="600"/>
              </a:spcBef>
              <a:spcAft>
                <a:spcPts val="600"/>
              </a:spcAft>
              <a:buSzPts val="1300"/>
              <a:buChar char="●"/>
            </a:pPr>
            <a:r>
              <a:rPr lang="en-US" sz="1600" dirty="0"/>
              <a:t>Make copies of Family Engagement Sheet and/or email to families. </a:t>
            </a:r>
          </a:p>
          <a:p>
            <a:pPr marL="233363" lvl="0" indent="-258763" algn="l" rtl="0">
              <a:lnSpc>
                <a:spcPct val="100000"/>
              </a:lnSpc>
              <a:spcBef>
                <a:spcPts val="600"/>
              </a:spcBef>
              <a:spcAft>
                <a:spcPts val="600"/>
              </a:spcAft>
              <a:buSzPts val="1300"/>
              <a:buChar char="●"/>
            </a:pPr>
            <a:r>
              <a:rPr lang="en-US" sz="1600" dirty="0">
                <a:solidFill>
                  <a:schemeClr val="dk1"/>
                </a:solidFill>
              </a:rPr>
              <a:t>Preview Slides. You can print out the Teaching Steps slides. The teaching steps are also located in the Speaker Notes of each slide. </a:t>
            </a:r>
            <a:endParaRPr lang="en-US" sz="1600" dirty="0"/>
          </a:p>
          <a:p>
            <a:pPr marL="233363" lvl="0" indent="-258763" algn="l" rtl="0">
              <a:lnSpc>
                <a:spcPct val="100000"/>
              </a:lnSpc>
              <a:spcBef>
                <a:spcPts val="600"/>
              </a:spcBef>
              <a:spcAft>
                <a:spcPts val="600"/>
              </a:spcAft>
              <a:buSzPts val="1300"/>
              <a:buChar char="●"/>
            </a:pPr>
            <a:r>
              <a:rPr lang="en-US" sz="1600" dirty="0"/>
              <a:t>Copy Student Sheet or go to the </a:t>
            </a:r>
            <a:r>
              <a:rPr lang="en-US" sz="1600" u="sng" dirty="0">
                <a:solidFill>
                  <a:schemeClr val="hlink"/>
                </a:solidFill>
                <a:hlinkClick r:id="rId8"/>
              </a:rPr>
              <a:t>Rocket Rules website</a:t>
            </a:r>
            <a:r>
              <a:rPr lang="en-US" sz="1600" dirty="0"/>
              <a:t> to find additional student sheets, including some in Spanish.</a:t>
            </a:r>
          </a:p>
          <a:p>
            <a:pPr marL="233363" lvl="0" indent="-258763" algn="l" rtl="0">
              <a:lnSpc>
                <a:spcPct val="100000"/>
              </a:lnSpc>
              <a:spcBef>
                <a:spcPts val="600"/>
              </a:spcBef>
              <a:spcAft>
                <a:spcPts val="600"/>
              </a:spcAft>
              <a:buSzPts val="1300"/>
              <a:buChar char="●"/>
            </a:pPr>
            <a:r>
              <a:rPr lang="en-US" sz="1600" dirty="0"/>
              <a:t>OPTIONAL (FREE): Go to the </a:t>
            </a:r>
            <a:r>
              <a:rPr lang="en-US" sz="1600" u="sng" dirty="0">
                <a:solidFill>
                  <a:schemeClr val="hlink"/>
                </a:solidFill>
                <a:hlinkClick r:id="rId9"/>
              </a:rPr>
              <a:t>Rocket Rules</a:t>
            </a:r>
            <a:r>
              <a:rPr lang="en-US" sz="1600" dirty="0">
                <a:solidFill>
                  <a:schemeClr val="hlink"/>
                </a:solidFill>
                <a:uFill>
                  <a:noFill/>
                </a:uFill>
                <a:hlinkClick r:id="rId9"/>
              </a:rPr>
              <a:t> </a:t>
            </a:r>
            <a:r>
              <a:rPr lang="en-US" sz="1600" dirty="0"/>
              <a:t>website to </a:t>
            </a:r>
            <a:r>
              <a:rPr lang="en-US" sz="1600" u="sng" dirty="0">
                <a:solidFill>
                  <a:schemeClr val="hlink"/>
                </a:solidFill>
                <a:hlinkClick r:id="rId10"/>
              </a:rPr>
              <a:t>sign up for Rocket Live!</a:t>
            </a:r>
            <a:r>
              <a:rPr lang="en-US" sz="1600" dirty="0">
                <a:solidFill>
                  <a:schemeClr val="dk1"/>
                </a:solidFill>
                <a:uFill>
                  <a:noFill/>
                </a:uFill>
                <a:hlinkClick r:id="rId10">
                  <a:extLst>
                    <a:ext uri="{A12FA001-AC4F-418D-AE19-62706E023703}">
                      <ahyp:hlinkClr xmlns:ahyp="http://schemas.microsoft.com/office/drawing/2018/hyperlinkcolor" val="tx"/>
                    </a:ext>
                  </a:extLst>
                </a:hlinkClick>
              </a:rPr>
              <a:t>,</a:t>
            </a:r>
            <a:r>
              <a:rPr lang="en-US" sz="1600" dirty="0"/>
              <a:t> a 20 minute cost-free live Zoom interactive lesson. </a:t>
            </a:r>
          </a:p>
        </p:txBody>
      </p:sp>
      <p:cxnSp>
        <p:nvCxnSpPr>
          <p:cNvPr id="10" name="Straight Connector 9">
            <a:extLst>
              <a:ext uri="{FF2B5EF4-FFF2-40B4-BE49-F238E27FC236}">
                <a16:creationId xmlns:a16="http://schemas.microsoft.com/office/drawing/2014/main" id="{D822BFD9-6ECD-FA9B-84B0-FEFF255D799D}"/>
              </a:ext>
            </a:extLst>
          </p:cNvPr>
          <p:cNvCxnSpPr>
            <a:cxnSpLocks/>
          </p:cNvCxnSpPr>
          <p:nvPr/>
        </p:nvCxnSpPr>
        <p:spPr>
          <a:xfrm>
            <a:off x="4862945" y="850900"/>
            <a:ext cx="0" cy="520065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A3CB2625-504E-FB69-E3C1-EF653CA6A70A}"/>
              </a:ext>
            </a:extLst>
          </p:cNvPr>
          <p:cNvSpPr txBox="1">
            <a:spLocks/>
          </p:cNvSpPr>
          <p:nvPr/>
        </p:nvSpPr>
        <p:spPr>
          <a:xfrm>
            <a:off x="5360781" y="850900"/>
            <a:ext cx="4902632" cy="542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a:solidFill>
                  <a:schemeClr val="tx1"/>
                </a:solidFill>
              </a:rPr>
              <a:t>Preparation</a:t>
            </a:r>
          </a:p>
        </p:txBody>
      </p:sp>
      <p:sp>
        <p:nvSpPr>
          <p:cNvPr id="2" name="TextBox 7">
            <a:extLst>
              <a:ext uri="{FF2B5EF4-FFF2-40B4-BE49-F238E27FC236}">
                <a16:creationId xmlns:a16="http://schemas.microsoft.com/office/drawing/2014/main" id="{A5018447-3B92-C1CE-D6F7-533B27FC729D}"/>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Tree>
    <p:extLst>
      <p:ext uri="{BB962C8B-B14F-4D97-AF65-F5344CB8AC3E}">
        <p14:creationId xmlns:p14="http://schemas.microsoft.com/office/powerpoint/2010/main" val="186069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a:bodyPr>
          <a:lstStyle/>
          <a:p>
            <a:pPr algn="ctr"/>
            <a:r>
              <a:rPr lang="en" sz="3200" dirty="0">
                <a:solidFill>
                  <a:srgbClr val="016935"/>
                </a:solidFill>
                <a:highlight>
                  <a:schemeClr val="lt1"/>
                </a:highlight>
              </a:rPr>
              <a:t>If you or someone you know uses a </a:t>
            </a:r>
            <a:r>
              <a:rPr lang="en" sz="3200" u="sng" dirty="0">
                <a:solidFill>
                  <a:srgbClr val="016935"/>
                </a:solidFill>
                <a:highlight>
                  <a:schemeClr val="lt1"/>
                </a:highlight>
              </a:rPr>
              <a:t>cane</a:t>
            </a:r>
            <a:r>
              <a:rPr lang="en" sz="3200" dirty="0">
                <a:solidFill>
                  <a:srgbClr val="016935"/>
                </a:solidFill>
                <a:highlight>
                  <a:schemeClr val="lt1"/>
                </a:highlight>
              </a:rPr>
              <a:t> or </a:t>
            </a:r>
            <a:r>
              <a:rPr lang="en" sz="3200" u="sng" dirty="0">
                <a:solidFill>
                  <a:srgbClr val="016935"/>
                </a:solidFill>
                <a:highlight>
                  <a:schemeClr val="lt1"/>
                </a:highlight>
              </a:rPr>
              <a:t>walker</a:t>
            </a:r>
            <a:r>
              <a:rPr lang="en" sz="3200" dirty="0">
                <a:solidFill>
                  <a:srgbClr val="016935"/>
                </a:solidFill>
                <a:highlight>
                  <a:schemeClr val="lt1"/>
                </a:highlight>
              </a:rPr>
              <a:t>:</a:t>
            </a:r>
            <a:endParaRPr lang="en-US" sz="32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707584" y="1571939"/>
            <a:ext cx="7899817" cy="216412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707586" y="3914226"/>
            <a:ext cx="7899817" cy="2164064"/>
          </a:xfrm>
          <a:prstGeom prst="rect">
            <a:avLst/>
          </a:prstGeom>
          <a:noFill/>
          <a:ln>
            <a:noFill/>
          </a:ln>
        </p:spPr>
      </p:pic>
      <p:sp>
        <p:nvSpPr>
          <p:cNvPr id="6" name="Google Shape;217;p29">
            <a:extLst>
              <a:ext uri="{FF2B5EF4-FFF2-40B4-BE49-F238E27FC236}">
                <a16:creationId xmlns:a16="http://schemas.microsoft.com/office/drawing/2014/main" id="{361A9222-34D5-1AAC-F640-9CF14E82D3C5}"/>
              </a:ext>
            </a:extLst>
          </p:cNvPr>
          <p:cNvSpPr txBox="1"/>
          <p:nvPr/>
        </p:nvSpPr>
        <p:spPr>
          <a:xfrm>
            <a:off x="8613000" y="6007496"/>
            <a:ext cx="35790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563C1"/>
                </a:solidFill>
                <a:uFill>
                  <a:noFill/>
                </a:uFill>
                <a:hlinkClick r:id="rId5">
                  <a:extLst>
                    <a:ext uri="{A12FA001-AC4F-418D-AE19-62706E023703}">
                      <ahyp:hlinkClr xmlns:ahyp="http://schemas.microsoft.com/office/drawing/2018/hyperlinkcolor" val="tx"/>
                    </a:ext>
                  </a:extLst>
                </a:hlinkClick>
              </a:rPr>
              <a:t>ShakeAlert Infographic Modified Protective Actions</a:t>
            </a:r>
            <a:endParaRPr sz="1000" i="1"/>
          </a:p>
        </p:txBody>
      </p:sp>
      <p:sp>
        <p:nvSpPr>
          <p:cNvPr id="3" name="Slide Number Placeholder 16">
            <a:extLst>
              <a:ext uri="{FF2B5EF4-FFF2-40B4-BE49-F238E27FC236}">
                <a16:creationId xmlns:a16="http://schemas.microsoft.com/office/drawing/2014/main" id="{58D63927-54AB-287F-346C-17F0FB01FF3B}"/>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20</a:t>
            </a:fld>
            <a:endParaRPr lang="en-US"/>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rmAutofit/>
          </a:bodyPr>
          <a:lstStyle/>
          <a:p>
            <a:pPr algn="ctr"/>
            <a:r>
              <a:rPr lang="en" sz="3200" b="1" dirty="0">
                <a:solidFill>
                  <a:srgbClr val="1A6935"/>
                </a:solidFill>
                <a:highlight>
                  <a:srgbClr val="FFFFFF"/>
                </a:highlight>
              </a:rPr>
              <a:t>Protect yourself when there is . . .</a:t>
            </a:r>
            <a:endParaRPr lang="en-US" sz="3200" dirty="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240185" y="2712813"/>
            <a:ext cx="3418894" cy="2741697"/>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8193118" y="2222162"/>
            <a:ext cx="3606995" cy="2976140"/>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800" b="1">
                  <a:solidFill>
                    <a:schemeClr val="tx2"/>
                  </a:solidFill>
                </a:rPr>
                <a:t>an earthquake drill</a:t>
              </a:r>
            </a:p>
          </p:txBody>
        </p:sp>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593610" y="2227155"/>
            <a:ext cx="3065469" cy="550456"/>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800" b="1">
                <a:solidFill>
                  <a:schemeClr val="tx2"/>
                </a:solidFill>
              </a:rPr>
              <a:t>ground shaking</a:t>
            </a:r>
          </a:p>
        </p:txBody>
      </p:sp>
      <p:grpSp>
        <p:nvGrpSpPr>
          <p:cNvPr id="15" name="Group 14">
            <a:extLst>
              <a:ext uri="{FF2B5EF4-FFF2-40B4-BE49-F238E27FC236}">
                <a16:creationId xmlns:a16="http://schemas.microsoft.com/office/drawing/2014/main" id="{328A0F5F-17D8-ADF8-910F-93B2AB2357D3}"/>
              </a:ext>
            </a:extLst>
          </p:cNvPr>
          <p:cNvGrpSpPr/>
          <p:nvPr/>
        </p:nvGrpSpPr>
        <p:grpSpPr>
          <a:xfrm>
            <a:off x="3996163" y="2141791"/>
            <a:ext cx="3730668" cy="3156719"/>
            <a:chOff x="3996163" y="2141791"/>
            <a:chExt cx="3730668" cy="3156719"/>
          </a:xfrm>
        </p:grpSpPr>
        <p:pic>
          <p:nvPicPr>
            <p:cNvPr id="7" name="Google Shape;223;p30">
              <a:extLst>
                <a:ext uri="{FF2B5EF4-FFF2-40B4-BE49-F238E27FC236}">
                  <a16:creationId xmlns:a16="http://schemas.microsoft.com/office/drawing/2014/main" id="{23EBFEDF-EEAF-0B3C-1B76-CF319C6EB94C}"/>
                </a:ext>
              </a:extLst>
            </p:cNvPr>
            <p:cNvPicPr preferRelativeResize="0"/>
            <p:nvPr/>
          </p:nvPicPr>
          <p:blipFill>
            <a:blip r:embed="rId5" cstate="print">
              <a:alphaModFix/>
              <a:extLst>
                <a:ext uri="{28A0092B-C50C-407E-A947-70E740481C1C}">
                  <a14:useLocalDpi xmlns:a14="http://schemas.microsoft.com/office/drawing/2010/main"/>
                </a:ext>
              </a:extLst>
            </a:blip>
            <a:srcRect/>
            <a:stretch/>
          </p:blipFill>
          <p:spPr>
            <a:xfrm>
              <a:off x="4101627" y="2141791"/>
              <a:ext cx="3412671" cy="2100942"/>
            </a:xfrm>
            <a:prstGeom prst="rect">
              <a:avLst/>
            </a:prstGeom>
            <a:noFill/>
            <a:ln>
              <a:noFill/>
            </a:ln>
          </p:spPr>
        </p:pic>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3996163" y="4748054"/>
              <a:ext cx="3730668" cy="550456"/>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800" b="1">
                  <a:solidFill>
                    <a:schemeClr val="tx2"/>
                  </a:solidFill>
                </a:rPr>
                <a:t>an earthquake early warning alert</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3795386" y="1966586"/>
            <a:ext cx="0" cy="370770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7906011" y="1966586"/>
            <a:ext cx="0" cy="370770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Slide Number Placeholder 16">
            <a:extLst>
              <a:ext uri="{FF2B5EF4-FFF2-40B4-BE49-F238E27FC236}">
                <a16:creationId xmlns:a16="http://schemas.microsoft.com/office/drawing/2014/main" id="{19FFC4EF-A251-D4C4-49ED-5D76F8B0C189}"/>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21</a:t>
            </a:fld>
            <a:endParaRPr lang="en-US"/>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45807" y="743047"/>
            <a:ext cx="11500400" cy="575200"/>
          </a:xfrm>
          <a:prstGeom prst="rect">
            <a:avLst/>
          </a:prstGeom>
        </p:spPr>
        <p:txBody>
          <a:bodyPr spcFirstLastPara="1" vert="horz" wrap="square" lIns="121900" tIns="60933" rIns="121900" bIns="60933" rtlCol="0" anchor="t" anchorCtr="0">
            <a:noAutofit/>
          </a:bodyPr>
          <a:lstStyle/>
          <a:p>
            <a:pPr algn="ctr">
              <a:spcBef>
                <a:spcPts val="0"/>
              </a:spcBef>
            </a:pPr>
            <a:r>
              <a:rPr lang="en-US" sz="3200"/>
              <a:t>What to Expect from an Alert </a:t>
            </a:r>
            <a:endParaRPr sz="32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87743" y="3002606"/>
            <a:ext cx="1595620" cy="1595620"/>
          </a:xfrm>
          <a:prstGeom prst="rect">
            <a:avLst/>
          </a:prstGeom>
        </p:spPr>
      </p:pic>
      <p:pic>
        <p:nvPicPr>
          <p:cNvPr id="3" name="Picture 2" descr="A screenshot of a phone">
            <a:extLst>
              <a:ext uri="{FF2B5EF4-FFF2-40B4-BE49-F238E27FC236}">
                <a16:creationId xmlns:a16="http://schemas.microsoft.com/office/drawing/2014/main" id="{4B347A8C-034D-831F-DCEB-EEF14F7273C3}"/>
              </a:ext>
            </a:extLst>
          </p:cNvPr>
          <p:cNvPicPr>
            <a:picLocks noChangeAspect="1"/>
          </p:cNvPicPr>
          <p:nvPr/>
        </p:nvPicPr>
        <p:blipFill>
          <a:blip r:embed="rId6"/>
          <a:srcRect l="10916" t="26504" r="15789" b="4066"/>
          <a:stretch/>
        </p:blipFill>
        <p:spPr>
          <a:xfrm>
            <a:off x="6090510" y="1318397"/>
            <a:ext cx="4232700" cy="4954448"/>
          </a:xfrm>
          <a:prstGeom prst="rect">
            <a:avLst/>
          </a:prstGeom>
        </p:spPr>
      </p:pic>
      <p:sp>
        <p:nvSpPr>
          <p:cNvPr id="5" name="Slide Number Placeholder 16">
            <a:extLst>
              <a:ext uri="{FF2B5EF4-FFF2-40B4-BE49-F238E27FC236}">
                <a16:creationId xmlns:a16="http://schemas.microsoft.com/office/drawing/2014/main" id="{04B1C33B-7EA7-6ACB-CECE-030588ADD382}"/>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DD3B6-DBD9-837D-C4D0-1F907A444A66}"/>
              </a:ext>
            </a:extLst>
          </p:cNvPr>
          <p:cNvSpPr>
            <a:spLocks noGrp="1"/>
          </p:cNvSpPr>
          <p:nvPr>
            <p:ph idx="1"/>
          </p:nvPr>
        </p:nvSpPr>
        <p:spPr>
          <a:xfrm>
            <a:off x="597284" y="2103964"/>
            <a:ext cx="5356572" cy="3025975"/>
          </a:xfrm>
        </p:spPr>
        <p:txBody>
          <a:bodyPr>
            <a:normAutofit/>
          </a:bodyPr>
          <a:lstStyle/>
          <a:p>
            <a:pPr marL="0" lvl="0" indent="0" algn="l" rtl="0">
              <a:spcBef>
                <a:spcPts val="0"/>
              </a:spcBef>
              <a:spcAft>
                <a:spcPts val="0"/>
              </a:spcAft>
              <a:buNone/>
            </a:pPr>
            <a:r>
              <a:rPr lang="en-US" sz="3200" dirty="0">
                <a:solidFill>
                  <a:schemeClr val="tx2"/>
                </a:solidFill>
              </a:rPr>
              <a:t>How did we do?  </a:t>
            </a:r>
          </a:p>
          <a:p>
            <a:pPr marL="0" lvl="0" indent="0" algn="l" rtl="0">
              <a:spcBef>
                <a:spcPts val="0"/>
              </a:spcBef>
              <a:spcAft>
                <a:spcPts val="0"/>
              </a:spcAft>
              <a:buNone/>
            </a:pPr>
            <a:endParaRPr lang="en-US" sz="3200" dirty="0">
              <a:solidFill>
                <a:schemeClr val="tx2"/>
              </a:solidFill>
            </a:endParaRPr>
          </a:p>
          <a:p>
            <a:pPr marL="0" lvl="0" indent="0" algn="l" rtl="0">
              <a:spcBef>
                <a:spcPts val="0"/>
              </a:spcBef>
              <a:spcAft>
                <a:spcPts val="0"/>
              </a:spcAft>
              <a:buNone/>
            </a:pPr>
            <a:r>
              <a:rPr lang="en-US" sz="3200" dirty="0">
                <a:solidFill>
                  <a:schemeClr val="tx2"/>
                </a:solidFill>
              </a:rPr>
              <a:t>Questions? </a:t>
            </a:r>
          </a:p>
          <a:p>
            <a:pPr marL="0" lvl="0" indent="0" algn="l" rtl="0">
              <a:spcBef>
                <a:spcPts val="0"/>
              </a:spcBef>
              <a:spcAft>
                <a:spcPts val="0"/>
              </a:spcAft>
              <a:buNone/>
            </a:pPr>
            <a:endParaRPr lang="en-US" sz="3200" dirty="0">
              <a:solidFill>
                <a:schemeClr val="tx2"/>
              </a:solidFill>
            </a:endParaRPr>
          </a:p>
          <a:p>
            <a:pPr marL="0" lvl="0" indent="0" algn="l" rtl="0">
              <a:spcBef>
                <a:spcPts val="0"/>
              </a:spcBef>
              <a:spcAft>
                <a:spcPts val="0"/>
              </a:spcAft>
              <a:buNone/>
            </a:pPr>
            <a:r>
              <a:rPr lang="en-US" sz="3200" dirty="0">
                <a:solidFill>
                  <a:schemeClr val="tx2"/>
                </a:solidFill>
              </a:rPr>
              <a:t>Key things to remember? </a:t>
            </a:r>
          </a:p>
        </p:txBody>
      </p:sp>
      <p:pic>
        <p:nvPicPr>
          <p:cNvPr id="4" name="Google Shape;246;p32">
            <a:extLst>
              <a:ext uri="{FF2B5EF4-FFF2-40B4-BE49-F238E27FC236}">
                <a16:creationId xmlns:a16="http://schemas.microsoft.com/office/drawing/2014/main" id="{E675CFBD-B1C0-248F-3D85-7F5F4EFA2195}"/>
              </a:ext>
            </a:extLst>
          </p:cNvPr>
          <p:cNvPicPr preferRelativeResize="0"/>
          <p:nvPr/>
        </p:nvPicPr>
        <p:blipFill>
          <a:blip r:embed="rId3">
            <a:alphaModFix/>
          </a:blip>
          <a:stretch>
            <a:fillRect/>
          </a:stretch>
        </p:blipFill>
        <p:spPr>
          <a:xfrm rot="540000">
            <a:off x="6445407" y="1129338"/>
            <a:ext cx="4703234" cy="3651322"/>
          </a:xfrm>
          <a:prstGeom prst="rect">
            <a:avLst/>
          </a:prstGeom>
          <a:noFill/>
          <a:ln>
            <a:noFill/>
          </a:ln>
        </p:spPr>
      </p:pic>
      <p:sp>
        <p:nvSpPr>
          <p:cNvPr id="7" name="Title 1">
            <a:extLst>
              <a:ext uri="{FF2B5EF4-FFF2-40B4-BE49-F238E27FC236}">
                <a16:creationId xmlns:a16="http://schemas.microsoft.com/office/drawing/2014/main" id="{A4A27F0B-698E-A624-9803-A8489394EE7F}"/>
              </a:ext>
            </a:extLst>
          </p:cNvPr>
          <p:cNvSpPr txBox="1">
            <a:spLocks/>
          </p:cNvSpPr>
          <p:nvPr/>
        </p:nvSpPr>
        <p:spPr>
          <a:xfrm>
            <a:off x="417284" y="1126076"/>
            <a:ext cx="11382829" cy="54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 sz="3200">
                <a:solidFill>
                  <a:srgbClr val="1A6935"/>
                </a:solidFill>
              </a:rPr>
              <a:t>LET’S REFLECT! </a:t>
            </a:r>
            <a:endParaRPr lang="en-US" sz="3200"/>
          </a:p>
        </p:txBody>
      </p:sp>
      <p:sp>
        <p:nvSpPr>
          <p:cNvPr id="2" name="Slide Number Placeholder 16">
            <a:extLst>
              <a:ext uri="{FF2B5EF4-FFF2-40B4-BE49-F238E27FC236}">
                <a16:creationId xmlns:a16="http://schemas.microsoft.com/office/drawing/2014/main" id="{A3D4C1DD-87A0-DEC6-8A06-F76006FE3AD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23</a:t>
            </a:fld>
            <a:endParaRPr lang="en-US"/>
          </a:p>
        </p:txBody>
      </p:sp>
    </p:spTree>
    <p:extLst>
      <p:ext uri="{BB962C8B-B14F-4D97-AF65-F5344CB8AC3E}">
        <p14:creationId xmlns:p14="http://schemas.microsoft.com/office/powerpoint/2010/main" val="454127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A77F-F200-F6C2-71E0-00D084F4DEE3}"/>
              </a:ext>
            </a:extLst>
          </p:cNvPr>
          <p:cNvSpPr>
            <a:spLocks noGrp="1"/>
          </p:cNvSpPr>
          <p:nvPr>
            <p:ph type="title"/>
          </p:nvPr>
        </p:nvSpPr>
        <p:spPr/>
        <p:txBody>
          <a:bodyPr>
            <a:normAutofit/>
          </a:bodyPr>
          <a:lstStyle/>
          <a:p>
            <a:r>
              <a:rPr lang="en-US" sz="3200"/>
              <a:t>Help the people in your home prepare! </a:t>
            </a:r>
          </a:p>
        </p:txBody>
      </p:sp>
      <p:sp>
        <p:nvSpPr>
          <p:cNvPr id="3" name="Content Placeholder 2">
            <a:extLst>
              <a:ext uri="{FF2B5EF4-FFF2-40B4-BE49-F238E27FC236}">
                <a16:creationId xmlns:a16="http://schemas.microsoft.com/office/drawing/2014/main" id="{3A790345-87AB-A40F-7075-B6DF68D778A2}"/>
              </a:ext>
            </a:extLst>
          </p:cNvPr>
          <p:cNvSpPr>
            <a:spLocks noGrp="1"/>
          </p:cNvSpPr>
          <p:nvPr>
            <p:ph idx="1"/>
          </p:nvPr>
        </p:nvSpPr>
        <p:spPr>
          <a:xfrm>
            <a:off x="417284" y="1701010"/>
            <a:ext cx="6371823" cy="1630914"/>
          </a:xfrm>
        </p:spPr>
        <p:txBody>
          <a:bodyPr>
            <a:normAutofit/>
          </a:bodyPr>
          <a:lstStyle/>
          <a:p>
            <a:pPr marL="0" indent="0">
              <a:lnSpc>
                <a:spcPct val="100000"/>
              </a:lnSpc>
              <a:buNone/>
            </a:pPr>
            <a:r>
              <a:rPr lang="en-US" sz="3200">
                <a:solidFill>
                  <a:schemeClr val="tx2"/>
                </a:solidFill>
              </a:rPr>
              <a:t>Tell the people in your home what you learned about protecting yourself in an earthquake.  </a:t>
            </a:r>
          </a:p>
          <a:p>
            <a:pPr marL="0" indent="0">
              <a:lnSpc>
                <a:spcPct val="100000"/>
              </a:lnSpc>
              <a:buNone/>
            </a:pPr>
            <a:endParaRPr lang="en-US" sz="3200">
              <a:solidFill>
                <a:schemeClr val="tx2"/>
              </a:solidFill>
            </a:endParaRPr>
          </a:p>
        </p:txBody>
      </p:sp>
      <p:pic>
        <p:nvPicPr>
          <p:cNvPr id="4" name="Google Shape;254;p33">
            <a:extLst>
              <a:ext uri="{FF2B5EF4-FFF2-40B4-BE49-F238E27FC236}">
                <a16:creationId xmlns:a16="http://schemas.microsoft.com/office/drawing/2014/main" id="{70FFF6FE-DF2F-48E1-8FDF-5D6AF77BC532}"/>
              </a:ext>
            </a:extLst>
          </p:cNvPr>
          <p:cNvPicPr preferRelativeResize="0"/>
          <p:nvPr/>
        </p:nvPicPr>
        <p:blipFill>
          <a:blip r:embed="rId3"/>
          <a:stretch>
            <a:fillRect/>
          </a:stretch>
        </p:blipFill>
        <p:spPr>
          <a:xfrm>
            <a:off x="1185522" y="3526077"/>
            <a:ext cx="3541951" cy="2090423"/>
          </a:xfrm>
          <a:prstGeom prst="rect">
            <a:avLst/>
          </a:prstGeom>
        </p:spPr>
      </p:pic>
      <p:grpSp>
        <p:nvGrpSpPr>
          <p:cNvPr id="8" name="Group 7">
            <a:extLst>
              <a:ext uri="{FF2B5EF4-FFF2-40B4-BE49-F238E27FC236}">
                <a16:creationId xmlns:a16="http://schemas.microsoft.com/office/drawing/2014/main" id="{3AC21D28-25E9-6F6A-30F8-C076CA248C2B}"/>
              </a:ext>
            </a:extLst>
          </p:cNvPr>
          <p:cNvGrpSpPr/>
          <p:nvPr/>
        </p:nvGrpSpPr>
        <p:grpSpPr>
          <a:xfrm>
            <a:off x="7871222" y="1197820"/>
            <a:ext cx="3523204" cy="4462359"/>
            <a:chOff x="7717774" y="1346434"/>
            <a:chExt cx="3755269" cy="4756284"/>
          </a:xfrm>
        </p:grpSpPr>
        <p:pic>
          <p:nvPicPr>
            <p:cNvPr id="5" name="Google Shape;253;p33">
              <a:extLst>
                <a:ext uri="{FF2B5EF4-FFF2-40B4-BE49-F238E27FC236}">
                  <a16:creationId xmlns:a16="http://schemas.microsoft.com/office/drawing/2014/main" id="{89C3352B-B8CE-55F2-1403-5AF72CBB9619}"/>
                </a:ext>
              </a:extLst>
            </p:cNvPr>
            <p:cNvPicPr preferRelativeResize="0"/>
            <p:nvPr/>
          </p:nvPicPr>
          <p:blipFill>
            <a:blip r:embed="rId4">
              <a:alphaModFix/>
            </a:blip>
            <a:stretch>
              <a:fillRect/>
            </a:stretch>
          </p:blipFill>
          <p:spPr>
            <a:xfrm rot="508464">
              <a:off x="8107230" y="1346434"/>
              <a:ext cx="3365813" cy="4343517"/>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00CAC80-0D8F-A1F4-7274-554629E2D26C}"/>
                </a:ext>
              </a:extLst>
            </p:cNvPr>
            <p:cNvSpPr txBox="1"/>
            <p:nvPr/>
          </p:nvSpPr>
          <p:spPr>
            <a:xfrm rot="458604">
              <a:off x="7717774" y="5702608"/>
              <a:ext cx="3437634" cy="400110"/>
            </a:xfrm>
            <a:prstGeom prst="rect">
              <a:avLst/>
            </a:prstGeom>
            <a:noFill/>
          </p:spPr>
          <p:txBody>
            <a:bodyPr wrap="square">
              <a:spAutoFit/>
            </a:bodyPr>
            <a:lstStyle/>
            <a:p>
              <a:pPr marL="0" lvl="0" indent="0" algn="ctr" rtl="0">
                <a:spcBef>
                  <a:spcPts val="0"/>
                </a:spcBef>
                <a:spcAft>
                  <a:spcPts val="0"/>
                </a:spcAft>
                <a:buNone/>
              </a:pPr>
              <a:r>
                <a:rPr lang="en-US" sz="2000" b="1">
                  <a:solidFill>
                    <a:schemeClr val="tx2"/>
                  </a:solidFill>
                </a:rPr>
                <a:t>Learn more with Rocket!</a:t>
              </a:r>
            </a:p>
          </p:txBody>
        </p:sp>
      </p:grpSp>
      <p:sp>
        <p:nvSpPr>
          <p:cNvPr id="9" name="Google Shape;255;p33">
            <a:extLst>
              <a:ext uri="{FF2B5EF4-FFF2-40B4-BE49-F238E27FC236}">
                <a16:creationId xmlns:a16="http://schemas.microsoft.com/office/drawing/2014/main" id="{C13F55A2-477D-BA47-6AB9-7570733B7AE8}"/>
              </a:ext>
            </a:extLst>
          </p:cNvPr>
          <p:cNvSpPr txBox="1"/>
          <p:nvPr/>
        </p:nvSpPr>
        <p:spPr>
          <a:xfrm rot="329">
            <a:off x="469079" y="5837546"/>
            <a:ext cx="3134100" cy="3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1"/>
                </a:solidFill>
              </a:rPr>
              <a:t>CREDIT: </a:t>
            </a:r>
            <a:r>
              <a:rPr lang="en" sz="1000" i="1">
                <a:solidFill>
                  <a:schemeClr val="hlink"/>
                </a:solidFill>
                <a:uFill>
                  <a:noFill/>
                </a:uFill>
                <a:hlinkClick r:id="rId5"/>
              </a:rPr>
              <a:t>Rocket’s Earthquake Safety Activity Book </a:t>
            </a:r>
            <a:endParaRPr sz="500" i="1"/>
          </a:p>
        </p:txBody>
      </p:sp>
      <p:sp>
        <p:nvSpPr>
          <p:cNvPr id="6" name="Slide Number Placeholder 16">
            <a:extLst>
              <a:ext uri="{FF2B5EF4-FFF2-40B4-BE49-F238E27FC236}">
                <a16:creationId xmlns:a16="http://schemas.microsoft.com/office/drawing/2014/main" id="{714E8DAD-3110-025C-DD6D-BE6CDB5F2B07}"/>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24</a:t>
            </a:fld>
            <a:endParaRPr lang="en-US"/>
          </a:p>
        </p:txBody>
      </p:sp>
    </p:spTree>
    <p:extLst>
      <p:ext uri="{BB962C8B-B14F-4D97-AF65-F5344CB8AC3E}">
        <p14:creationId xmlns:p14="http://schemas.microsoft.com/office/powerpoint/2010/main" val="44750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6E63-79EB-4DE7-98B6-F04C94ADFF16}"/>
              </a:ext>
            </a:extLst>
          </p:cNvPr>
          <p:cNvSpPr>
            <a:spLocks noGrp="1"/>
          </p:cNvSpPr>
          <p:nvPr>
            <p:ph type="title"/>
          </p:nvPr>
        </p:nvSpPr>
        <p:spPr/>
        <p:txBody>
          <a:bodyPr/>
          <a:lstStyle/>
          <a:p>
            <a:r>
              <a:rPr lang="en-US">
                <a:solidFill>
                  <a:schemeClr val="tx1"/>
                </a:solidFill>
              </a:rPr>
              <a:t>Lesson Break</a:t>
            </a:r>
          </a:p>
        </p:txBody>
      </p:sp>
      <p:sp>
        <p:nvSpPr>
          <p:cNvPr id="3" name="Content Placeholder 2">
            <a:extLst>
              <a:ext uri="{FF2B5EF4-FFF2-40B4-BE49-F238E27FC236}">
                <a16:creationId xmlns:a16="http://schemas.microsoft.com/office/drawing/2014/main" id="{FC745881-A46E-AABB-7392-9AC8DA0C8D16}"/>
              </a:ext>
            </a:extLst>
          </p:cNvPr>
          <p:cNvSpPr>
            <a:spLocks noGrp="1"/>
          </p:cNvSpPr>
          <p:nvPr>
            <p:ph idx="1"/>
          </p:nvPr>
        </p:nvSpPr>
        <p:spPr/>
        <p:txBody>
          <a:bodyPr/>
          <a:lstStyle/>
          <a:p>
            <a:pPr marL="0" lvl="0" indent="0" algn="l" rtl="0">
              <a:lnSpc>
                <a:spcPct val="115000"/>
              </a:lnSpc>
              <a:spcBef>
                <a:spcPts val="750"/>
              </a:spcBef>
              <a:spcAft>
                <a:spcPts val="0"/>
              </a:spcAft>
              <a:buNone/>
            </a:pPr>
            <a:r>
              <a:rPr lang="en-US" b="1"/>
              <a:t>Advanced Preparation</a:t>
            </a:r>
          </a:p>
          <a:p>
            <a:pPr marL="457200" lvl="0" indent="-381000" algn="l" rtl="0">
              <a:lnSpc>
                <a:spcPct val="115000"/>
              </a:lnSpc>
              <a:spcBef>
                <a:spcPts val="750"/>
              </a:spcBef>
              <a:spcAft>
                <a:spcPts val="0"/>
              </a:spcAft>
              <a:buSzPts val="2400"/>
              <a:buChar char="•"/>
            </a:pPr>
            <a:r>
              <a:rPr lang="en-US"/>
              <a:t>Send Family Engagement letter home with students.</a:t>
            </a:r>
          </a:p>
          <a:p>
            <a:pPr marL="457200" lvl="0" indent="-381000" algn="l" rtl="0">
              <a:lnSpc>
                <a:spcPct val="115000"/>
              </a:lnSpc>
              <a:spcBef>
                <a:spcPts val="0"/>
              </a:spcBef>
              <a:spcAft>
                <a:spcPts val="0"/>
              </a:spcAft>
              <a:buSzPts val="2400"/>
              <a:buChar char="•"/>
            </a:pPr>
            <a:r>
              <a:rPr lang="en-US"/>
              <a:t>Photocopy student sheet (if you’re using it). </a:t>
            </a:r>
          </a:p>
        </p:txBody>
      </p:sp>
      <p:sp>
        <p:nvSpPr>
          <p:cNvPr id="5" name="TextBox 7">
            <a:extLst>
              <a:ext uri="{FF2B5EF4-FFF2-40B4-BE49-F238E27FC236}">
                <a16:creationId xmlns:a16="http://schemas.microsoft.com/office/drawing/2014/main" id="{232A4D26-A184-A080-8F23-72D523CA9751}"/>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7" name="Slide Number Placeholder 16">
            <a:extLst>
              <a:ext uri="{FF2B5EF4-FFF2-40B4-BE49-F238E27FC236}">
                <a16:creationId xmlns:a16="http://schemas.microsoft.com/office/drawing/2014/main" id="{9C05F2F3-524A-7242-84B9-424BE042DD84}"/>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25</a:t>
            </a:fld>
            <a:endParaRPr lang="en-US"/>
          </a:p>
        </p:txBody>
      </p:sp>
    </p:spTree>
    <p:extLst>
      <p:ext uri="{BB962C8B-B14F-4D97-AF65-F5344CB8AC3E}">
        <p14:creationId xmlns:p14="http://schemas.microsoft.com/office/powerpoint/2010/main" val="185030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CC75-75C1-AF5D-65B3-64764016C550}"/>
              </a:ext>
            </a:extLst>
          </p:cNvPr>
          <p:cNvSpPr>
            <a:spLocks noGrp="1"/>
          </p:cNvSpPr>
          <p:nvPr>
            <p:ph type="title"/>
          </p:nvPr>
        </p:nvSpPr>
        <p:spPr/>
        <p:txBody>
          <a:bodyPr>
            <a:normAutofit/>
          </a:bodyPr>
          <a:lstStyle/>
          <a:p>
            <a:r>
              <a:rPr lang="en" sz="3200" b="1">
                <a:solidFill>
                  <a:srgbClr val="1A6935"/>
                </a:solidFill>
              </a:rPr>
              <a:t>Welcome Back! </a:t>
            </a:r>
            <a:endParaRPr lang="en-US" sz="3200"/>
          </a:p>
        </p:txBody>
      </p:sp>
      <p:sp>
        <p:nvSpPr>
          <p:cNvPr id="6" name="Google Shape;267;p35">
            <a:extLst>
              <a:ext uri="{FF2B5EF4-FFF2-40B4-BE49-F238E27FC236}">
                <a16:creationId xmlns:a16="http://schemas.microsoft.com/office/drawing/2014/main" id="{A835796F-DC10-5BBE-1CF3-CB0BBE74BF2F}"/>
              </a:ext>
            </a:extLst>
          </p:cNvPr>
          <p:cNvSpPr txBox="1">
            <a:spLocks/>
          </p:cNvSpPr>
          <p:nvPr/>
        </p:nvSpPr>
        <p:spPr>
          <a:xfrm>
            <a:off x="473634" y="1740895"/>
            <a:ext cx="4077224" cy="1667400"/>
          </a:xfrm>
          <a:prstGeom prst="rect">
            <a:avLst/>
          </a:prstGeom>
          <a:noFill/>
          <a:ln>
            <a:no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 sz="2800">
                <a:solidFill>
                  <a:schemeClr val="tx2"/>
                </a:solidFill>
              </a:rPr>
              <a:t>👍</a:t>
            </a:r>
            <a:r>
              <a:rPr lang="en-US" sz="2800">
                <a:solidFill>
                  <a:schemeClr val="tx2"/>
                </a:solidFill>
              </a:rPr>
              <a:t>Thumbs up if you demonstrated how to stay safe during an earthquake by…  </a:t>
            </a:r>
          </a:p>
        </p:txBody>
      </p:sp>
      <p:sp>
        <p:nvSpPr>
          <p:cNvPr id="7" name="Google Shape;278;p35">
            <a:extLst>
              <a:ext uri="{FF2B5EF4-FFF2-40B4-BE49-F238E27FC236}">
                <a16:creationId xmlns:a16="http://schemas.microsoft.com/office/drawing/2014/main" id="{2227E836-7BA5-EB3E-A637-78616C5441DC}"/>
              </a:ext>
            </a:extLst>
          </p:cNvPr>
          <p:cNvSpPr txBox="1">
            <a:spLocks/>
          </p:cNvSpPr>
          <p:nvPr/>
        </p:nvSpPr>
        <p:spPr>
          <a:xfrm>
            <a:off x="473634" y="3989366"/>
            <a:ext cx="4812741" cy="1667400"/>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800">
                <a:solidFill>
                  <a:schemeClr val="tx2"/>
                </a:solidFill>
              </a:rPr>
              <a:t>Did the people in your house know that Drop, Cover, and Hold On are the correct protective actions?  </a:t>
            </a:r>
          </a:p>
        </p:txBody>
      </p:sp>
      <p:grpSp>
        <p:nvGrpSpPr>
          <p:cNvPr id="8" name="Google Shape;269;p35">
            <a:extLst>
              <a:ext uri="{FF2B5EF4-FFF2-40B4-BE49-F238E27FC236}">
                <a16:creationId xmlns:a16="http://schemas.microsoft.com/office/drawing/2014/main" id="{50E4A34B-15F1-41E2-0C05-14E2DE018FD0}"/>
              </a:ext>
            </a:extLst>
          </p:cNvPr>
          <p:cNvGrpSpPr/>
          <p:nvPr/>
        </p:nvGrpSpPr>
        <p:grpSpPr>
          <a:xfrm>
            <a:off x="6439750" y="2088151"/>
            <a:ext cx="2402789" cy="2728090"/>
            <a:chOff x="4981158" y="1980501"/>
            <a:chExt cx="1799125" cy="2042699"/>
          </a:xfrm>
        </p:grpSpPr>
        <p:pic>
          <p:nvPicPr>
            <p:cNvPr id="9" name="Google Shape;270;p35">
              <a:extLst>
                <a:ext uri="{FF2B5EF4-FFF2-40B4-BE49-F238E27FC236}">
                  <a16:creationId xmlns:a16="http://schemas.microsoft.com/office/drawing/2014/main" id="{95312108-F7B7-0F47-C705-D62794A9C54E}"/>
                </a:ext>
              </a:extLst>
            </p:cNvPr>
            <p:cNvPicPr preferRelativeResize="0"/>
            <p:nvPr/>
          </p:nvPicPr>
          <p:blipFill>
            <a:blip r:embed="rId3">
              <a:alphaModFix/>
              <a:duotone>
                <a:schemeClr val="accent5">
                  <a:shade val="45000"/>
                  <a:satMod val="135000"/>
                </a:schemeClr>
                <a:prstClr val="white"/>
              </a:duotone>
            </a:blip>
            <a:stretch>
              <a:fillRect/>
            </a:stretch>
          </p:blipFill>
          <p:spPr>
            <a:xfrm>
              <a:off x="5089616" y="1980501"/>
              <a:ext cx="1451196" cy="415843"/>
            </a:xfrm>
            <a:prstGeom prst="rect">
              <a:avLst/>
            </a:prstGeom>
            <a:noFill/>
            <a:ln w="19050" cap="flat" cmpd="sng">
              <a:noFill/>
              <a:prstDash val="solid"/>
              <a:round/>
              <a:headEnd type="none" w="sm" len="sm"/>
              <a:tailEnd type="none" w="sm" len="sm"/>
            </a:ln>
          </p:spPr>
        </p:pic>
        <p:pic>
          <p:nvPicPr>
            <p:cNvPr id="10" name="Google Shape;271;p35">
              <a:extLst>
                <a:ext uri="{FF2B5EF4-FFF2-40B4-BE49-F238E27FC236}">
                  <a16:creationId xmlns:a16="http://schemas.microsoft.com/office/drawing/2014/main" id="{D0BBEC85-6D0F-450A-D6D4-4EA2A856F7E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18835" t="20222" r="22135" b="8471"/>
            <a:stretch/>
          </p:blipFill>
          <p:spPr>
            <a:xfrm>
              <a:off x="4981158" y="2345500"/>
              <a:ext cx="1799125" cy="1677700"/>
            </a:xfrm>
            <a:prstGeom prst="rect">
              <a:avLst/>
            </a:prstGeom>
            <a:noFill/>
            <a:ln>
              <a:noFill/>
            </a:ln>
          </p:spPr>
        </p:pic>
      </p:grpSp>
      <p:grpSp>
        <p:nvGrpSpPr>
          <p:cNvPr id="11" name="Google Shape;272;p35">
            <a:extLst>
              <a:ext uri="{FF2B5EF4-FFF2-40B4-BE49-F238E27FC236}">
                <a16:creationId xmlns:a16="http://schemas.microsoft.com/office/drawing/2014/main" id="{3E485BE4-6B1E-E226-E873-7B7088E1A7CA}"/>
              </a:ext>
            </a:extLst>
          </p:cNvPr>
          <p:cNvGrpSpPr/>
          <p:nvPr/>
        </p:nvGrpSpPr>
        <p:grpSpPr>
          <a:xfrm>
            <a:off x="4231037" y="1026826"/>
            <a:ext cx="2402789" cy="2672372"/>
            <a:chOff x="3148450" y="631496"/>
            <a:chExt cx="1799125" cy="2000979"/>
          </a:xfrm>
        </p:grpSpPr>
        <p:pic>
          <p:nvPicPr>
            <p:cNvPr id="12" name="Google Shape;273;p35">
              <a:extLst>
                <a:ext uri="{FF2B5EF4-FFF2-40B4-BE49-F238E27FC236}">
                  <a16:creationId xmlns:a16="http://schemas.microsoft.com/office/drawing/2014/main" id="{F7F5FF8B-E5E5-98A7-66AF-4F413ADE65A0}"/>
                </a:ext>
              </a:extLst>
            </p:cNvPr>
            <p:cNvPicPr preferRelativeResize="0"/>
            <p:nvPr/>
          </p:nvPicPr>
          <p:blipFill>
            <a:blip r:embed="rId5">
              <a:alphaModFix/>
              <a:duotone>
                <a:schemeClr val="accent5">
                  <a:shade val="45000"/>
                  <a:satMod val="135000"/>
                </a:schemeClr>
                <a:prstClr val="white"/>
              </a:duotone>
            </a:blip>
            <a:stretch>
              <a:fillRect/>
            </a:stretch>
          </p:blipFill>
          <p:spPr>
            <a:xfrm>
              <a:off x="3311612" y="631496"/>
              <a:ext cx="1258319" cy="406782"/>
            </a:xfrm>
            <a:prstGeom prst="rect">
              <a:avLst/>
            </a:prstGeom>
            <a:noFill/>
            <a:ln w="19050" cap="flat" cmpd="sng">
              <a:noFill/>
              <a:prstDash val="solid"/>
              <a:round/>
              <a:headEnd type="none" w="sm" len="sm"/>
              <a:tailEnd type="none" w="sm" len="sm"/>
            </a:ln>
          </p:spPr>
        </p:pic>
        <p:pic>
          <p:nvPicPr>
            <p:cNvPr id="13" name="Google Shape;274;p35">
              <a:extLst>
                <a:ext uri="{FF2B5EF4-FFF2-40B4-BE49-F238E27FC236}">
                  <a16:creationId xmlns:a16="http://schemas.microsoft.com/office/drawing/2014/main" id="{27EA42AD-0B27-9659-7356-536CCBD14486}"/>
                </a:ext>
              </a:extLst>
            </p:cNvPr>
            <p:cNvPicPr preferRelativeResize="0"/>
            <p:nvPr/>
          </p:nvPicPr>
          <p:blipFill rotWithShape="1">
            <a:blip r:embed="rId6" cstate="print">
              <a:alphaModFix/>
              <a:extLst>
                <a:ext uri="{28A0092B-C50C-407E-A947-70E740481C1C}">
                  <a14:useLocalDpi xmlns:a14="http://schemas.microsoft.com/office/drawing/2010/main"/>
                </a:ext>
              </a:extLst>
            </a:blip>
            <a:srcRect l="20488" t="28009" r="20482" b="5190"/>
            <a:stretch/>
          </p:blipFill>
          <p:spPr>
            <a:xfrm>
              <a:off x="3148450" y="1060875"/>
              <a:ext cx="1799125" cy="1571600"/>
            </a:xfrm>
            <a:prstGeom prst="rect">
              <a:avLst/>
            </a:prstGeom>
            <a:noFill/>
            <a:ln>
              <a:noFill/>
            </a:ln>
          </p:spPr>
        </p:pic>
      </p:grpSp>
      <p:grpSp>
        <p:nvGrpSpPr>
          <p:cNvPr id="14" name="Google Shape;275;p35">
            <a:extLst>
              <a:ext uri="{FF2B5EF4-FFF2-40B4-BE49-F238E27FC236}">
                <a16:creationId xmlns:a16="http://schemas.microsoft.com/office/drawing/2014/main" id="{33BD93E2-A0A1-FE66-4DA6-5D465B9799F4}"/>
              </a:ext>
            </a:extLst>
          </p:cNvPr>
          <p:cNvGrpSpPr/>
          <p:nvPr/>
        </p:nvGrpSpPr>
        <p:grpSpPr>
          <a:xfrm>
            <a:off x="8867531" y="3022169"/>
            <a:ext cx="2850835" cy="2985327"/>
            <a:chOff x="6757541" y="2825879"/>
            <a:chExt cx="2134606" cy="2235309"/>
          </a:xfrm>
        </p:grpSpPr>
        <p:pic>
          <p:nvPicPr>
            <p:cNvPr id="15" name="Google Shape;276;p35">
              <a:extLst>
                <a:ext uri="{FF2B5EF4-FFF2-40B4-BE49-F238E27FC236}">
                  <a16:creationId xmlns:a16="http://schemas.microsoft.com/office/drawing/2014/main" id="{5B34F685-17A8-72C3-CE09-64459193FF75}"/>
                </a:ext>
              </a:extLst>
            </p:cNvPr>
            <p:cNvPicPr preferRelativeResize="0"/>
            <p:nvPr/>
          </p:nvPicPr>
          <p:blipFill>
            <a:blip r:embed="rId7">
              <a:alphaModFix/>
              <a:duotone>
                <a:schemeClr val="accent5">
                  <a:shade val="45000"/>
                  <a:satMod val="135000"/>
                </a:schemeClr>
                <a:prstClr val="white"/>
              </a:duotone>
            </a:blip>
            <a:stretch>
              <a:fillRect/>
            </a:stretch>
          </p:blipFill>
          <p:spPr>
            <a:xfrm>
              <a:off x="6757541" y="2825879"/>
              <a:ext cx="2129482" cy="489446"/>
            </a:xfrm>
            <a:prstGeom prst="rect">
              <a:avLst/>
            </a:prstGeom>
            <a:noFill/>
            <a:ln w="19050" cap="flat" cmpd="sng">
              <a:noFill/>
              <a:prstDash val="solid"/>
              <a:round/>
              <a:headEnd type="none" w="sm" len="sm"/>
              <a:tailEnd type="none" w="sm" len="sm"/>
            </a:ln>
          </p:spPr>
        </p:pic>
        <p:pic>
          <p:nvPicPr>
            <p:cNvPr id="16" name="Google Shape;277;p35">
              <a:extLst>
                <a:ext uri="{FF2B5EF4-FFF2-40B4-BE49-F238E27FC236}">
                  <a16:creationId xmlns:a16="http://schemas.microsoft.com/office/drawing/2014/main" id="{88CFE4BF-5BAC-D9EF-19D3-E3678DC8277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13785" r="15302"/>
            <a:stretch/>
          </p:blipFill>
          <p:spPr>
            <a:xfrm>
              <a:off x="6909745" y="2903388"/>
              <a:ext cx="1982402" cy="2157800"/>
            </a:xfrm>
            <a:prstGeom prst="rect">
              <a:avLst/>
            </a:prstGeom>
            <a:noFill/>
            <a:ln>
              <a:noFill/>
            </a:ln>
          </p:spPr>
        </p:pic>
      </p:grpSp>
      <p:sp>
        <p:nvSpPr>
          <p:cNvPr id="18" name="Google Shape;268;p35">
            <a:extLst>
              <a:ext uri="{FF2B5EF4-FFF2-40B4-BE49-F238E27FC236}">
                <a16:creationId xmlns:a16="http://schemas.microsoft.com/office/drawing/2014/main" id="{D755721C-AA07-AD19-9C20-000931D344DB}"/>
              </a:ext>
            </a:extLst>
          </p:cNvPr>
          <p:cNvSpPr txBox="1"/>
          <p:nvPr/>
        </p:nvSpPr>
        <p:spPr>
          <a:xfrm>
            <a:off x="-23417" y="6037062"/>
            <a:ext cx="4079400" cy="339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i="1" dirty="0"/>
              <a:t>CREDIT: </a:t>
            </a:r>
            <a:r>
              <a:rPr lang="en" sz="1000" i="1" dirty="0">
                <a:solidFill>
                  <a:schemeClr val="hlink"/>
                </a:solidFill>
                <a:uFill>
                  <a:noFill/>
                </a:uFill>
                <a:hlinkClick r:id="rId9"/>
              </a:rPr>
              <a:t>Rocket’s Earthquake Safety Adventure Story Book </a:t>
            </a:r>
            <a:endParaRPr sz="500" i="1" dirty="0"/>
          </a:p>
        </p:txBody>
      </p:sp>
      <p:sp>
        <p:nvSpPr>
          <p:cNvPr id="3" name="Slide Number Placeholder 16">
            <a:extLst>
              <a:ext uri="{FF2B5EF4-FFF2-40B4-BE49-F238E27FC236}">
                <a16:creationId xmlns:a16="http://schemas.microsoft.com/office/drawing/2014/main" id="{4977EA97-DD53-97E2-7BE5-C5BDAAE6FB82}"/>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26</a:t>
            </a:fld>
            <a:endParaRPr lang="en-US"/>
          </a:p>
        </p:txBody>
      </p:sp>
    </p:spTree>
    <p:extLst>
      <p:ext uri="{BB962C8B-B14F-4D97-AF65-F5344CB8AC3E}">
        <p14:creationId xmlns:p14="http://schemas.microsoft.com/office/powerpoint/2010/main" val="9329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D493-2EC3-C2DC-31D3-87B6795BFCFD}"/>
              </a:ext>
            </a:extLst>
          </p:cNvPr>
          <p:cNvSpPr>
            <a:spLocks noGrp="1"/>
          </p:cNvSpPr>
          <p:nvPr>
            <p:ph type="title"/>
          </p:nvPr>
        </p:nvSpPr>
        <p:spPr>
          <a:xfrm>
            <a:off x="417284" y="1070792"/>
            <a:ext cx="11382829" cy="543270"/>
          </a:xfrm>
        </p:spPr>
        <p:txBody>
          <a:bodyPr>
            <a:normAutofit/>
          </a:bodyPr>
          <a:lstStyle/>
          <a:p>
            <a:r>
              <a:rPr lang="en" sz="3200" dirty="0">
                <a:solidFill>
                  <a:srgbClr val="1A6935"/>
                </a:solidFill>
                <a:highlight>
                  <a:srgbClr val="FFFFFF"/>
                </a:highlight>
              </a:rPr>
              <a:t>What do we do at </a:t>
            </a:r>
            <a:r>
              <a:rPr lang="en" sz="3200" u="sng" dirty="0">
                <a:solidFill>
                  <a:srgbClr val="1A6935"/>
                </a:solidFill>
                <a:highlight>
                  <a:srgbClr val="FFFFFF"/>
                </a:highlight>
              </a:rPr>
              <a:t>school</a:t>
            </a:r>
            <a:r>
              <a:rPr lang="en" sz="3200" dirty="0">
                <a:solidFill>
                  <a:srgbClr val="1A6935"/>
                </a:solidFill>
                <a:highlight>
                  <a:srgbClr val="FFFFFF"/>
                </a:highlight>
              </a:rPr>
              <a:t> if there’s an earthquake?</a:t>
            </a:r>
            <a:endParaRPr lang="en-US" sz="3200" dirty="0"/>
          </a:p>
        </p:txBody>
      </p:sp>
      <p:pic>
        <p:nvPicPr>
          <p:cNvPr id="4" name="Google Shape;287;p36">
            <a:extLst>
              <a:ext uri="{FF2B5EF4-FFF2-40B4-BE49-F238E27FC236}">
                <a16:creationId xmlns:a16="http://schemas.microsoft.com/office/drawing/2014/main" id="{76C222DD-05E8-E9D9-C383-96EF35ECA6B1}"/>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0345795" y="767316"/>
            <a:ext cx="1572499" cy="1293815"/>
          </a:xfrm>
          <a:prstGeom prst="rect">
            <a:avLst/>
          </a:prstGeom>
          <a:noFill/>
          <a:ln>
            <a:noFill/>
          </a:ln>
        </p:spPr>
      </p:pic>
      <p:grpSp>
        <p:nvGrpSpPr>
          <p:cNvPr id="3" name="Group 2">
            <a:extLst>
              <a:ext uri="{FF2B5EF4-FFF2-40B4-BE49-F238E27FC236}">
                <a16:creationId xmlns:a16="http://schemas.microsoft.com/office/drawing/2014/main" id="{C588B4D8-94B4-67F7-B5EA-686A95DE13F3}"/>
              </a:ext>
            </a:extLst>
          </p:cNvPr>
          <p:cNvGrpSpPr/>
          <p:nvPr/>
        </p:nvGrpSpPr>
        <p:grpSpPr>
          <a:xfrm>
            <a:off x="1300504" y="2364607"/>
            <a:ext cx="9662992" cy="3521140"/>
            <a:chOff x="1300504" y="2364607"/>
            <a:chExt cx="9662992" cy="3521140"/>
          </a:xfrm>
        </p:grpSpPr>
        <p:pic>
          <p:nvPicPr>
            <p:cNvPr id="5" name="Google Shape;286;p36">
              <a:extLst>
                <a:ext uri="{FF2B5EF4-FFF2-40B4-BE49-F238E27FC236}">
                  <a16:creationId xmlns:a16="http://schemas.microsoft.com/office/drawing/2014/main" id="{020E566C-97C1-466E-4B60-248422235145}"/>
                </a:ext>
              </a:extLst>
            </p:cNvPr>
            <p:cNvPicPr preferRelativeResize="0"/>
            <p:nvPr/>
          </p:nvPicPr>
          <p:blipFill>
            <a:blip r:embed="rId4">
              <a:alphaModFix/>
            </a:blip>
            <a:stretch>
              <a:fillRect/>
            </a:stretch>
          </p:blipFill>
          <p:spPr>
            <a:xfrm>
              <a:off x="1300504" y="2364607"/>
              <a:ext cx="9616388" cy="3325240"/>
            </a:xfrm>
            <a:prstGeom prst="rect">
              <a:avLst/>
            </a:prstGeom>
            <a:noFill/>
            <a:ln>
              <a:noFill/>
            </a:ln>
          </p:spPr>
        </p:pic>
        <p:sp>
          <p:nvSpPr>
            <p:cNvPr id="6" name="Google Shape;285;p36">
              <a:extLst>
                <a:ext uri="{FF2B5EF4-FFF2-40B4-BE49-F238E27FC236}">
                  <a16:creationId xmlns:a16="http://schemas.microsoft.com/office/drawing/2014/main" id="{4042F198-1215-4979-43C0-78B6A7F1B7FD}"/>
                </a:ext>
              </a:extLst>
            </p:cNvPr>
            <p:cNvSpPr txBox="1"/>
            <p:nvPr/>
          </p:nvSpPr>
          <p:spPr>
            <a:xfrm>
              <a:off x="6344396" y="5545847"/>
              <a:ext cx="4619100" cy="33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solidFill>
                    <a:schemeClr val="dk1"/>
                  </a:solidFill>
                </a:rPr>
                <a:t>CREDIT: </a:t>
              </a:r>
              <a:r>
                <a:rPr lang="en" sz="1000" i="1">
                  <a:solidFill>
                    <a:schemeClr val="hlink"/>
                  </a:solidFill>
                  <a:uFill>
                    <a:noFill/>
                  </a:uFill>
                  <a:hlinkClick r:id="rId5"/>
                </a:rPr>
                <a:t>Great ShakeOut</a:t>
              </a:r>
              <a:r>
                <a:rPr lang="en" i="1"/>
                <a:t> </a:t>
              </a:r>
              <a:r>
                <a:rPr lang="en" sz="1000" i="1"/>
                <a:t>and</a:t>
              </a:r>
              <a:r>
                <a:rPr lang="en" i="1"/>
                <a:t> </a:t>
              </a:r>
              <a:r>
                <a:rPr lang="en" sz="1000" i="1">
                  <a:solidFill>
                    <a:schemeClr val="hlink"/>
                  </a:solidFill>
                  <a:uFill>
                    <a:noFill/>
                  </a:uFill>
                  <a:hlinkClick r:id="rId6"/>
                </a:rPr>
                <a:t>Cybersecurity &amp; Infrastructure Security Agency</a:t>
              </a:r>
              <a:endParaRPr sz="1000" i="1"/>
            </a:p>
          </p:txBody>
        </p:sp>
      </p:grpSp>
      <p:sp>
        <p:nvSpPr>
          <p:cNvPr id="8" name="Slide Number Placeholder 16">
            <a:extLst>
              <a:ext uri="{FF2B5EF4-FFF2-40B4-BE49-F238E27FC236}">
                <a16:creationId xmlns:a16="http://schemas.microsoft.com/office/drawing/2014/main" id="{5C1E711C-E142-6BD8-819B-FD138F8845B8}"/>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27</a:t>
            </a:fld>
            <a:endParaRPr lang="en-US"/>
          </a:p>
        </p:txBody>
      </p:sp>
    </p:spTree>
    <p:extLst>
      <p:ext uri="{BB962C8B-B14F-4D97-AF65-F5344CB8AC3E}">
        <p14:creationId xmlns:p14="http://schemas.microsoft.com/office/powerpoint/2010/main" val="22063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A68-5BF8-411A-8DFE-E67857FA3A98}"/>
              </a:ext>
            </a:extLst>
          </p:cNvPr>
          <p:cNvSpPr>
            <a:spLocks noGrp="1"/>
          </p:cNvSpPr>
          <p:nvPr>
            <p:ph type="title"/>
          </p:nvPr>
        </p:nvSpPr>
        <p:spPr>
          <a:xfrm>
            <a:off x="448281" y="822360"/>
            <a:ext cx="11304448" cy="850505"/>
          </a:xfrm>
        </p:spPr>
        <p:txBody>
          <a:bodyPr>
            <a:noAutofit/>
          </a:bodyPr>
          <a:lstStyle/>
          <a:p>
            <a:pPr algn="ctr"/>
            <a:r>
              <a:rPr lang="en" sz="3200" b="1" dirty="0">
                <a:solidFill>
                  <a:srgbClr val="1A6935"/>
                </a:solidFill>
                <a:highlight>
                  <a:srgbClr val="FFFFFF"/>
                </a:highlight>
              </a:rPr>
              <a:t>When the ground shakes, or you get an alert, </a:t>
            </a:r>
            <a:br>
              <a:rPr lang="en" sz="3200" b="1" dirty="0">
                <a:solidFill>
                  <a:srgbClr val="1A6935"/>
                </a:solidFill>
                <a:highlight>
                  <a:srgbClr val="FFFFFF"/>
                </a:highlight>
              </a:rPr>
            </a:br>
            <a:r>
              <a:rPr lang="en" sz="3200" b="1" dirty="0">
                <a:solidFill>
                  <a:srgbClr val="1A6935"/>
                </a:solidFill>
                <a:highlight>
                  <a:srgbClr val="FFFFFF"/>
                </a:highlight>
              </a:rPr>
              <a:t>why is it important to . . .?</a:t>
            </a:r>
            <a:endParaRPr lang="en-US" sz="3200" dirty="0"/>
          </a:p>
        </p:txBody>
      </p:sp>
      <p:pic>
        <p:nvPicPr>
          <p:cNvPr id="4" name="Google Shape;294;p37">
            <a:extLst>
              <a:ext uri="{FF2B5EF4-FFF2-40B4-BE49-F238E27FC236}">
                <a16:creationId xmlns:a16="http://schemas.microsoft.com/office/drawing/2014/main" id="{F8B2B58C-3A5A-FD0A-3D06-B7B1F683DD0C}"/>
              </a:ext>
            </a:extLst>
          </p:cNvPr>
          <p:cNvPicPr preferRelativeResize="0"/>
          <p:nvPr/>
        </p:nvPicPr>
        <p:blipFill>
          <a:blip r:embed="rId3"/>
          <a:stretch>
            <a:fillRect/>
          </a:stretch>
        </p:blipFill>
        <p:spPr>
          <a:xfrm>
            <a:off x="7387040" y="2278252"/>
            <a:ext cx="4105731" cy="3332134"/>
          </a:xfrm>
          <a:prstGeom prst="rect">
            <a:avLst/>
          </a:prstGeom>
        </p:spPr>
      </p:pic>
      <p:pic>
        <p:nvPicPr>
          <p:cNvPr id="5" name="Google Shape;295;p37">
            <a:extLst>
              <a:ext uri="{FF2B5EF4-FFF2-40B4-BE49-F238E27FC236}">
                <a16:creationId xmlns:a16="http://schemas.microsoft.com/office/drawing/2014/main" id="{9003AE19-D5E5-2932-F63E-C2E4D8CDEFD4}"/>
              </a:ext>
            </a:extLst>
          </p:cNvPr>
          <p:cNvPicPr preferRelativeResize="0"/>
          <p:nvPr/>
        </p:nvPicPr>
        <p:blipFill>
          <a:blip r:embed="rId4"/>
          <a:stretch>
            <a:fillRect/>
          </a:stretch>
        </p:blipFill>
        <p:spPr>
          <a:xfrm>
            <a:off x="3743972" y="2278252"/>
            <a:ext cx="3151553" cy="3332135"/>
          </a:xfrm>
          <a:prstGeom prst="rect">
            <a:avLst/>
          </a:prstGeom>
        </p:spPr>
      </p:pic>
      <p:grpSp>
        <p:nvGrpSpPr>
          <p:cNvPr id="7" name="Group 6">
            <a:extLst>
              <a:ext uri="{FF2B5EF4-FFF2-40B4-BE49-F238E27FC236}">
                <a16:creationId xmlns:a16="http://schemas.microsoft.com/office/drawing/2014/main" id="{1C485EB3-A62B-D41D-80E7-E1F9A9660FC4}"/>
              </a:ext>
            </a:extLst>
          </p:cNvPr>
          <p:cNvGrpSpPr/>
          <p:nvPr/>
        </p:nvGrpSpPr>
        <p:grpSpPr>
          <a:xfrm>
            <a:off x="583" y="2278252"/>
            <a:ext cx="4079400" cy="4038710"/>
            <a:chOff x="583" y="2278252"/>
            <a:chExt cx="4079400" cy="4038710"/>
          </a:xfrm>
        </p:grpSpPr>
        <p:pic>
          <p:nvPicPr>
            <p:cNvPr id="6" name="Google Shape;296;p37">
              <a:extLst>
                <a:ext uri="{FF2B5EF4-FFF2-40B4-BE49-F238E27FC236}">
                  <a16:creationId xmlns:a16="http://schemas.microsoft.com/office/drawing/2014/main" id="{2EE90BE1-066F-8C22-A268-5CD689D060D7}"/>
                </a:ext>
              </a:extLst>
            </p:cNvPr>
            <p:cNvPicPr preferRelativeResize="0"/>
            <p:nvPr/>
          </p:nvPicPr>
          <p:blipFill>
            <a:blip r:embed="rId5"/>
            <a:stretch>
              <a:fillRect/>
            </a:stretch>
          </p:blipFill>
          <p:spPr>
            <a:xfrm>
              <a:off x="448281" y="2278252"/>
              <a:ext cx="2842537" cy="3332118"/>
            </a:xfrm>
            <a:prstGeom prst="rect">
              <a:avLst/>
            </a:prstGeom>
          </p:spPr>
        </p:pic>
        <p:sp>
          <p:nvSpPr>
            <p:cNvPr id="3" name="Google Shape;268;p35">
              <a:extLst>
                <a:ext uri="{FF2B5EF4-FFF2-40B4-BE49-F238E27FC236}">
                  <a16:creationId xmlns:a16="http://schemas.microsoft.com/office/drawing/2014/main" id="{53211047-293A-407A-D0ED-F31187F9F54B}"/>
                </a:ext>
              </a:extLst>
            </p:cNvPr>
            <p:cNvSpPr txBox="1"/>
            <p:nvPr/>
          </p:nvSpPr>
          <p:spPr>
            <a:xfrm>
              <a:off x="583" y="5977062"/>
              <a:ext cx="4079400" cy="339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i="1" dirty="0"/>
                <a:t>CREDIT: </a:t>
              </a:r>
              <a:r>
                <a:rPr lang="en" sz="1000" i="1" dirty="0">
                  <a:solidFill>
                    <a:schemeClr val="hlink"/>
                  </a:solidFill>
                  <a:uFill>
                    <a:noFill/>
                  </a:uFill>
                  <a:hlinkClick r:id="rId6"/>
                </a:rPr>
                <a:t>Rocket’s Earthquake Safety Adventure Story Book </a:t>
              </a:r>
              <a:endParaRPr lang="en-US" sz="500" i="1" dirty="0">
                <a:cs typeface="Arial" panose="020B0604020202020204"/>
              </a:endParaRPr>
            </a:p>
          </p:txBody>
        </p:sp>
      </p:grpSp>
      <p:sp>
        <p:nvSpPr>
          <p:cNvPr id="9" name="Slide Number Placeholder 16">
            <a:extLst>
              <a:ext uri="{FF2B5EF4-FFF2-40B4-BE49-F238E27FC236}">
                <a16:creationId xmlns:a16="http://schemas.microsoft.com/office/drawing/2014/main" id="{3CF34B5D-105F-60E9-AC2E-322E8C51D06E}"/>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28</a:t>
            </a:fld>
            <a:endParaRPr lang="en-US"/>
          </a:p>
        </p:txBody>
      </p:sp>
    </p:spTree>
    <p:extLst>
      <p:ext uri="{BB962C8B-B14F-4D97-AF65-F5344CB8AC3E}">
        <p14:creationId xmlns:p14="http://schemas.microsoft.com/office/powerpoint/2010/main" val="3739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6;p31">
            <a:extLst>
              <a:ext uri="{FF2B5EF4-FFF2-40B4-BE49-F238E27FC236}">
                <a16:creationId xmlns:a16="http://schemas.microsoft.com/office/drawing/2014/main" id="{822C6D78-4586-4184-A493-5055D13854EA}"/>
              </a:ext>
            </a:extLst>
          </p:cNvPr>
          <p:cNvSpPr txBox="1">
            <a:spLocks/>
          </p:cNvSpPr>
          <p:nvPr/>
        </p:nvSpPr>
        <p:spPr>
          <a:xfrm>
            <a:off x="417284" y="2156978"/>
            <a:ext cx="6510458" cy="3201000"/>
          </a:xfrm>
          <a:prstGeom prst="rect">
            <a:avLst/>
          </a:prstGeom>
          <a:noFill/>
          <a:ln>
            <a:no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dirty="0">
                <a:solidFill>
                  <a:schemeClr val="tx2"/>
                </a:solidFill>
              </a:rPr>
              <a:t>If you experience ground shaking: </a:t>
            </a:r>
          </a:p>
          <a:p>
            <a:pPr marL="868363" indent="-334963">
              <a:lnSpc>
                <a:spcPct val="200000"/>
              </a:lnSpc>
              <a:spcBef>
                <a:spcPts val="0"/>
              </a:spcBef>
              <a:buSzPts val="2900"/>
            </a:pPr>
            <a:r>
              <a:rPr lang="en-US" sz="3200" b="1" dirty="0">
                <a:solidFill>
                  <a:schemeClr val="tx2"/>
                </a:solidFill>
              </a:rPr>
              <a:t>DROP</a:t>
            </a:r>
          </a:p>
          <a:p>
            <a:pPr marL="868363" indent="-334963">
              <a:lnSpc>
                <a:spcPct val="200000"/>
              </a:lnSpc>
              <a:spcBef>
                <a:spcPts val="0"/>
              </a:spcBef>
              <a:buSzPts val="2900"/>
            </a:pPr>
            <a:r>
              <a:rPr lang="en-US" sz="3200" b="1" dirty="0">
                <a:solidFill>
                  <a:schemeClr val="tx2"/>
                </a:solidFill>
              </a:rPr>
              <a:t>COVER</a:t>
            </a:r>
          </a:p>
          <a:p>
            <a:pPr marL="868363" indent="-334963">
              <a:lnSpc>
                <a:spcPct val="200000"/>
              </a:lnSpc>
              <a:spcBef>
                <a:spcPts val="0"/>
              </a:spcBef>
              <a:buSzPts val="2900"/>
            </a:pPr>
            <a:r>
              <a:rPr lang="en-US" sz="3200" b="1" dirty="0">
                <a:solidFill>
                  <a:schemeClr val="tx2"/>
                </a:solidFill>
              </a:rPr>
              <a:t>HOLD ON </a:t>
            </a:r>
          </a:p>
        </p:txBody>
      </p:sp>
      <p:pic>
        <p:nvPicPr>
          <p:cNvPr id="6" name="Google Shape;303;p38">
            <a:extLst>
              <a:ext uri="{FF2B5EF4-FFF2-40B4-BE49-F238E27FC236}">
                <a16:creationId xmlns:a16="http://schemas.microsoft.com/office/drawing/2014/main" id="{21A2FE18-FC33-468A-43A9-0920A689CCE3}"/>
              </a:ext>
            </a:extLst>
          </p:cNvPr>
          <p:cNvPicPr preferRelativeResize="0"/>
          <p:nvPr/>
        </p:nvPicPr>
        <p:blipFill>
          <a:blip r:embed="rId4">
            <a:alphaModFix/>
          </a:blip>
          <a:stretch>
            <a:fillRect/>
          </a:stretch>
        </p:blipFill>
        <p:spPr>
          <a:xfrm>
            <a:off x="5732108" y="2614529"/>
            <a:ext cx="5928935" cy="3450602"/>
          </a:xfrm>
          <a:prstGeom prst="rect">
            <a:avLst/>
          </a:prstGeom>
          <a:noFill/>
          <a:ln w="9525" cap="flat" cmpd="sng">
            <a:noFill/>
            <a:prstDash val="solid"/>
            <a:round/>
            <a:headEnd type="none" w="sm" len="sm"/>
            <a:tailEnd type="none" w="sm" len="sm"/>
          </a:ln>
        </p:spPr>
      </p:pic>
      <p:pic>
        <p:nvPicPr>
          <p:cNvPr id="7" name="Online Media 1" descr="Hearing the Japanese Earthquake - Clip 3">
            <a:hlinkClick r:id="" action="ppaction://media"/>
            <a:extLst>
              <a:ext uri="{FF2B5EF4-FFF2-40B4-BE49-F238E27FC236}">
                <a16:creationId xmlns:a16="http://schemas.microsoft.com/office/drawing/2014/main" id="{E70D8FE0-AA11-1422-0629-9D1698B0FC7E}"/>
              </a:ext>
            </a:extLst>
          </p:cNvPr>
          <p:cNvPicPr>
            <a:picLocks noRot="1" noChangeAspect="1"/>
          </p:cNvPicPr>
          <p:nvPr>
            <a:videoFile r:link="rId1"/>
          </p:nvPr>
        </p:nvPicPr>
        <p:blipFill rotWithShape="1">
          <a:blip r:embed="rId5"/>
          <a:srcRect l="12500" r="12500"/>
          <a:stretch/>
        </p:blipFill>
        <p:spPr>
          <a:xfrm>
            <a:off x="10678332" y="903054"/>
            <a:ext cx="982711" cy="982711"/>
          </a:xfrm>
          <a:prstGeom prst="ellipse">
            <a:avLst/>
          </a:prstGeom>
        </p:spPr>
      </p:pic>
      <p:sp>
        <p:nvSpPr>
          <p:cNvPr id="10" name="Title 1">
            <a:extLst>
              <a:ext uri="{FF2B5EF4-FFF2-40B4-BE49-F238E27FC236}">
                <a16:creationId xmlns:a16="http://schemas.microsoft.com/office/drawing/2014/main" id="{A5F163CA-32CB-2260-8F3E-43DFD0BAF868}"/>
              </a:ext>
            </a:extLst>
          </p:cNvPr>
          <p:cNvSpPr txBox="1">
            <a:spLocks/>
          </p:cNvSpPr>
          <p:nvPr/>
        </p:nvSpPr>
        <p:spPr>
          <a:xfrm>
            <a:off x="417284" y="1126076"/>
            <a:ext cx="11382829" cy="54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 sz="3200">
                <a:solidFill>
                  <a:srgbClr val="1A6935"/>
                </a:solidFill>
              </a:rPr>
              <a:t>LET’S PRACTICE! </a:t>
            </a:r>
            <a:endParaRPr lang="en-US" sz="3200"/>
          </a:p>
        </p:txBody>
      </p:sp>
      <p:sp>
        <p:nvSpPr>
          <p:cNvPr id="3" name="TextBox 2">
            <a:extLst>
              <a:ext uri="{FF2B5EF4-FFF2-40B4-BE49-F238E27FC236}">
                <a16:creationId xmlns:a16="http://schemas.microsoft.com/office/drawing/2014/main" id="{271DE981-97FF-A694-D29F-AA73CAFB3760}"/>
              </a:ext>
            </a:extLst>
          </p:cNvPr>
          <p:cNvSpPr txBox="1"/>
          <p:nvPr/>
        </p:nvSpPr>
        <p:spPr>
          <a:xfrm>
            <a:off x="8041554" y="5954946"/>
            <a:ext cx="3411892" cy="400110"/>
          </a:xfrm>
          <a:prstGeom prst="rect">
            <a:avLst/>
          </a:prstGeom>
          <a:noFill/>
        </p:spPr>
        <p:txBody>
          <a:bodyPr wrap="square">
            <a:spAutoFit/>
          </a:bodyPr>
          <a:lstStyle/>
          <a:p>
            <a:pPr algn="r" rtl="0">
              <a:spcBef>
                <a:spcPts val="0"/>
              </a:spcBef>
              <a:spcAft>
                <a:spcPts val="0"/>
              </a:spcAft>
            </a:pPr>
            <a:r>
              <a:rPr lang="en-US" sz="1000" b="0" i="0" u="none" strike="noStrike" dirty="0">
                <a:solidFill>
                  <a:srgbClr val="000000"/>
                </a:solidFill>
                <a:effectLst/>
                <a:latin typeface="Arial" panose="020B0604020202020204" pitchFamily="34" charset="0"/>
              </a:rPr>
              <a:t>CREDIT: </a:t>
            </a:r>
            <a:r>
              <a:rPr lang="en-US" sz="1000" b="0" i="0" u="none" strike="noStrike" dirty="0">
                <a:solidFill>
                  <a:srgbClr val="0563C1"/>
                </a:solidFill>
                <a:effectLst/>
                <a:latin typeface="Arial" panose="020B0604020202020204" pitchFamily="34" charset="0"/>
                <a:hlinkClick r:id="rId6"/>
              </a:rPr>
              <a:t>Rocket’s </a:t>
            </a:r>
            <a:r>
              <a:rPr lang="en-US" sz="1000" b="0" i="0" strike="noStrike" dirty="0">
                <a:solidFill>
                  <a:srgbClr val="0563C1"/>
                </a:solidFill>
                <a:effectLst/>
                <a:latin typeface="Arial" panose="020B0604020202020204" pitchFamily="34" charset="0"/>
                <a:hlinkClick r:id="rId6"/>
              </a:rPr>
              <a:t>Earthquake</a:t>
            </a:r>
            <a:r>
              <a:rPr lang="en-US" sz="1000" b="0" i="0" u="none" strike="noStrike" dirty="0">
                <a:solidFill>
                  <a:srgbClr val="0563C1"/>
                </a:solidFill>
                <a:effectLst/>
                <a:latin typeface="Arial" panose="020B0604020202020204" pitchFamily="34" charset="0"/>
                <a:hlinkClick r:id="rId6"/>
              </a:rPr>
              <a:t> Safety Activity Book </a:t>
            </a:r>
            <a:br>
              <a:rPr lang="en-US" sz="1000" dirty="0"/>
            </a:br>
            <a:endParaRPr lang="en-US" sz="1000" dirty="0"/>
          </a:p>
        </p:txBody>
      </p:sp>
      <p:sp>
        <p:nvSpPr>
          <p:cNvPr id="2" name="Slide Number Placeholder 16">
            <a:extLst>
              <a:ext uri="{FF2B5EF4-FFF2-40B4-BE49-F238E27FC236}">
                <a16:creationId xmlns:a16="http://schemas.microsoft.com/office/drawing/2014/main" id="{D4B6B56E-8FA1-27D5-124F-5EEBD70EE9DC}"/>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29</a:t>
            </a:fld>
            <a:endParaRPr lang="en-US"/>
          </a:p>
        </p:txBody>
      </p:sp>
    </p:spTree>
    <p:extLst>
      <p:ext uri="{BB962C8B-B14F-4D97-AF65-F5344CB8AC3E}">
        <p14:creationId xmlns:p14="http://schemas.microsoft.com/office/powerpoint/2010/main" val="37632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sz="2800" b="1">
                <a:solidFill>
                  <a:schemeClr val="tx1"/>
                </a:solidFill>
              </a:rPr>
              <a:t>Sensitive Content Warning </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rmAutofit/>
          </a:bodyPr>
          <a:lstStyle/>
          <a:p>
            <a:pPr marL="0" lvl="0" indent="0" algn="l" rtl="0">
              <a:lnSpc>
                <a:spcPct val="100000"/>
              </a:lnSpc>
              <a:spcBef>
                <a:spcPts val="0"/>
              </a:spcBef>
              <a:spcAft>
                <a:spcPts val="0"/>
              </a:spcAft>
              <a:buNone/>
            </a:pPr>
            <a:r>
              <a:rPr lang="en-US" sz="180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p>
          <a:p>
            <a:pPr marL="0" lvl="0" indent="0" algn="l" rtl="0">
              <a:lnSpc>
                <a:spcPct val="100000"/>
              </a:lnSpc>
              <a:spcBef>
                <a:spcPts val="0"/>
              </a:spcBef>
              <a:spcAft>
                <a:spcPts val="0"/>
              </a:spcAft>
              <a:buNone/>
            </a:pPr>
            <a:endParaRPr lang="en-US" sz="1800"/>
          </a:p>
          <a:p>
            <a:pPr marL="0" lvl="0" indent="0" algn="l" rtl="0">
              <a:lnSpc>
                <a:spcPct val="100000"/>
              </a:lnSpc>
              <a:spcBef>
                <a:spcPts val="0"/>
              </a:spcBef>
              <a:spcAft>
                <a:spcPts val="0"/>
              </a:spcAft>
              <a:buNone/>
            </a:pPr>
            <a:r>
              <a:rPr lang="en-US" sz="180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p>
          <a:p>
            <a:pPr marL="0" lvl="0" indent="0" algn="l" rtl="0">
              <a:lnSpc>
                <a:spcPct val="100000"/>
              </a:lnSpc>
              <a:spcBef>
                <a:spcPts val="0"/>
              </a:spcBef>
              <a:spcAft>
                <a:spcPts val="0"/>
              </a:spcAft>
              <a:buNone/>
            </a:pPr>
            <a:endParaRPr lang="en-US" sz="1800"/>
          </a:p>
          <a:p>
            <a:pPr marL="0" lvl="0" indent="0" algn="l" rtl="0">
              <a:lnSpc>
                <a:spcPct val="100000"/>
              </a:lnSpc>
              <a:spcBef>
                <a:spcPts val="0"/>
              </a:spcBef>
              <a:spcAft>
                <a:spcPts val="0"/>
              </a:spcAft>
              <a:buNone/>
            </a:pPr>
            <a:r>
              <a:rPr lang="en-US" sz="1800"/>
              <a:t>The purpose of drills is to build muscle memory so that in a heightened emotional state students are still able to take appropriate protective action. Therefore, it is important to take drills seriously. To the extent you can, please insist on students remaining quiet and following instructions. </a:t>
            </a:r>
          </a:p>
        </p:txBody>
      </p:sp>
      <p:sp>
        <p:nvSpPr>
          <p:cNvPr id="2" name="TextBox 7">
            <a:extLst>
              <a:ext uri="{FF2B5EF4-FFF2-40B4-BE49-F238E27FC236}">
                <a16:creationId xmlns:a16="http://schemas.microsoft.com/office/drawing/2014/main" id="{7F731E73-C14C-8F27-88F8-1D89F4C71B53}"/>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7" name="Slide Number Placeholder 16">
            <a:extLst>
              <a:ext uri="{FF2B5EF4-FFF2-40B4-BE49-F238E27FC236}">
                <a16:creationId xmlns:a16="http://schemas.microsoft.com/office/drawing/2014/main" id="{F037B45C-6E10-2E43-3501-B7446BD96E3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a:t>
            </a:fld>
            <a:endParaRPr lang="en-US"/>
          </a:p>
        </p:txBody>
      </p:sp>
    </p:spTree>
    <p:extLst>
      <p:ext uri="{BB962C8B-B14F-4D97-AF65-F5344CB8AC3E}">
        <p14:creationId xmlns:p14="http://schemas.microsoft.com/office/powerpoint/2010/main" val="362389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34D-F4C4-751F-B597-7E4D19F68513}"/>
              </a:ext>
            </a:extLst>
          </p:cNvPr>
          <p:cNvSpPr>
            <a:spLocks noGrp="1"/>
          </p:cNvSpPr>
          <p:nvPr>
            <p:ph type="title"/>
          </p:nvPr>
        </p:nvSpPr>
        <p:spPr/>
        <p:txBody>
          <a:bodyPr>
            <a:noAutofit/>
          </a:bodyPr>
          <a:lstStyle/>
          <a:p>
            <a:pPr algn="ctr"/>
            <a:r>
              <a:rPr lang="en" b="1" dirty="0"/>
              <a:t>What if you’re outside when you get an alert or feel shaking? </a:t>
            </a:r>
            <a:endParaRPr lang="en-US" dirty="0"/>
          </a:p>
        </p:txBody>
      </p:sp>
      <p:grpSp>
        <p:nvGrpSpPr>
          <p:cNvPr id="6" name="Group 5">
            <a:extLst>
              <a:ext uri="{FF2B5EF4-FFF2-40B4-BE49-F238E27FC236}">
                <a16:creationId xmlns:a16="http://schemas.microsoft.com/office/drawing/2014/main" id="{284A5435-B699-7767-FA04-EE05A65D278A}"/>
              </a:ext>
            </a:extLst>
          </p:cNvPr>
          <p:cNvGrpSpPr/>
          <p:nvPr/>
        </p:nvGrpSpPr>
        <p:grpSpPr>
          <a:xfrm>
            <a:off x="976959" y="1565329"/>
            <a:ext cx="10238082" cy="4287184"/>
            <a:chOff x="546134" y="1656492"/>
            <a:chExt cx="7836381" cy="3281475"/>
          </a:xfrm>
        </p:grpSpPr>
        <p:pic>
          <p:nvPicPr>
            <p:cNvPr id="4" name="Google Shape;313;p39">
              <a:extLst>
                <a:ext uri="{FF2B5EF4-FFF2-40B4-BE49-F238E27FC236}">
                  <a16:creationId xmlns:a16="http://schemas.microsoft.com/office/drawing/2014/main" id="{93EE6133-4F99-3D92-4594-574125E8ABB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6134" y="1656492"/>
              <a:ext cx="3511325" cy="3281475"/>
            </a:xfrm>
            <a:prstGeom prst="roundRect">
              <a:avLst>
                <a:gd name="adj" fmla="val 2956"/>
              </a:avLst>
            </a:prstGeom>
            <a:noFill/>
            <a:ln w="9525" cap="flat" cmpd="sng">
              <a:noFill/>
              <a:prstDash val="solid"/>
              <a:round/>
              <a:headEnd type="none" w="sm" len="sm"/>
              <a:tailEnd type="none" w="sm" len="sm"/>
            </a:ln>
          </p:spPr>
        </p:pic>
        <p:pic>
          <p:nvPicPr>
            <p:cNvPr id="5" name="Google Shape;314;p39">
              <a:extLst>
                <a:ext uri="{FF2B5EF4-FFF2-40B4-BE49-F238E27FC236}">
                  <a16:creationId xmlns:a16="http://schemas.microsoft.com/office/drawing/2014/main" id="{970BBF1A-A52C-AE88-2A6B-1257C136AB7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87612" y="1656492"/>
              <a:ext cx="3994903" cy="3281475"/>
            </a:xfrm>
            <a:prstGeom prst="roundRect">
              <a:avLst>
                <a:gd name="adj" fmla="val 2346"/>
              </a:avLst>
            </a:prstGeom>
            <a:noFill/>
            <a:ln w="9525" cap="flat" cmpd="sng">
              <a:noFill/>
              <a:prstDash val="solid"/>
              <a:round/>
              <a:headEnd type="none" w="sm" len="sm"/>
              <a:tailEnd type="none" w="sm" len="sm"/>
            </a:ln>
          </p:spPr>
        </p:pic>
      </p:grpSp>
      <p:sp>
        <p:nvSpPr>
          <p:cNvPr id="7" name="Google Shape;312;p39">
            <a:extLst>
              <a:ext uri="{FF2B5EF4-FFF2-40B4-BE49-F238E27FC236}">
                <a16:creationId xmlns:a16="http://schemas.microsoft.com/office/drawing/2014/main" id="{E5118B7C-4F9A-FDBB-CFA0-D99DB3A50C9F}"/>
              </a:ext>
            </a:extLst>
          </p:cNvPr>
          <p:cNvSpPr txBox="1"/>
          <p:nvPr/>
        </p:nvSpPr>
        <p:spPr>
          <a:xfrm>
            <a:off x="7239053" y="5854118"/>
            <a:ext cx="4079400" cy="33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5"/>
              </a:rPr>
              <a:t>Rocket’s Earthquake Safety Adventure Story Book </a:t>
            </a:r>
            <a:endParaRPr sz="500" i="1" dirty="0"/>
          </a:p>
        </p:txBody>
      </p:sp>
      <p:sp>
        <p:nvSpPr>
          <p:cNvPr id="3" name="Slide Number Placeholder 16">
            <a:extLst>
              <a:ext uri="{FF2B5EF4-FFF2-40B4-BE49-F238E27FC236}">
                <a16:creationId xmlns:a16="http://schemas.microsoft.com/office/drawing/2014/main" id="{A86727A1-D1C9-CD7C-B213-63DA421A124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30</a:t>
            </a:fld>
            <a:endParaRPr lang="en-US"/>
          </a:p>
        </p:txBody>
      </p:sp>
    </p:spTree>
    <p:extLst>
      <p:ext uri="{BB962C8B-B14F-4D97-AF65-F5344CB8AC3E}">
        <p14:creationId xmlns:p14="http://schemas.microsoft.com/office/powerpoint/2010/main" val="3245865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828E-D055-C671-80BC-51862E3AC93A}"/>
              </a:ext>
            </a:extLst>
          </p:cNvPr>
          <p:cNvSpPr>
            <a:spLocks noGrp="1"/>
          </p:cNvSpPr>
          <p:nvPr>
            <p:ph type="title"/>
          </p:nvPr>
        </p:nvSpPr>
        <p:spPr>
          <a:xfrm>
            <a:off x="417284" y="850503"/>
            <a:ext cx="4046228" cy="1605867"/>
          </a:xfrm>
        </p:spPr>
        <p:txBody>
          <a:bodyPr>
            <a:normAutofit/>
          </a:bodyPr>
          <a:lstStyle/>
          <a:p>
            <a:r>
              <a:rPr lang="en" sz="3600" b="1" dirty="0">
                <a:solidFill>
                  <a:srgbClr val="1A6935"/>
                </a:solidFill>
              </a:rPr>
              <a:t>Keeping Our Community Safe</a:t>
            </a:r>
            <a:endParaRPr lang="en-US" sz="3600" dirty="0"/>
          </a:p>
        </p:txBody>
      </p:sp>
      <p:sp>
        <p:nvSpPr>
          <p:cNvPr id="4" name="Google Shape;320;p40">
            <a:extLst>
              <a:ext uri="{FF2B5EF4-FFF2-40B4-BE49-F238E27FC236}">
                <a16:creationId xmlns:a16="http://schemas.microsoft.com/office/drawing/2014/main" id="{0827D025-829D-9040-12FC-A58279A97F0C}"/>
              </a:ext>
            </a:extLst>
          </p:cNvPr>
          <p:cNvSpPr txBox="1">
            <a:spLocks/>
          </p:cNvSpPr>
          <p:nvPr/>
        </p:nvSpPr>
        <p:spPr>
          <a:xfrm>
            <a:off x="417284" y="2308175"/>
            <a:ext cx="4635163" cy="3305400"/>
          </a:xfrm>
          <a:prstGeom prst="rect">
            <a:avLst/>
          </a:prstGeom>
          <a:noFill/>
          <a:ln>
            <a:no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2800">
                <a:solidFill>
                  <a:schemeClr val="tx2"/>
                </a:solidFill>
              </a:rPr>
              <a:t>How does practicing staying safe in an earthquake help to keep </a:t>
            </a:r>
            <a:r>
              <a:rPr lang="en-US" sz="2800" b="1">
                <a:solidFill>
                  <a:schemeClr val="tx2"/>
                </a:solidFill>
              </a:rPr>
              <a:t>you</a:t>
            </a:r>
            <a:r>
              <a:rPr lang="en-US" sz="2800">
                <a:solidFill>
                  <a:schemeClr val="tx2"/>
                </a:solidFill>
              </a:rPr>
              <a:t> safe? </a:t>
            </a:r>
          </a:p>
          <a:p>
            <a:pPr marL="0" indent="0">
              <a:lnSpc>
                <a:spcPct val="115000"/>
              </a:lnSpc>
              <a:spcBef>
                <a:spcPts val="0"/>
              </a:spcBef>
              <a:buFont typeface="Arial" panose="020B0604020202020204" pitchFamily="34" charset="0"/>
              <a:buNone/>
            </a:pPr>
            <a:endParaRPr lang="en-US" sz="2800">
              <a:solidFill>
                <a:schemeClr val="tx2"/>
              </a:solidFill>
            </a:endParaRPr>
          </a:p>
          <a:p>
            <a:pPr marL="0" indent="0">
              <a:lnSpc>
                <a:spcPct val="115000"/>
              </a:lnSpc>
              <a:spcBef>
                <a:spcPts val="0"/>
              </a:spcBef>
              <a:buFont typeface="Arial" panose="020B0604020202020204" pitchFamily="34" charset="0"/>
              <a:buNone/>
            </a:pPr>
            <a:r>
              <a:rPr lang="en-US" sz="2800">
                <a:solidFill>
                  <a:schemeClr val="tx2"/>
                </a:solidFill>
              </a:rPr>
              <a:t>How does it help your </a:t>
            </a:r>
            <a:r>
              <a:rPr lang="en-US" sz="2800" b="1">
                <a:solidFill>
                  <a:schemeClr val="tx2"/>
                </a:solidFill>
              </a:rPr>
              <a:t>community</a:t>
            </a:r>
            <a:r>
              <a:rPr lang="en-US" sz="2800">
                <a:solidFill>
                  <a:schemeClr val="tx2"/>
                </a:solidFill>
              </a:rPr>
              <a:t> stay safe? </a:t>
            </a:r>
          </a:p>
        </p:txBody>
      </p:sp>
      <p:pic>
        <p:nvPicPr>
          <p:cNvPr id="5" name="Picture 4">
            <a:extLst>
              <a:ext uri="{FF2B5EF4-FFF2-40B4-BE49-F238E27FC236}">
                <a16:creationId xmlns:a16="http://schemas.microsoft.com/office/drawing/2014/main" id="{16135246-8264-227B-FB08-9E3D99A27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0444" y="850503"/>
            <a:ext cx="3398462" cy="1605867"/>
          </a:xfrm>
          <a:prstGeom prst="rect">
            <a:avLst/>
          </a:prstGeom>
        </p:spPr>
      </p:pic>
      <p:pic>
        <p:nvPicPr>
          <p:cNvPr id="1026" name="Picture 2">
            <a:extLst>
              <a:ext uri="{FF2B5EF4-FFF2-40B4-BE49-F238E27FC236}">
                <a16:creationId xmlns:a16="http://schemas.microsoft.com/office/drawing/2014/main" id="{A41811CA-C45F-7A5F-C9FF-EEFE5D6371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2901590"/>
            <a:ext cx="5467351" cy="2915921"/>
          </a:xfrm>
          <a:prstGeom prst="roundRect">
            <a:avLst>
              <a:gd name="adj" fmla="val 3675"/>
            </a:avLst>
          </a:prstGeom>
          <a:noFill/>
          <a:extLst>
            <a:ext uri="{909E8E84-426E-40DD-AFC4-6F175D3DCCD1}">
              <a14:hiddenFill xmlns:a14="http://schemas.microsoft.com/office/drawing/2010/main">
                <a:solidFill>
                  <a:srgbClr val="FFFFFF"/>
                </a:solidFill>
              </a14:hiddenFill>
            </a:ext>
          </a:extLst>
        </p:spPr>
      </p:pic>
      <p:sp>
        <p:nvSpPr>
          <p:cNvPr id="3" name="Google Shape;312;p39">
            <a:extLst>
              <a:ext uri="{FF2B5EF4-FFF2-40B4-BE49-F238E27FC236}">
                <a16:creationId xmlns:a16="http://schemas.microsoft.com/office/drawing/2014/main" id="{936FCFA9-EBDB-7DDB-4BB0-E3A03C1BB623}"/>
              </a:ext>
            </a:extLst>
          </p:cNvPr>
          <p:cNvSpPr txBox="1"/>
          <p:nvPr/>
        </p:nvSpPr>
        <p:spPr>
          <a:xfrm>
            <a:off x="9963329" y="5854117"/>
            <a:ext cx="1600022" cy="36512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rPr>
              <a:t>Ready.gov</a:t>
            </a:r>
            <a:endParaRPr sz="500" i="1" dirty="0"/>
          </a:p>
        </p:txBody>
      </p:sp>
      <p:sp>
        <p:nvSpPr>
          <p:cNvPr id="6" name="Slide Number Placeholder 16">
            <a:extLst>
              <a:ext uri="{FF2B5EF4-FFF2-40B4-BE49-F238E27FC236}">
                <a16:creationId xmlns:a16="http://schemas.microsoft.com/office/drawing/2014/main" id="{43CCE87E-8579-0CEE-34B6-39A184B333D5}"/>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31</a:t>
            </a:fld>
            <a:endParaRPr lang="en-US"/>
          </a:p>
        </p:txBody>
      </p:sp>
    </p:spTree>
    <p:extLst>
      <p:ext uri="{BB962C8B-B14F-4D97-AF65-F5344CB8AC3E}">
        <p14:creationId xmlns:p14="http://schemas.microsoft.com/office/powerpoint/2010/main" val="380749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DB689B-47F4-738F-1E4B-44F4C7938F75}"/>
              </a:ext>
            </a:extLst>
          </p:cNvPr>
          <p:cNvSpPr>
            <a:spLocks noGrp="1"/>
          </p:cNvSpPr>
          <p:nvPr>
            <p:ph type="title"/>
          </p:nvPr>
        </p:nvSpPr>
        <p:spPr>
          <a:xfrm>
            <a:off x="417284" y="850504"/>
            <a:ext cx="11382829" cy="543270"/>
          </a:xfrm>
        </p:spPr>
        <p:txBody>
          <a:bodyPr/>
          <a:lstStyle/>
          <a:p>
            <a:pPr algn="ctr"/>
            <a:r>
              <a:rPr lang="en" sz="3200" b="1" dirty="0">
                <a:solidFill>
                  <a:srgbClr val="1A6935"/>
                </a:solidFill>
              </a:rPr>
              <a:t>How do you feel? </a:t>
            </a:r>
            <a:r>
              <a:rPr lang="en" sz="2800" i="1" dirty="0">
                <a:solidFill>
                  <a:srgbClr val="1A6935"/>
                </a:solidFill>
              </a:rPr>
              <a:t>Turn and talk!</a:t>
            </a:r>
            <a:endParaRPr lang="en-US" dirty="0"/>
          </a:p>
        </p:txBody>
      </p:sp>
      <p:sp>
        <p:nvSpPr>
          <p:cNvPr id="6" name="Google Shape;145;p22">
            <a:extLst>
              <a:ext uri="{FF2B5EF4-FFF2-40B4-BE49-F238E27FC236}">
                <a16:creationId xmlns:a16="http://schemas.microsoft.com/office/drawing/2014/main" id="{0D0E129B-0CD3-F140-C085-B04829F4FB8D}"/>
              </a:ext>
            </a:extLst>
          </p:cNvPr>
          <p:cNvSpPr txBox="1"/>
          <p:nvPr/>
        </p:nvSpPr>
        <p:spPr>
          <a:xfrm>
            <a:off x="7491616" y="5915122"/>
            <a:ext cx="2721300" cy="251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3"/>
              </a:rPr>
              <a:t>Nebraska Department of Education</a:t>
            </a:r>
            <a:endParaRPr sz="1000" i="1"/>
          </a:p>
        </p:txBody>
      </p:sp>
      <p:pic>
        <p:nvPicPr>
          <p:cNvPr id="7" name="Google Shape;146;p22">
            <a:extLst>
              <a:ext uri="{FF2B5EF4-FFF2-40B4-BE49-F238E27FC236}">
                <a16:creationId xmlns:a16="http://schemas.microsoft.com/office/drawing/2014/main" id="{4F96EF31-BF22-8BB9-7B85-3A71FAC96C61}"/>
              </a:ext>
            </a:extLst>
          </p:cNvPr>
          <p:cNvPicPr preferRelativeResize="0"/>
          <p:nvPr/>
        </p:nvPicPr>
        <p:blipFill>
          <a:blip r:embed="rId4" cstate="print">
            <a:alphaModFix/>
            <a:extLst>
              <a:ext uri="{28A0092B-C50C-407E-A947-70E740481C1C}">
                <a14:useLocalDpi xmlns:a14="http://schemas.microsoft.com/office/drawing/2010/main"/>
              </a:ext>
            </a:extLst>
          </a:blip>
          <a:srcRect/>
          <a:stretch/>
        </p:blipFill>
        <p:spPr>
          <a:xfrm>
            <a:off x="2119744" y="1576651"/>
            <a:ext cx="7938655" cy="4211013"/>
          </a:xfrm>
          <a:prstGeom prst="roundRect">
            <a:avLst>
              <a:gd name="adj" fmla="val 3091"/>
            </a:avLst>
          </a:prstGeom>
          <a:noFill/>
          <a:ln>
            <a:noFill/>
          </a:ln>
        </p:spPr>
      </p:pic>
      <p:sp>
        <p:nvSpPr>
          <p:cNvPr id="2" name="Slide Number Placeholder 16">
            <a:extLst>
              <a:ext uri="{FF2B5EF4-FFF2-40B4-BE49-F238E27FC236}">
                <a16:creationId xmlns:a16="http://schemas.microsoft.com/office/drawing/2014/main" id="{C52EBF93-9A04-D74B-BF4F-D9990E2958BF}"/>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32</a:t>
            </a:fld>
            <a:endParaRPr lang="en-US"/>
          </a:p>
        </p:txBody>
      </p:sp>
    </p:spTree>
    <p:extLst>
      <p:ext uri="{BB962C8B-B14F-4D97-AF65-F5344CB8AC3E}">
        <p14:creationId xmlns:p14="http://schemas.microsoft.com/office/powerpoint/2010/main" val="209536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F4D5-9BAB-F804-54EF-4FD9A0FFD54D}"/>
              </a:ext>
            </a:extLst>
          </p:cNvPr>
          <p:cNvSpPr>
            <a:spLocks noGrp="1"/>
          </p:cNvSpPr>
          <p:nvPr>
            <p:ph type="title"/>
          </p:nvPr>
        </p:nvSpPr>
        <p:spPr/>
        <p:txBody>
          <a:bodyPr>
            <a:noAutofit/>
          </a:bodyPr>
          <a:lstStyle/>
          <a:p>
            <a:r>
              <a:rPr lang="en" sz="3600" b="1" dirty="0">
                <a:solidFill>
                  <a:srgbClr val="1A6935"/>
                </a:solidFill>
              </a:rPr>
              <a:t>Review</a:t>
            </a:r>
            <a:endParaRPr lang="en-US" sz="3600" dirty="0"/>
          </a:p>
        </p:txBody>
      </p:sp>
      <p:grpSp>
        <p:nvGrpSpPr>
          <p:cNvPr id="7" name="Group 6">
            <a:extLst>
              <a:ext uri="{FF2B5EF4-FFF2-40B4-BE49-F238E27FC236}">
                <a16:creationId xmlns:a16="http://schemas.microsoft.com/office/drawing/2014/main" id="{B6B77C17-A2ED-61E2-5E56-D3E6039FBC01}"/>
              </a:ext>
            </a:extLst>
          </p:cNvPr>
          <p:cNvGrpSpPr/>
          <p:nvPr/>
        </p:nvGrpSpPr>
        <p:grpSpPr>
          <a:xfrm>
            <a:off x="843562" y="1623056"/>
            <a:ext cx="10604416" cy="4175493"/>
            <a:chOff x="1493147" y="1997498"/>
            <a:chExt cx="8517723" cy="3353857"/>
          </a:xfrm>
          <a:effectLst>
            <a:outerShdw blurRad="127000" algn="ctr" rotWithShape="0">
              <a:prstClr val="black">
                <a:alpha val="10000"/>
              </a:prstClr>
            </a:outerShdw>
          </a:effectLst>
        </p:grpSpPr>
        <p:pic>
          <p:nvPicPr>
            <p:cNvPr id="4" name="Google Shape;335;p42">
              <a:extLst>
                <a:ext uri="{FF2B5EF4-FFF2-40B4-BE49-F238E27FC236}">
                  <a16:creationId xmlns:a16="http://schemas.microsoft.com/office/drawing/2014/main" id="{7FCA52BE-59D9-A98D-EBDB-240EBE44AF04}"/>
                </a:ext>
              </a:extLst>
            </p:cNvPr>
            <p:cNvPicPr preferRelativeResize="0"/>
            <p:nvPr/>
          </p:nvPicPr>
          <p:blipFill>
            <a:blip r:embed="rId3">
              <a:alphaModFix/>
            </a:blip>
            <a:stretch>
              <a:fillRect/>
            </a:stretch>
          </p:blipFill>
          <p:spPr>
            <a:xfrm rot="445151">
              <a:off x="4315193" y="2017101"/>
              <a:ext cx="2614161" cy="3334254"/>
            </a:xfrm>
            <a:prstGeom prst="rect">
              <a:avLst/>
            </a:prstGeom>
            <a:noFill/>
            <a:ln w="19050" cap="flat" cmpd="sng">
              <a:solidFill>
                <a:schemeClr val="bg2">
                  <a:lumMod val="90000"/>
                </a:schemeClr>
              </a:solidFill>
              <a:prstDash val="solid"/>
              <a:round/>
              <a:headEnd type="none" w="sm" len="sm"/>
              <a:tailEnd type="none" w="sm" len="sm"/>
            </a:ln>
          </p:spPr>
        </p:pic>
        <p:pic>
          <p:nvPicPr>
            <p:cNvPr id="5" name="Google Shape;336;p42">
              <a:extLst>
                <a:ext uri="{FF2B5EF4-FFF2-40B4-BE49-F238E27FC236}">
                  <a16:creationId xmlns:a16="http://schemas.microsoft.com/office/drawing/2014/main" id="{A42E69C5-9CCB-C2D8-A0BE-EF7A67F68204}"/>
                </a:ext>
              </a:extLst>
            </p:cNvPr>
            <p:cNvPicPr preferRelativeResize="0"/>
            <p:nvPr/>
          </p:nvPicPr>
          <p:blipFill>
            <a:blip r:embed="rId4">
              <a:alphaModFix/>
            </a:blip>
            <a:stretch>
              <a:fillRect/>
            </a:stretch>
          </p:blipFill>
          <p:spPr>
            <a:xfrm rot="21097489">
              <a:off x="1493147" y="2062354"/>
              <a:ext cx="2574731" cy="3243748"/>
            </a:xfrm>
            <a:prstGeom prst="rect">
              <a:avLst/>
            </a:prstGeom>
            <a:noFill/>
            <a:ln w="9525" cap="flat" cmpd="sng">
              <a:solidFill>
                <a:schemeClr val="bg2">
                  <a:lumMod val="90000"/>
                </a:schemeClr>
              </a:solidFill>
              <a:prstDash val="solid"/>
              <a:round/>
              <a:headEnd type="none" w="sm" len="sm"/>
              <a:tailEnd type="none" w="sm" len="sm"/>
            </a:ln>
          </p:spPr>
        </p:pic>
        <p:pic>
          <p:nvPicPr>
            <p:cNvPr id="6" name="Google Shape;338;p42">
              <a:extLst>
                <a:ext uri="{FF2B5EF4-FFF2-40B4-BE49-F238E27FC236}">
                  <a16:creationId xmlns:a16="http://schemas.microsoft.com/office/drawing/2014/main" id="{7A1356A6-DFE1-2067-EC1D-2B69E83214B5}"/>
                </a:ext>
              </a:extLst>
            </p:cNvPr>
            <p:cNvPicPr preferRelativeResize="0"/>
            <p:nvPr/>
          </p:nvPicPr>
          <p:blipFill>
            <a:blip r:embed="rId5">
              <a:alphaModFix/>
            </a:blip>
            <a:stretch>
              <a:fillRect/>
            </a:stretch>
          </p:blipFill>
          <p:spPr>
            <a:xfrm rot="21017441">
              <a:off x="7255127" y="1997498"/>
              <a:ext cx="2755743" cy="3349233"/>
            </a:xfrm>
            <a:prstGeom prst="rect">
              <a:avLst/>
            </a:prstGeom>
            <a:noFill/>
            <a:ln w="9525" cap="flat" cmpd="sng">
              <a:solidFill>
                <a:schemeClr val="bg2">
                  <a:lumMod val="90000"/>
                </a:schemeClr>
              </a:solidFill>
              <a:prstDash val="solid"/>
              <a:round/>
              <a:headEnd type="none" w="sm" len="sm"/>
              <a:tailEnd type="none" w="sm" len="sm"/>
            </a:ln>
          </p:spPr>
        </p:pic>
      </p:grpSp>
      <p:sp>
        <p:nvSpPr>
          <p:cNvPr id="3" name="Slide Number Placeholder 16">
            <a:extLst>
              <a:ext uri="{FF2B5EF4-FFF2-40B4-BE49-F238E27FC236}">
                <a16:creationId xmlns:a16="http://schemas.microsoft.com/office/drawing/2014/main" id="{E1FB16E8-2A71-F691-011E-BD4292FD3A7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33</a:t>
            </a:fld>
            <a:endParaRPr lang="en-US"/>
          </a:p>
        </p:txBody>
      </p:sp>
    </p:spTree>
    <p:extLst>
      <p:ext uri="{BB962C8B-B14F-4D97-AF65-F5344CB8AC3E}">
        <p14:creationId xmlns:p14="http://schemas.microsoft.com/office/powerpoint/2010/main" val="3237639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417284" y="850503"/>
            <a:ext cx="5391845" cy="1045531"/>
          </a:xfrm>
        </p:spPr>
        <p:txBody>
          <a:bodyPr>
            <a:normAutofit/>
          </a:bodyPr>
          <a:lstStyle/>
          <a:p>
            <a:r>
              <a:rPr lang="en" sz="3200" dirty="0"/>
              <a:t>Teachers, s</a:t>
            </a:r>
            <a:r>
              <a:rPr lang="en" sz="3200" dirty="0">
                <a:solidFill>
                  <a:schemeClr val="tx1"/>
                </a:solidFill>
              </a:rPr>
              <a:t>hare your feedback, please! </a:t>
            </a:r>
            <a:endParaRPr lang="en-US" sz="3200" dirty="0">
              <a:solidFill>
                <a:schemeClr val="tx1"/>
              </a:solidFill>
            </a:endParaRPr>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417284" y="2227764"/>
            <a:ext cx="5122662" cy="2951700"/>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750"/>
              </a:spcBef>
              <a:buFont typeface="Arial" panose="020B0604020202020204" pitchFamily="34" charset="0"/>
              <a:buNone/>
            </a:pPr>
            <a:r>
              <a:rPr lang="en-US" sz="3200" dirty="0"/>
              <a:t>Please complete the short and anonymous </a:t>
            </a:r>
            <a:r>
              <a:rPr lang="en-US" sz="3200" u="sng" dirty="0">
                <a:solidFill>
                  <a:srgbClr val="0070C0"/>
                </a:solidFill>
                <a:hlinkClick r:id="rId3">
                  <a:extLst>
                    <a:ext uri="{A12FA001-AC4F-418D-AE19-62706E023703}">
                      <ahyp:hlinkClr xmlns:ahyp="http://schemas.microsoft.com/office/drawing/2018/hyperlinkcolor" val="tx"/>
                    </a:ext>
                  </a:extLst>
                </a:hlinkClick>
              </a:rPr>
              <a:t>feedback form</a:t>
            </a:r>
            <a:r>
              <a:rPr lang="en-US" sz="3200" dirty="0"/>
              <a:t> and help us to improve our </a:t>
            </a:r>
            <a:r>
              <a:rPr lang="en-US" sz="3200" dirty="0" err="1"/>
              <a:t>ShakeAlert</a:t>
            </a:r>
            <a:r>
              <a:rPr lang="en-US" sz="3200" dirty="0"/>
              <a:t> Ready lessons. </a:t>
            </a:r>
          </a:p>
        </p:txBody>
      </p:sp>
      <p:sp>
        <p:nvSpPr>
          <p:cNvPr id="3" name="TextBox 7">
            <a:extLst>
              <a:ext uri="{FF2B5EF4-FFF2-40B4-BE49-F238E27FC236}">
                <a16:creationId xmlns:a16="http://schemas.microsoft.com/office/drawing/2014/main" id="{C1027CAB-025A-5D01-BE64-C032BBF146DE}"/>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8" name="Slide Number Placeholder 16">
            <a:extLst>
              <a:ext uri="{FF2B5EF4-FFF2-40B4-BE49-F238E27FC236}">
                <a16:creationId xmlns:a16="http://schemas.microsoft.com/office/drawing/2014/main" id="{7565CE2F-0F02-4412-33DC-DB540364D1A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34</a:t>
            </a:fld>
            <a:endParaRPr lang="en-US"/>
          </a:p>
        </p:txBody>
      </p:sp>
      <p:pic>
        <p:nvPicPr>
          <p:cNvPr id="6" name="Picture 5" descr="A screenshot of a web page&#10;&#10;Description automatically generated">
            <a:extLst>
              <a:ext uri="{FF2B5EF4-FFF2-40B4-BE49-F238E27FC236}">
                <a16:creationId xmlns:a16="http://schemas.microsoft.com/office/drawing/2014/main" id="{E66377BA-9748-CA5A-13D3-AB7073074B4B}"/>
              </a:ext>
            </a:extLst>
          </p:cNvPr>
          <p:cNvPicPr>
            <a:picLocks noChangeAspect="1"/>
          </p:cNvPicPr>
          <p:nvPr/>
        </p:nvPicPr>
        <p:blipFill>
          <a:blip r:embed="rId4"/>
          <a:stretch>
            <a:fillRect/>
          </a:stretch>
        </p:blipFill>
        <p:spPr>
          <a:xfrm>
            <a:off x="5553975" y="817605"/>
            <a:ext cx="6315075" cy="5181600"/>
          </a:xfrm>
          <a:prstGeom prst="rect">
            <a:avLst/>
          </a:prstGeom>
        </p:spPr>
      </p:pic>
    </p:spTree>
    <p:extLst>
      <p:ext uri="{BB962C8B-B14F-4D97-AF65-F5344CB8AC3E}">
        <p14:creationId xmlns:p14="http://schemas.microsoft.com/office/powerpoint/2010/main" val="115369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sz="2800" b="1">
                <a:solidFill>
                  <a:schemeClr val="tx1"/>
                </a:solidFill>
              </a:rPr>
              <a:t>Content Standards: Kindergarten</a:t>
            </a:r>
            <a:endParaRPr lang="en-US">
              <a:solidFill>
                <a:schemeClr val="tx1"/>
              </a:solidFill>
            </a:endParaRPr>
          </a:p>
        </p:txBody>
      </p:sp>
      <p:graphicFrame>
        <p:nvGraphicFramePr>
          <p:cNvPr id="7" name="Google Shape;354;p44">
            <a:extLst>
              <a:ext uri="{FF2B5EF4-FFF2-40B4-BE49-F238E27FC236}">
                <a16:creationId xmlns:a16="http://schemas.microsoft.com/office/drawing/2014/main" id="{AC4CBFC3-0FAA-1CF6-04FD-04C4E1A285B7}"/>
              </a:ext>
            </a:extLst>
          </p:cNvPr>
          <p:cNvGraphicFramePr/>
          <p:nvPr>
            <p:extLst>
              <p:ext uri="{D42A27DB-BD31-4B8C-83A1-F6EECF244321}">
                <p14:modId xmlns:p14="http://schemas.microsoft.com/office/powerpoint/2010/main" val="1488992250"/>
              </p:ext>
            </p:extLst>
          </p:nvPr>
        </p:nvGraphicFramePr>
        <p:xfrm>
          <a:off x="417284" y="1597250"/>
          <a:ext cx="11272207" cy="4152995"/>
        </p:xfrm>
        <a:graphic>
          <a:graphicData uri="http://schemas.openxmlformats.org/drawingml/2006/table">
            <a:tbl>
              <a:tblPr>
                <a:noFill/>
              </a:tblPr>
              <a:tblGrid>
                <a:gridCol w="856409">
                  <a:extLst>
                    <a:ext uri="{9D8B030D-6E8A-4147-A177-3AD203B41FA5}">
                      <a16:colId xmlns:a16="http://schemas.microsoft.com/office/drawing/2014/main" val="20000"/>
                    </a:ext>
                  </a:extLst>
                </a:gridCol>
                <a:gridCol w="911099">
                  <a:extLst>
                    <a:ext uri="{9D8B030D-6E8A-4147-A177-3AD203B41FA5}">
                      <a16:colId xmlns:a16="http://schemas.microsoft.com/office/drawing/2014/main" val="20001"/>
                    </a:ext>
                  </a:extLst>
                </a:gridCol>
                <a:gridCol w="2109946">
                  <a:extLst>
                    <a:ext uri="{9D8B030D-6E8A-4147-A177-3AD203B41FA5}">
                      <a16:colId xmlns:a16="http://schemas.microsoft.com/office/drawing/2014/main" val="20002"/>
                    </a:ext>
                  </a:extLst>
                </a:gridCol>
                <a:gridCol w="4234161">
                  <a:extLst>
                    <a:ext uri="{9D8B030D-6E8A-4147-A177-3AD203B41FA5}">
                      <a16:colId xmlns:a16="http://schemas.microsoft.com/office/drawing/2014/main" val="20003"/>
                    </a:ext>
                  </a:extLst>
                </a:gridCol>
                <a:gridCol w="3160592">
                  <a:extLst>
                    <a:ext uri="{9D8B030D-6E8A-4147-A177-3AD203B41FA5}">
                      <a16:colId xmlns:a16="http://schemas.microsoft.com/office/drawing/2014/main" val="20004"/>
                    </a:ext>
                  </a:extLst>
                </a:gridCol>
              </a:tblGrid>
              <a:tr h="560150">
                <a:tc rowSpan="2">
                  <a:txBody>
                    <a:bodyPr/>
                    <a:lstStyle/>
                    <a:p>
                      <a:pPr marL="0" lvl="0" indent="0" algn="l" rtl="0">
                        <a:spcBef>
                          <a:spcPts val="0"/>
                        </a:spcBef>
                        <a:spcAft>
                          <a:spcPts val="0"/>
                        </a:spcAft>
                        <a:buNone/>
                      </a:pPr>
                      <a:r>
                        <a:rPr lang="en" sz="1100" b="1">
                          <a:latin typeface="Calibri"/>
                          <a:ea typeface="Calibri"/>
                          <a:cs typeface="Calibri"/>
                          <a:sym typeface="Calibri"/>
                        </a:rPr>
                        <a:t>ELA</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100">
                          <a:latin typeface="Calibri"/>
                          <a:ea typeface="Calibri"/>
                          <a:cs typeface="Calibri"/>
                          <a:sym typeface="Calibri"/>
                        </a:rPr>
                        <a:t>CA, OR, 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Common Core CCSS.ELA-Literacy.SL.K.1</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latin typeface="Calibri"/>
                          <a:ea typeface="Calibri"/>
                          <a:cs typeface="Calibri"/>
                          <a:sym typeface="Calibri"/>
                        </a:rPr>
                        <a:t>Participate in collaborative conversations with diverse partners about kindergarten topics and texts with peers and adults in small and larger groups.</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4126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Common Core CCSS.ELA-LITERACY.SL.K.3</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Ask and answer questions in order to seek help, get information, or clarify something that is not understood.</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r h="372150">
                <a:tc rowSpan="4">
                  <a:txBody>
                    <a:bodyPr/>
                    <a:lstStyle/>
                    <a:p>
                      <a:pPr marL="0" lvl="0" indent="0" algn="l" rtl="0">
                        <a:spcBef>
                          <a:spcPts val="0"/>
                        </a:spcBef>
                        <a:spcAft>
                          <a:spcPts val="0"/>
                        </a:spcAft>
                        <a:buNone/>
                      </a:pPr>
                      <a:r>
                        <a:rPr lang="en" sz="1100" b="1">
                          <a:latin typeface="Calibri"/>
                          <a:ea typeface="Calibri"/>
                          <a:cs typeface="Calibri"/>
                          <a:sym typeface="Calibri"/>
                        </a:rPr>
                        <a:t>ELP</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OR</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An ELL can construct meaning from oral presentations and literary and informational text through grade-appropriate listening, reading, and viewing.</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2"/>
                  </a:ext>
                </a:extLst>
              </a:tr>
              <a:tr h="628775">
                <a:tc vMerge="1">
                  <a:txBody>
                    <a:bodyPr/>
                    <a:lstStyle/>
                    <a:p>
                      <a:endParaRPr lang="en-US"/>
                    </a:p>
                  </a:txBody>
                  <a:tcPr/>
                </a:tc>
                <a:tc rowSpan="2">
                  <a:txBody>
                    <a:bodyPr/>
                    <a:lstStyle/>
                    <a:p>
                      <a:pPr marL="0" lvl="0" indent="0" algn="l" rtl="0">
                        <a:spcBef>
                          <a:spcPts val="0"/>
                        </a:spcBef>
                        <a:spcAft>
                          <a:spcPts val="0"/>
                        </a:spcAft>
                        <a:buNone/>
                      </a:pPr>
                      <a:r>
                        <a:rPr lang="en" sz="1100">
                          <a:latin typeface="Calibri"/>
                          <a:ea typeface="Calibri"/>
                          <a:cs typeface="Calibri"/>
                          <a:sym typeface="Calibri"/>
                        </a:rPr>
                        <a:t>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ELD-SI.K-3.Narrate</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Share ideas about one’s own and others’ lived experiences and previous learning</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Connect stories with images and representations to add meaning</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Ask questions about what others have shared</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Recount and restate ideas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716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ELD-SI.K-3.Inform</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Describe characteristics, patterns, or behavior</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Summarize information from interaction with others and from learning experiences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Sort, clarify, and summarize ideas</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Describe parts and wholes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572000">
                <a:tc vMerge="1">
                  <a:txBody>
                    <a:bodyPr/>
                    <a:lstStyle/>
                    <a:p>
                      <a:endParaRPr lang="en-US"/>
                    </a:p>
                  </a:txBody>
                  <a:tcPr/>
                </a:tc>
                <a:tc>
                  <a:txBody>
                    <a:bodyPr/>
                    <a:lstStyle/>
                    <a:p>
                      <a:pPr marL="0" lvl="0" indent="0" algn="l" rtl="0">
                        <a:spcBef>
                          <a:spcPts val="0"/>
                        </a:spcBef>
                        <a:spcAft>
                          <a:spcPts val="0"/>
                        </a:spcAft>
                        <a:buNone/>
                      </a:pPr>
                      <a:r>
                        <a:rPr lang="en" sz="1100">
                          <a:latin typeface="Calibri"/>
                          <a:ea typeface="Calibri"/>
                          <a:cs typeface="Calibri"/>
                          <a:sym typeface="Calibri"/>
                        </a:rPr>
                        <a:t>CA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Bridging Proficiency Levels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1100">
                          <a:solidFill>
                            <a:schemeClr val="dk1"/>
                          </a:solidFill>
                          <a:latin typeface="Calibri"/>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1100">
                        <a:solidFill>
                          <a:schemeClr val="dk1"/>
                        </a:solidFill>
                        <a:latin typeface="Calibri"/>
                        <a:ea typeface="Calibri"/>
                        <a:cs typeface="Calibri"/>
                        <a:sym typeface="Calibri"/>
                      </a:endParaRPr>
                    </a:p>
                    <a:p>
                      <a:pPr marL="57150" lvl="0" indent="-85725" algn="l" rtl="0">
                        <a:spcBef>
                          <a:spcPts val="0"/>
                        </a:spcBef>
                        <a:spcAft>
                          <a:spcPts val="0"/>
                        </a:spcAft>
                        <a:buNone/>
                      </a:pPr>
                      <a:r>
                        <a:rPr lang="en" sz="1100">
                          <a:solidFill>
                            <a:schemeClr val="dk1"/>
                          </a:solidFill>
                          <a:latin typeface="Calibri"/>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5. Listening actively:  Demonstrate active listening to read-alouds and oral presentations by asking and answering detailed questions, with minimal prompting and light support. </a:t>
                      </a:r>
                      <a:endParaRPr sz="1100" dirty="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3" name="TextBox 7">
            <a:extLst>
              <a:ext uri="{FF2B5EF4-FFF2-40B4-BE49-F238E27FC236}">
                <a16:creationId xmlns:a16="http://schemas.microsoft.com/office/drawing/2014/main" id="{91C697B2-FE89-FE2F-9748-AB62235CCBCB}"/>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6">
            <a:extLst>
              <a:ext uri="{FF2B5EF4-FFF2-40B4-BE49-F238E27FC236}">
                <a16:creationId xmlns:a16="http://schemas.microsoft.com/office/drawing/2014/main" id="{BC3800D0-CF62-4CD0-9EE2-AF61AAE575CB}"/>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35</a:t>
            </a:fld>
            <a:endParaRPr lang="en-US"/>
          </a:p>
        </p:txBody>
      </p:sp>
    </p:spTree>
    <p:extLst>
      <p:ext uri="{BB962C8B-B14F-4D97-AF65-F5344CB8AC3E}">
        <p14:creationId xmlns:p14="http://schemas.microsoft.com/office/powerpoint/2010/main" val="104941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sz="2800" b="1">
                <a:solidFill>
                  <a:schemeClr val="tx1"/>
                </a:solidFill>
              </a:rPr>
              <a:t>Content Standards: 1st Grade</a:t>
            </a:r>
            <a:endParaRPr lang="en-US">
              <a:solidFill>
                <a:schemeClr val="tx1"/>
              </a:solidFill>
            </a:endParaRPr>
          </a:p>
        </p:txBody>
      </p:sp>
      <p:graphicFrame>
        <p:nvGraphicFramePr>
          <p:cNvPr id="4" name="Google Shape;363;p45">
            <a:extLst>
              <a:ext uri="{FF2B5EF4-FFF2-40B4-BE49-F238E27FC236}">
                <a16:creationId xmlns:a16="http://schemas.microsoft.com/office/drawing/2014/main" id="{6A417A96-582D-F4DD-5C9A-204B7DD232D9}"/>
              </a:ext>
            </a:extLst>
          </p:cNvPr>
          <p:cNvGraphicFramePr/>
          <p:nvPr>
            <p:extLst>
              <p:ext uri="{D42A27DB-BD31-4B8C-83A1-F6EECF244321}">
                <p14:modId xmlns:p14="http://schemas.microsoft.com/office/powerpoint/2010/main" val="924596026"/>
              </p:ext>
            </p:extLst>
          </p:nvPr>
        </p:nvGraphicFramePr>
        <p:xfrm>
          <a:off x="417284" y="1435150"/>
          <a:ext cx="11382827" cy="4808055"/>
        </p:xfrm>
        <a:graphic>
          <a:graphicData uri="http://schemas.openxmlformats.org/drawingml/2006/table">
            <a:tbl>
              <a:tblPr>
                <a:noFill/>
              </a:tblPr>
              <a:tblGrid>
                <a:gridCol w="864794">
                  <a:extLst>
                    <a:ext uri="{9D8B030D-6E8A-4147-A177-3AD203B41FA5}">
                      <a16:colId xmlns:a16="http://schemas.microsoft.com/office/drawing/2014/main" val="20000"/>
                    </a:ext>
                  </a:extLst>
                </a:gridCol>
                <a:gridCol w="920062">
                  <a:extLst>
                    <a:ext uri="{9D8B030D-6E8A-4147-A177-3AD203B41FA5}">
                      <a16:colId xmlns:a16="http://schemas.microsoft.com/office/drawing/2014/main" val="20001"/>
                    </a:ext>
                  </a:extLst>
                </a:gridCol>
                <a:gridCol w="2130653">
                  <a:extLst>
                    <a:ext uri="{9D8B030D-6E8A-4147-A177-3AD203B41FA5}">
                      <a16:colId xmlns:a16="http://schemas.microsoft.com/office/drawing/2014/main" val="20002"/>
                    </a:ext>
                  </a:extLst>
                </a:gridCol>
                <a:gridCol w="4771066">
                  <a:extLst>
                    <a:ext uri="{9D8B030D-6E8A-4147-A177-3AD203B41FA5}">
                      <a16:colId xmlns:a16="http://schemas.microsoft.com/office/drawing/2014/main" val="20003"/>
                    </a:ext>
                  </a:extLst>
                </a:gridCol>
                <a:gridCol w="2696252">
                  <a:extLst>
                    <a:ext uri="{9D8B030D-6E8A-4147-A177-3AD203B41FA5}">
                      <a16:colId xmlns:a16="http://schemas.microsoft.com/office/drawing/2014/main" val="20004"/>
                    </a:ext>
                  </a:extLst>
                </a:gridCol>
              </a:tblGrid>
              <a:tr h="323375">
                <a:tc rowSpan="2">
                  <a:txBody>
                    <a:bodyPr/>
                    <a:lstStyle/>
                    <a:p>
                      <a:pPr marL="0" lvl="0" indent="0" algn="l" rtl="0">
                        <a:spcBef>
                          <a:spcPts val="0"/>
                        </a:spcBef>
                        <a:spcAft>
                          <a:spcPts val="0"/>
                        </a:spcAft>
                        <a:buNone/>
                      </a:pPr>
                      <a:r>
                        <a:rPr lang="en" sz="1100" b="1">
                          <a:latin typeface="Calibri"/>
                          <a:ea typeface="Calibri"/>
                          <a:cs typeface="Calibri"/>
                          <a:sym typeface="Calibri"/>
                        </a:rPr>
                        <a:t>ELA</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100">
                          <a:latin typeface="Calibri"/>
                          <a:ea typeface="Calibri"/>
                          <a:cs typeface="Calibri"/>
                          <a:sym typeface="Calibri"/>
                        </a:rPr>
                        <a:t>CA, OR, 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Common Core CCSS.ELA-Literacy.SL.1.1</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latin typeface="Calibri"/>
                          <a:ea typeface="Calibri"/>
                          <a:cs typeface="Calibri"/>
                          <a:sym typeface="Calibri"/>
                        </a:rPr>
                        <a:t>Participate in collaborative conversations with diverse partners about grade 1 topics and texts with peers and adults in small and larger groups.</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0965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Common Core CCSS.ELA-LITERACY.SL.1.3</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Ask and answer questions about what a speaker says in order to gather additional information or clarify something that is not understood.</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r h="157175">
                <a:tc rowSpan="8">
                  <a:txBody>
                    <a:bodyPr/>
                    <a:lstStyle/>
                    <a:p>
                      <a:pPr marL="0" lvl="0" indent="0" algn="l" rtl="0">
                        <a:spcBef>
                          <a:spcPts val="0"/>
                        </a:spcBef>
                        <a:spcAft>
                          <a:spcPts val="0"/>
                        </a:spcAft>
                        <a:buNone/>
                      </a:pPr>
                      <a:r>
                        <a:rPr lang="en" sz="1100" b="1">
                          <a:latin typeface="Calibri"/>
                          <a:ea typeface="Calibri"/>
                          <a:cs typeface="Calibri"/>
                          <a:sym typeface="Calibri"/>
                        </a:rPr>
                        <a:t>Health</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OR</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1.SFA.2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rPr>
                        <a:t>List the steps to identify and respond to emergency situations.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2"/>
                  </a:ext>
                </a:extLst>
              </a:tr>
              <a:tr h="157175">
                <a:tc vMerge="1">
                  <a:txBody>
                    <a:bodyPr/>
                    <a:lstStyle/>
                    <a:p>
                      <a:endParaRPr lang="en-US"/>
                    </a:p>
                  </a:txBody>
                  <a:tcPr/>
                </a:tc>
                <a:tc>
                  <a:txBody>
                    <a:bodyPr/>
                    <a:lstStyle/>
                    <a:p>
                      <a:pPr marL="0" lvl="0" indent="0" algn="l" rtl="0">
                        <a:spcBef>
                          <a:spcPts val="0"/>
                        </a:spcBef>
                        <a:spcAft>
                          <a:spcPts val="0"/>
                        </a:spcAft>
                        <a:buNone/>
                      </a:pPr>
                      <a:r>
                        <a:rPr lang="en" sz="1100">
                          <a:latin typeface="Calibri"/>
                          <a:ea typeface="Calibri"/>
                          <a:cs typeface="Calibri"/>
                          <a:sym typeface="Calibri"/>
                        </a:rPr>
                        <a:t>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H1.Sa1.1a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rPr>
                        <a:t>Identify safety hazards in the school.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3"/>
                  </a:ext>
                </a:extLst>
              </a:tr>
              <a:tr h="207225">
                <a:tc vMerge="1">
                  <a:txBody>
                    <a:bodyPr/>
                    <a:lstStyle/>
                    <a:p>
                      <a:endParaRPr lang="en-US"/>
                    </a:p>
                  </a:txBody>
                  <a:tcPr/>
                </a:tc>
                <a:tc rowSpan="6">
                  <a:txBody>
                    <a:bodyPr/>
                    <a:lstStyle/>
                    <a:p>
                      <a:pPr marL="0" lvl="0" indent="0" algn="l" rtl="0">
                        <a:spcBef>
                          <a:spcPts val="0"/>
                        </a:spcBef>
                        <a:spcAft>
                          <a:spcPts val="0"/>
                        </a:spcAft>
                        <a:buNone/>
                      </a:pPr>
                      <a:r>
                        <a:rPr lang="en" sz="1100">
                          <a:latin typeface="Calibri"/>
                          <a:ea typeface="Calibri"/>
                          <a:cs typeface="Calibri"/>
                          <a:sym typeface="Calibri"/>
                        </a:rPr>
                        <a:t>CA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1.2.S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1100">
                          <a:solidFill>
                            <a:schemeClr val="dk1"/>
                          </a:solidFill>
                        </a:rPr>
                        <a:t>Identify emergency situations.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1100"/>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7225">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7.1.S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Practice ways to stay safe at home, at school, and in the community.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18255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7.2.S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Practice emergency, fire, and safety plans at home and at school.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6"/>
                  </a:ext>
                </a:extLst>
              </a:tr>
              <a:tr h="18255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1.9.P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lnSpc>
                          <a:spcPct val="80000"/>
                        </a:lnSpc>
                        <a:spcBef>
                          <a:spcPts val="0"/>
                        </a:spcBef>
                        <a:spcAft>
                          <a:spcPts val="0"/>
                        </a:spcAft>
                        <a:buNone/>
                      </a:pPr>
                      <a:r>
                        <a:rPr lang="en" sz="1100">
                          <a:solidFill>
                            <a:schemeClr val="dk1"/>
                          </a:solidFill>
                        </a:rPr>
                        <a:t>Identify emergency situations (e.g., injuries, abductions, fires, floods, earthquakes)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7"/>
                  </a:ext>
                </a:extLst>
              </a:tr>
              <a:tr h="170225">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4.2.P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lnSpc>
                          <a:spcPct val="80000"/>
                        </a:lnSpc>
                        <a:spcBef>
                          <a:spcPts val="0"/>
                        </a:spcBef>
                        <a:spcAft>
                          <a:spcPts val="0"/>
                        </a:spcAft>
                        <a:buNone/>
                      </a:pPr>
                      <a:r>
                        <a:rPr lang="en" sz="1100">
                          <a:solidFill>
                            <a:schemeClr val="dk1"/>
                          </a:solidFill>
                        </a:rPr>
                        <a:t>Demonstrate effective communication skills in an emergency situation.</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8"/>
                  </a:ext>
                </a:extLst>
              </a:tr>
              <a:tr h="17020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100">
                          <a:solidFill>
                            <a:schemeClr val="dk1"/>
                          </a:solidFill>
                        </a:rPr>
                        <a:t>7.4.P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lnSpc>
                          <a:spcPct val="80000"/>
                        </a:lnSpc>
                        <a:spcBef>
                          <a:spcPts val="0"/>
                        </a:spcBef>
                        <a:spcAft>
                          <a:spcPts val="0"/>
                        </a:spcAft>
                        <a:buNone/>
                      </a:pPr>
                      <a:r>
                        <a:rPr lang="en" sz="1100">
                          <a:solidFill>
                            <a:schemeClr val="dk1"/>
                          </a:solidFill>
                        </a:rPr>
                        <a:t>Demonstrate appropriate behaviors during fire drills, earthquake drills, and other disaster drills.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9"/>
                  </a:ext>
                </a:extLst>
              </a:tr>
              <a:tr h="285575">
                <a:tc rowSpan="4">
                  <a:txBody>
                    <a:bodyPr/>
                    <a:lstStyle/>
                    <a:p>
                      <a:pPr marL="0" lvl="0" indent="0" algn="l" rtl="0">
                        <a:spcBef>
                          <a:spcPts val="0"/>
                        </a:spcBef>
                        <a:spcAft>
                          <a:spcPts val="0"/>
                        </a:spcAft>
                        <a:buNone/>
                      </a:pPr>
                      <a:r>
                        <a:rPr lang="en" sz="1100" b="1">
                          <a:latin typeface="Calibri"/>
                          <a:ea typeface="Calibri"/>
                          <a:cs typeface="Calibri"/>
                          <a:sym typeface="Calibri"/>
                        </a:rPr>
                        <a:t>ELP</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OR</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An ELL can construct meaning from oral presentations and literary and informational text through grade-appropriate listening, reading, and viewing.</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10"/>
                  </a:ext>
                </a:extLst>
              </a:tr>
              <a:tr h="377250">
                <a:tc vMerge="1">
                  <a:txBody>
                    <a:bodyPr/>
                    <a:lstStyle/>
                    <a:p>
                      <a:endParaRPr lang="en-US"/>
                    </a:p>
                  </a:txBody>
                  <a:tcPr/>
                </a:tc>
                <a:tc rowSpan="2">
                  <a:txBody>
                    <a:bodyPr/>
                    <a:lstStyle/>
                    <a:p>
                      <a:pPr marL="0" lvl="0" indent="0" algn="l" rtl="0">
                        <a:spcBef>
                          <a:spcPts val="0"/>
                        </a:spcBef>
                        <a:spcAft>
                          <a:spcPts val="0"/>
                        </a:spcAft>
                        <a:buNone/>
                      </a:pPr>
                      <a:r>
                        <a:rPr lang="en" sz="1100">
                          <a:latin typeface="Calibri"/>
                          <a:ea typeface="Calibri"/>
                          <a:cs typeface="Calibri"/>
                          <a:sym typeface="Calibri"/>
                        </a:rPr>
                        <a:t>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ELD-SI.K-3.Narrate</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Share ideas about one’s own and others’ lived experiences and previous learning</a:t>
                      </a:r>
                      <a:endParaRPr sz="1100">
                        <a:solidFill>
                          <a:schemeClr val="dk1"/>
                        </a:solidFill>
                        <a:latin typeface="Calibri"/>
                        <a:ea typeface="Calibri"/>
                        <a:cs typeface="Calibri"/>
                        <a:sym typeface="Calibri"/>
                      </a:endParaRPr>
                    </a:p>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Connect stories with images and representations to add meaning</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Ask questions about what others have shared</a:t>
                      </a:r>
                      <a:endParaRPr sz="1100">
                        <a:solidFill>
                          <a:schemeClr val="dk1"/>
                        </a:solidFill>
                        <a:latin typeface="Calibri"/>
                        <a:ea typeface="Calibri"/>
                        <a:cs typeface="Calibri"/>
                        <a:sym typeface="Calibri"/>
                      </a:endParaRPr>
                    </a:p>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Recount and restate ideas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7725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ELD-SI.K-3.Inform</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Describe characteristics, patterns, or behavior</a:t>
                      </a:r>
                      <a:endParaRPr sz="1100">
                        <a:solidFill>
                          <a:schemeClr val="dk1"/>
                        </a:solidFill>
                        <a:latin typeface="Calibri"/>
                        <a:ea typeface="Calibri"/>
                        <a:cs typeface="Calibri"/>
                        <a:sym typeface="Calibri"/>
                      </a:endParaRPr>
                    </a:p>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Summarize information from interaction with others and from learning experiences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Sort, clarify, and summarize ideas</a:t>
                      </a:r>
                      <a:endParaRPr sz="1100">
                        <a:solidFill>
                          <a:schemeClr val="dk1"/>
                        </a:solidFill>
                        <a:latin typeface="Calibri"/>
                        <a:ea typeface="Calibri"/>
                        <a:cs typeface="Calibri"/>
                        <a:sym typeface="Calibri"/>
                      </a:endParaRPr>
                    </a:p>
                    <a:p>
                      <a:pPr marL="114300" lvl="0" indent="-165100" algn="l" rtl="0">
                        <a:spcBef>
                          <a:spcPts val="0"/>
                        </a:spcBef>
                        <a:spcAft>
                          <a:spcPts val="0"/>
                        </a:spcAft>
                        <a:buClr>
                          <a:schemeClr val="dk1"/>
                        </a:buClr>
                        <a:buSzPts val="800"/>
                        <a:buFont typeface="Calibri"/>
                        <a:buChar char="●"/>
                      </a:pPr>
                      <a:r>
                        <a:rPr lang="en" sz="1100">
                          <a:solidFill>
                            <a:schemeClr val="dk1"/>
                          </a:solidFill>
                          <a:latin typeface="Calibri"/>
                          <a:ea typeface="Calibri"/>
                          <a:cs typeface="Calibri"/>
                          <a:sym typeface="Calibri"/>
                        </a:rPr>
                        <a:t>Describe parts and wholes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880275">
                <a:tc vMerge="1">
                  <a:txBody>
                    <a:bodyPr/>
                    <a:lstStyle/>
                    <a:p>
                      <a:endParaRPr lang="en-US"/>
                    </a:p>
                  </a:txBody>
                  <a:tcPr/>
                </a:tc>
                <a:tc>
                  <a:txBody>
                    <a:bodyPr/>
                    <a:lstStyle/>
                    <a:p>
                      <a:pPr marL="0" lvl="0" indent="0" algn="l" rtl="0">
                        <a:spcBef>
                          <a:spcPts val="0"/>
                        </a:spcBef>
                        <a:spcAft>
                          <a:spcPts val="0"/>
                        </a:spcAft>
                        <a:buNone/>
                      </a:pPr>
                      <a:r>
                        <a:rPr lang="en" sz="1100">
                          <a:latin typeface="Calibri"/>
                          <a:ea typeface="Calibri"/>
                          <a:cs typeface="Calibri"/>
                          <a:sym typeface="Calibri"/>
                        </a:rPr>
                        <a:t>CA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Bridging Proficiency Levels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1. Exchanging information and ideas: Contribute to class, group, and partner discussions by listening attentively, following turn-taking rules, and asking and answering questions</a:t>
                      </a:r>
                      <a:endParaRPr sz="1100">
                        <a:solidFill>
                          <a:schemeClr val="dk1"/>
                        </a:solidFill>
                      </a:endParaRPr>
                    </a:p>
                    <a:p>
                      <a:pPr marL="0" lvl="0" indent="0" algn="l" rtl="0">
                        <a:spcBef>
                          <a:spcPts val="0"/>
                        </a:spcBef>
                        <a:spcAft>
                          <a:spcPts val="0"/>
                        </a:spcAft>
                        <a:buNone/>
                      </a:pPr>
                      <a:r>
                        <a:rPr lang="en" sz="1100">
                          <a:solidFill>
                            <a:schemeClr val="dk1"/>
                          </a:solidFill>
                        </a:rPr>
                        <a:t>3. Offering opinions: Offer opinions and negotiate with others in conversations using an expanded set of learned phrases (e.g., I think/don’t think X. I agree with X), and open responses in order to gain and/or hold the for, elaborate on an idea, provide different opinions, and so on.</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1100" dirty="0">
                          <a:solidFill>
                            <a:schemeClr val="dk1"/>
                          </a:solidFill>
                        </a:rPr>
                        <a:t>5. Listening actively: Demonstrate active listening to read-alouds and oral presentations by asking and answering detailed questions, with minimal prompting and light support</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3" name="TextBox 7">
            <a:extLst>
              <a:ext uri="{FF2B5EF4-FFF2-40B4-BE49-F238E27FC236}">
                <a16:creationId xmlns:a16="http://schemas.microsoft.com/office/drawing/2014/main" id="{47BBC5D6-A325-201E-14DB-E26B2C866DEC}"/>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7" name="Slide Number Placeholder 16">
            <a:extLst>
              <a:ext uri="{FF2B5EF4-FFF2-40B4-BE49-F238E27FC236}">
                <a16:creationId xmlns:a16="http://schemas.microsoft.com/office/drawing/2014/main" id="{7B2CAA3A-21F8-B669-34A7-46276BC56E49}"/>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36</a:t>
            </a:fld>
            <a:endParaRPr lang="en-US"/>
          </a:p>
        </p:txBody>
      </p:sp>
    </p:spTree>
    <p:extLst>
      <p:ext uri="{BB962C8B-B14F-4D97-AF65-F5344CB8AC3E}">
        <p14:creationId xmlns:p14="http://schemas.microsoft.com/office/powerpoint/2010/main" val="302106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US" sz="2800" b="1">
                <a:solidFill>
                  <a:schemeClr val="tx1"/>
                </a:solidFill>
              </a:rPr>
              <a:t>Content Standards: 2nd Grade</a:t>
            </a:r>
            <a:endParaRPr lang="en-US">
              <a:solidFill>
                <a:schemeClr val="tx1"/>
              </a:solidFill>
            </a:endParaRPr>
          </a:p>
        </p:txBody>
      </p:sp>
      <p:graphicFrame>
        <p:nvGraphicFramePr>
          <p:cNvPr id="3" name="Google Shape;369;p46">
            <a:extLst>
              <a:ext uri="{FF2B5EF4-FFF2-40B4-BE49-F238E27FC236}">
                <a16:creationId xmlns:a16="http://schemas.microsoft.com/office/drawing/2014/main" id="{6C0C5EA9-5512-6D76-1BAE-422E9C05C7BA}"/>
              </a:ext>
            </a:extLst>
          </p:cNvPr>
          <p:cNvGraphicFramePr/>
          <p:nvPr>
            <p:extLst>
              <p:ext uri="{D42A27DB-BD31-4B8C-83A1-F6EECF244321}">
                <p14:modId xmlns:p14="http://schemas.microsoft.com/office/powerpoint/2010/main" val="308750676"/>
              </p:ext>
            </p:extLst>
          </p:nvPr>
        </p:nvGraphicFramePr>
        <p:xfrm>
          <a:off x="417284" y="1438662"/>
          <a:ext cx="11259851" cy="4358810"/>
        </p:xfrm>
        <a:graphic>
          <a:graphicData uri="http://schemas.openxmlformats.org/drawingml/2006/table">
            <a:tbl>
              <a:tblPr>
                <a:noFill/>
              </a:tblPr>
              <a:tblGrid>
                <a:gridCol w="999472">
                  <a:extLst>
                    <a:ext uri="{9D8B030D-6E8A-4147-A177-3AD203B41FA5}">
                      <a16:colId xmlns:a16="http://schemas.microsoft.com/office/drawing/2014/main" val="20000"/>
                    </a:ext>
                  </a:extLst>
                </a:gridCol>
                <a:gridCol w="800605">
                  <a:extLst>
                    <a:ext uri="{9D8B030D-6E8A-4147-A177-3AD203B41FA5}">
                      <a16:colId xmlns:a16="http://schemas.microsoft.com/office/drawing/2014/main" val="20001"/>
                    </a:ext>
                  </a:extLst>
                </a:gridCol>
                <a:gridCol w="1825409">
                  <a:extLst>
                    <a:ext uri="{9D8B030D-6E8A-4147-A177-3AD203B41FA5}">
                      <a16:colId xmlns:a16="http://schemas.microsoft.com/office/drawing/2014/main" val="20002"/>
                    </a:ext>
                  </a:extLst>
                </a:gridCol>
                <a:gridCol w="4471651">
                  <a:extLst>
                    <a:ext uri="{9D8B030D-6E8A-4147-A177-3AD203B41FA5}">
                      <a16:colId xmlns:a16="http://schemas.microsoft.com/office/drawing/2014/main" val="20003"/>
                    </a:ext>
                  </a:extLst>
                </a:gridCol>
                <a:gridCol w="3162714">
                  <a:extLst>
                    <a:ext uri="{9D8B030D-6E8A-4147-A177-3AD203B41FA5}">
                      <a16:colId xmlns:a16="http://schemas.microsoft.com/office/drawing/2014/main" val="20004"/>
                    </a:ext>
                  </a:extLst>
                </a:gridCol>
              </a:tblGrid>
              <a:tr h="325450">
                <a:tc>
                  <a:txBody>
                    <a:bodyPr/>
                    <a:lstStyle/>
                    <a:p>
                      <a:pPr marL="0" lvl="0" indent="0" algn="l" rtl="0">
                        <a:spcBef>
                          <a:spcPts val="0"/>
                        </a:spcBef>
                        <a:spcAft>
                          <a:spcPts val="0"/>
                        </a:spcAft>
                        <a:buNone/>
                      </a:pPr>
                      <a:r>
                        <a:rPr lang="en" sz="1100" b="1">
                          <a:latin typeface="Calibri"/>
                          <a:ea typeface="Calibri"/>
                          <a:cs typeface="Calibri"/>
                          <a:sym typeface="Calibri"/>
                        </a:rPr>
                        <a:t>Science</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CA, OR, 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NGSS 2-ESS1-1</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latin typeface="Calibri"/>
                          <a:ea typeface="Calibri"/>
                          <a:cs typeface="Calibri"/>
                          <a:sym typeface="Calibri"/>
                        </a:rPr>
                        <a:t>Use information from several sources to provide evidence that Earth events can happen quickly or slowly.</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60625">
                <a:tc rowSpan="2">
                  <a:txBody>
                    <a:bodyPr/>
                    <a:lstStyle/>
                    <a:p>
                      <a:pPr marL="0" lvl="0" indent="0" algn="l" rtl="0">
                        <a:spcBef>
                          <a:spcPts val="0"/>
                        </a:spcBef>
                        <a:spcAft>
                          <a:spcPts val="0"/>
                        </a:spcAft>
                        <a:buNone/>
                      </a:pPr>
                      <a:r>
                        <a:rPr lang="en" sz="1100" b="1">
                          <a:latin typeface="Calibri"/>
                          <a:ea typeface="Calibri"/>
                          <a:cs typeface="Calibri"/>
                          <a:sym typeface="Calibri"/>
                        </a:rPr>
                        <a:t>ELA</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100">
                          <a:latin typeface="Calibri"/>
                          <a:ea typeface="Calibri"/>
                          <a:cs typeface="Calibri"/>
                          <a:sym typeface="Calibri"/>
                        </a:rPr>
                        <a:t>CA, OR, 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Common Core CCSS.ELA-Literacy.SL.2.1</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latin typeface="Calibri"/>
                          <a:ea typeface="Calibri"/>
                          <a:cs typeface="Calibri"/>
                          <a:sym typeface="Calibri"/>
                        </a:rPr>
                        <a:t>Participate in collaborative conversations with diverse partners about grade 2 topics and texts with peers and adults in small and larger groups.</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r h="33695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Common Core CCSS.ELA-LITERACY.SL.2.3</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Ask and answer questions about what a speaker says in order to clarify comprehension, gather additional information, or deepen understanding of a topic or issue.</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2"/>
                  </a:ext>
                </a:extLst>
              </a:tr>
              <a:tr h="243250">
                <a:tc rowSpan="2">
                  <a:txBody>
                    <a:bodyPr/>
                    <a:lstStyle/>
                    <a:p>
                      <a:pPr marL="0" lvl="0" indent="0" algn="l" rtl="0">
                        <a:spcBef>
                          <a:spcPts val="0"/>
                        </a:spcBef>
                        <a:spcAft>
                          <a:spcPts val="0"/>
                        </a:spcAft>
                        <a:buNone/>
                      </a:pPr>
                      <a:r>
                        <a:rPr lang="en" sz="1100" b="1">
                          <a:latin typeface="Calibri"/>
                          <a:ea typeface="Calibri"/>
                          <a:cs typeface="Calibri"/>
                          <a:sym typeface="Calibri"/>
                        </a:rPr>
                        <a:t>Health</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100">
                          <a:latin typeface="Calibri"/>
                          <a:ea typeface="Calibri"/>
                          <a:cs typeface="Calibri"/>
                          <a:sym typeface="Calibri"/>
                        </a:rPr>
                        <a:t>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H1.Sa1.2c</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Describe emergency, fire, and safety plans at home and at school.</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3"/>
                  </a:ext>
                </a:extLst>
              </a:tr>
              <a:tr h="23282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H1.Sa2.2a</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Recognize local emergency alert systems.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4"/>
                  </a:ext>
                </a:extLst>
              </a:tr>
              <a:tr h="303925">
                <a:tc rowSpan="4">
                  <a:txBody>
                    <a:bodyPr/>
                    <a:lstStyle/>
                    <a:p>
                      <a:pPr marL="0" lvl="0" indent="0" algn="l" rtl="0">
                        <a:spcBef>
                          <a:spcPts val="0"/>
                        </a:spcBef>
                        <a:spcAft>
                          <a:spcPts val="0"/>
                        </a:spcAft>
                        <a:buNone/>
                      </a:pPr>
                      <a:r>
                        <a:rPr lang="en" sz="1100" b="1">
                          <a:latin typeface="Calibri"/>
                          <a:ea typeface="Calibri"/>
                          <a:cs typeface="Calibri"/>
                          <a:sym typeface="Calibri"/>
                        </a:rPr>
                        <a:t>ELP</a:t>
                      </a:r>
                      <a:endParaRPr sz="1100" b="1">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latin typeface="Calibri"/>
                          <a:ea typeface="Calibri"/>
                          <a:cs typeface="Calibri"/>
                          <a:sym typeface="Calibri"/>
                        </a:rPr>
                        <a:t>OR</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An ELL can construct meaning from oral presentations and literary and informational text through grade-appropriate listening, reading, and viewing.</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85150">
                <a:tc vMerge="1">
                  <a:txBody>
                    <a:bodyPr/>
                    <a:lstStyle/>
                    <a:p>
                      <a:endParaRPr lang="en-US"/>
                    </a:p>
                  </a:txBody>
                  <a:tcPr/>
                </a:tc>
                <a:tc rowSpan="2">
                  <a:txBody>
                    <a:bodyPr/>
                    <a:lstStyle/>
                    <a:p>
                      <a:pPr marL="0" lvl="0" indent="0" algn="l" rtl="0">
                        <a:spcBef>
                          <a:spcPts val="0"/>
                        </a:spcBef>
                        <a:spcAft>
                          <a:spcPts val="0"/>
                        </a:spcAft>
                        <a:buNone/>
                      </a:pPr>
                      <a:r>
                        <a:rPr lang="en" sz="1100">
                          <a:latin typeface="Calibri"/>
                          <a:ea typeface="Calibri"/>
                          <a:cs typeface="Calibri"/>
                          <a:sym typeface="Calibri"/>
                        </a:rPr>
                        <a:t>WA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ELD-SI.K-3.Narrate</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Share ideas about one’s own and others’ lived experiences and previous learning</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Connect stories with images and representations to add meaning</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Ask questions about what others have shared</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Recount and restate ideas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515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ELD-SI.K-3.Inform</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Describe characteristics, patterns, or behavior</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Summarize information from interaction with others and from learning experiences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Sort, clarify, and summarize ideas</a:t>
                      </a:r>
                      <a:endParaRPr sz="1100">
                        <a:solidFill>
                          <a:schemeClr val="dk1"/>
                        </a:solidFill>
                        <a:latin typeface="Calibri"/>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1100">
                          <a:solidFill>
                            <a:schemeClr val="dk1"/>
                          </a:solidFill>
                          <a:latin typeface="Calibri"/>
                          <a:ea typeface="Calibri"/>
                          <a:cs typeface="Calibri"/>
                          <a:sym typeface="Calibri"/>
                        </a:rPr>
                        <a:t>Describe parts and wholes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55425">
                <a:tc vMerge="1">
                  <a:txBody>
                    <a:bodyPr/>
                    <a:lstStyle/>
                    <a:p>
                      <a:endParaRPr lang="en-US"/>
                    </a:p>
                  </a:txBody>
                  <a:tcPr/>
                </a:tc>
                <a:tc>
                  <a:txBody>
                    <a:bodyPr/>
                    <a:lstStyle/>
                    <a:p>
                      <a:pPr marL="0" lvl="0" indent="0" algn="l" rtl="0">
                        <a:spcBef>
                          <a:spcPts val="0"/>
                        </a:spcBef>
                        <a:spcAft>
                          <a:spcPts val="0"/>
                        </a:spcAft>
                        <a:buNone/>
                      </a:pPr>
                      <a:r>
                        <a:rPr lang="en" sz="1100">
                          <a:latin typeface="Calibri"/>
                          <a:ea typeface="Calibri"/>
                          <a:cs typeface="Calibri"/>
                          <a:sym typeface="Calibri"/>
                        </a:rPr>
                        <a:t>CA</a:t>
                      </a:r>
                      <a:endParaRPr sz="1100">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Bridging Proficiency Levels</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1100">
                          <a:solidFill>
                            <a:schemeClr val="dk1"/>
                          </a:solidFill>
                          <a:latin typeface="Calibri"/>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1100">
                        <a:solidFill>
                          <a:schemeClr val="dk1"/>
                        </a:solidFill>
                        <a:latin typeface="Calibri"/>
                        <a:ea typeface="Calibri"/>
                        <a:cs typeface="Calibri"/>
                        <a:sym typeface="Calibri"/>
                      </a:endParaRPr>
                    </a:p>
                    <a:p>
                      <a:pPr marL="57150" lvl="0" indent="-85725" algn="l" rtl="0">
                        <a:spcBef>
                          <a:spcPts val="0"/>
                        </a:spcBef>
                        <a:spcAft>
                          <a:spcPts val="0"/>
                        </a:spcAft>
                        <a:buNone/>
                      </a:pPr>
                      <a:r>
                        <a:rPr lang="en" sz="1100">
                          <a:solidFill>
                            <a:schemeClr val="dk1"/>
                          </a:solidFill>
                          <a:latin typeface="Calibri"/>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110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5. Listening actively:  Demonstrate active listening to read-alouds and oral presentations by asking and answering detailed questions, with minimal prompting and light support. </a:t>
                      </a:r>
                      <a:endParaRPr sz="1100" dirty="0">
                        <a:solidFill>
                          <a:schemeClr val="dk1"/>
                        </a:solidFill>
                        <a:latin typeface="Calibri"/>
                        <a:ea typeface="Calibri"/>
                        <a:cs typeface="Calibri"/>
                        <a:sym typeface="Calibri"/>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4" name="TextBox 7">
            <a:extLst>
              <a:ext uri="{FF2B5EF4-FFF2-40B4-BE49-F238E27FC236}">
                <a16:creationId xmlns:a16="http://schemas.microsoft.com/office/drawing/2014/main" id="{B0A006D6-88F1-5E1E-4DAC-176F6711E189}"/>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7" name="Slide Number Placeholder 16">
            <a:extLst>
              <a:ext uri="{FF2B5EF4-FFF2-40B4-BE49-F238E27FC236}">
                <a16:creationId xmlns:a16="http://schemas.microsoft.com/office/drawing/2014/main" id="{C10534B3-AF40-82C1-86A5-334918DC4F1A}"/>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37</a:t>
            </a:fld>
            <a:endParaRPr lang="en-US"/>
          </a:p>
        </p:txBody>
      </p:sp>
    </p:spTree>
    <p:extLst>
      <p:ext uri="{BB962C8B-B14F-4D97-AF65-F5344CB8AC3E}">
        <p14:creationId xmlns:p14="http://schemas.microsoft.com/office/powerpoint/2010/main" val="1577694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sz="2800" b="1">
                <a:solidFill>
                  <a:schemeClr val="tx1"/>
                </a:solidFill>
              </a:rPr>
              <a:t>Background - Earthquake Hazard</a:t>
            </a:r>
            <a:endParaRPr lang="en-US">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417284" y="1393775"/>
            <a:ext cx="6042131" cy="4613722"/>
          </a:xfrm>
        </p:spPr>
        <p:txBody>
          <a:bodyPr>
            <a:noAutofit/>
          </a:bodyPr>
          <a:lstStyle/>
          <a:p>
            <a:pPr marL="0" lvl="0" indent="0" algn="l" rtl="0">
              <a:lnSpc>
                <a:spcPct val="100000"/>
              </a:lnSpc>
              <a:spcBef>
                <a:spcPts val="0"/>
              </a:spcBef>
              <a:spcAft>
                <a:spcPts val="0"/>
              </a:spcAft>
              <a:buClr>
                <a:schemeClr val="dk1"/>
              </a:buClr>
              <a:buSzPts val="1100"/>
              <a:buFont typeface="Arial"/>
              <a:buNone/>
            </a:pPr>
            <a:r>
              <a:rPr lang="en-US" sz="1600" dirty="0"/>
              <a:t>California, Oregon, and Washington all face hazards from earthquakes because of the underlying tectonic plates, which constantly grind against each other. </a:t>
            </a:r>
            <a:r>
              <a:rPr lang="en-US" sz="1600" dirty="0">
                <a:solidFill>
                  <a:schemeClr val="dk1"/>
                </a:solidFill>
              </a:rPr>
              <a:t>This friction creates "faults," lines of weakness in the Earth's tectonic plates (lithosphere) where earthquakes are most likely to occur. </a:t>
            </a:r>
            <a:endParaRPr lang="en-US" sz="1600" dirty="0"/>
          </a:p>
          <a:p>
            <a:pPr marL="0" lvl="0" indent="0" algn="l" rtl="0">
              <a:lnSpc>
                <a:spcPct val="100000"/>
              </a:lnSpc>
              <a:spcBef>
                <a:spcPts val="0"/>
              </a:spcBef>
              <a:spcAft>
                <a:spcPts val="0"/>
              </a:spcAft>
              <a:buClr>
                <a:schemeClr val="dk1"/>
              </a:buClr>
              <a:buSzPts val="1100"/>
              <a:buFont typeface="Arial"/>
              <a:buNone/>
            </a:pPr>
            <a:endParaRPr lang="en-US" sz="1600" dirty="0"/>
          </a:p>
          <a:p>
            <a:pPr marL="0" lvl="0" indent="0" algn="l" rtl="0">
              <a:lnSpc>
                <a:spcPct val="100000"/>
              </a:lnSpc>
              <a:spcBef>
                <a:spcPts val="0"/>
              </a:spcBef>
              <a:spcAft>
                <a:spcPts val="0"/>
              </a:spcAft>
              <a:buClr>
                <a:schemeClr val="dk1"/>
              </a:buClr>
              <a:buSzPts val="1100"/>
              <a:buFont typeface="Arial"/>
              <a:buNone/>
            </a:pPr>
            <a:r>
              <a:rPr lang="en-US" sz="16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600" dirty="0"/>
          </a:p>
          <a:p>
            <a:pPr marL="0" lvl="0" indent="0" algn="l" rtl="0">
              <a:lnSpc>
                <a:spcPct val="100000"/>
              </a:lnSpc>
              <a:spcBef>
                <a:spcPts val="0"/>
              </a:spcBef>
              <a:spcAft>
                <a:spcPts val="0"/>
              </a:spcAft>
              <a:buClr>
                <a:schemeClr val="dk1"/>
              </a:buClr>
              <a:buSzPts val="1100"/>
              <a:buFont typeface="Arial"/>
              <a:buNone/>
            </a:pPr>
            <a:endParaRPr lang="en-US" sz="1600" dirty="0"/>
          </a:p>
          <a:p>
            <a:pPr marL="0" lvl="0" indent="0" algn="l" rtl="0">
              <a:lnSpc>
                <a:spcPct val="100000"/>
              </a:lnSpc>
              <a:spcBef>
                <a:spcPts val="0"/>
              </a:spcBef>
              <a:spcAft>
                <a:spcPts val="0"/>
              </a:spcAft>
              <a:buClr>
                <a:schemeClr val="dk1"/>
              </a:buClr>
              <a:buSzPts val="1100"/>
              <a:buFont typeface="Arial"/>
              <a:buNone/>
            </a:pPr>
            <a:r>
              <a:rPr lang="en-US" sz="1600" dirty="0"/>
              <a:t>While smaller</a:t>
            </a:r>
            <a:r>
              <a:rPr lang="en-US" sz="1600" dirty="0">
                <a:solidFill>
                  <a:schemeClr val="dk1"/>
                </a:solidFill>
              </a:rPr>
              <a:t> earthquakes happen often, scientists think a</a:t>
            </a:r>
            <a:r>
              <a:rPr lang="en-US" sz="1600" dirty="0"/>
              <a:t> major earthquake could happen any time, so it's important to be prepared.</a:t>
            </a:r>
          </a:p>
          <a:p>
            <a:pPr marL="457200" lvl="0" indent="0" algn="l" rtl="0">
              <a:lnSpc>
                <a:spcPct val="100000"/>
              </a:lnSpc>
              <a:spcBef>
                <a:spcPts val="0"/>
              </a:spcBef>
              <a:spcAft>
                <a:spcPts val="0"/>
              </a:spcAft>
              <a:buNone/>
            </a:pPr>
            <a:endParaRPr lang="en-US" sz="1500" dirty="0"/>
          </a:p>
          <a:p>
            <a:pPr marL="0" lvl="0" indent="0" algn="l" rtl="0">
              <a:lnSpc>
                <a:spcPct val="100000"/>
              </a:lnSpc>
              <a:spcBef>
                <a:spcPts val="0"/>
              </a:spcBef>
              <a:spcAft>
                <a:spcPts val="0"/>
              </a:spcAft>
              <a:buNone/>
            </a:pPr>
            <a:r>
              <a:rPr lang="en-US" sz="1500" dirty="0"/>
              <a:t>For more information: </a:t>
            </a:r>
            <a:r>
              <a:rPr lang="en-US" sz="1500" dirty="0">
                <a:solidFill>
                  <a:schemeClr val="hlink"/>
                </a:solidFill>
                <a:uFill>
                  <a:noFill/>
                </a:uFill>
                <a:hlinkClick r:id="rId3"/>
              </a:rPr>
              <a:t>Faults, Plate Tectonics &amp; Earthquake Hazards - Animations / Videos</a:t>
            </a:r>
            <a:endParaRPr lang="en-US" sz="1500" dirty="0"/>
          </a:p>
          <a:p>
            <a:pPr marL="0" indent="0">
              <a:lnSpc>
                <a:spcPct val="100000"/>
              </a:lnSpc>
              <a:buNone/>
            </a:pPr>
            <a:endParaRPr lang="en-US" sz="1500"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6558708" y="913047"/>
            <a:ext cx="5338162" cy="5031905"/>
          </a:xfrm>
          <a:prstGeom prst="roundRect">
            <a:avLst>
              <a:gd name="adj" fmla="val 1702"/>
            </a:avLst>
          </a:prstGeom>
          <a:noFill/>
          <a:ln w="9525" cap="flat" cmpd="sng">
            <a:solidFill>
              <a:schemeClr val="dk2"/>
            </a:solidFill>
            <a:prstDash val="solid"/>
            <a:round/>
            <a:headEnd type="none" w="sm" len="sm"/>
            <a:tailEnd type="none" w="sm" len="sm"/>
          </a:ln>
        </p:spPr>
      </p:pic>
      <p:sp>
        <p:nvSpPr>
          <p:cNvPr id="3" name="TextBox 7">
            <a:extLst>
              <a:ext uri="{FF2B5EF4-FFF2-40B4-BE49-F238E27FC236}">
                <a16:creationId xmlns:a16="http://schemas.microsoft.com/office/drawing/2014/main" id="{142695D4-0746-BC83-0202-2117E0151798}"/>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38</a:t>
            </a:fld>
            <a:endParaRPr lang="en-US"/>
          </a:p>
        </p:txBody>
      </p:sp>
    </p:spTree>
    <p:extLst>
      <p:ext uri="{BB962C8B-B14F-4D97-AF65-F5344CB8AC3E}">
        <p14:creationId xmlns:p14="http://schemas.microsoft.com/office/powerpoint/2010/main" val="2064142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normAutofit fontScale="90000"/>
          </a:bodyPr>
          <a:lstStyle/>
          <a:p>
            <a:r>
              <a:rPr lang="en" sz="2800" b="1">
                <a:solidFill>
                  <a:schemeClr val="tx1"/>
                </a:solidFill>
              </a:rPr>
              <a:t>Background - How ShakeAlert</a:t>
            </a:r>
            <a:r>
              <a:rPr lang="en" sz="2800" b="1" baseline="30000">
                <a:solidFill>
                  <a:schemeClr val="tx1"/>
                </a:solidFill>
              </a:rPr>
              <a:t>Ⓡ</a:t>
            </a:r>
            <a:r>
              <a:rPr lang="en" sz="2800" b="1">
                <a:solidFill>
                  <a:schemeClr val="tx1"/>
                </a:solidFill>
              </a:rPr>
              <a:t> Earthquake Early Warning System Works</a:t>
            </a:r>
            <a:endParaRPr lang="en-US">
              <a:solidFill>
                <a:schemeClr val="tx1"/>
              </a:solidFill>
            </a:endParaRPr>
          </a:p>
        </p:txBody>
      </p:sp>
      <p:sp>
        <p:nvSpPr>
          <p:cNvPr id="7" name="Google Shape;383;p48">
            <a:extLst>
              <a:ext uri="{FF2B5EF4-FFF2-40B4-BE49-F238E27FC236}">
                <a16:creationId xmlns:a16="http://schemas.microsoft.com/office/drawing/2014/main" id="{2B0D5613-C256-05CD-34E3-F5DE79F8C3DA}"/>
              </a:ext>
            </a:extLst>
          </p:cNvPr>
          <p:cNvSpPr txBox="1">
            <a:spLocks/>
          </p:cNvSpPr>
          <p:nvPr/>
        </p:nvSpPr>
        <p:spPr>
          <a:xfrm>
            <a:off x="417284" y="2100355"/>
            <a:ext cx="10684470" cy="3092967"/>
          </a:xfrm>
          <a:prstGeom prst="rect">
            <a:avLst/>
          </a:prstGeom>
          <a:ln>
            <a:no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6400" indent="-255588">
              <a:lnSpc>
                <a:spcPct val="100000"/>
              </a:lnSpc>
              <a:spcBef>
                <a:spcPts val="0"/>
              </a:spcBef>
              <a:buSzPts val="1250"/>
              <a:buFont typeface="+mj-lt"/>
              <a:buAutoNum type="arabicPeriod"/>
            </a:pPr>
            <a:r>
              <a:rPr lang="en-US" sz="1800" dirty="0"/>
              <a:t>During an earthquake, a rupturing fault sends out different types of waves. The fast-moving P-wave is first to arrive, followed by the slower S-wave and later-arriving surface waves.</a:t>
            </a:r>
          </a:p>
          <a:p>
            <a:pPr marL="406400" indent="-255588">
              <a:lnSpc>
                <a:spcPct val="100000"/>
              </a:lnSpc>
              <a:spcBef>
                <a:spcPts val="0"/>
              </a:spcBef>
              <a:buFont typeface="+mj-lt"/>
              <a:buAutoNum type="arabicPeriod"/>
            </a:pPr>
            <a:endParaRPr lang="en-US" sz="1800" dirty="0"/>
          </a:p>
          <a:p>
            <a:pPr marL="406400" marR="4753926" indent="-255588">
              <a:lnSpc>
                <a:spcPct val="100000"/>
              </a:lnSpc>
              <a:spcBef>
                <a:spcPts val="0"/>
              </a:spcBef>
              <a:buSzPts val="1250"/>
              <a:buFont typeface="+mj-lt"/>
              <a:buAutoNum type="arabicPeriod"/>
            </a:pPr>
            <a:r>
              <a:rPr lang="en-US" sz="1800" dirty="0">
                <a:solidFill>
                  <a:schemeClr val="dk1"/>
                </a:solidFill>
              </a:rPr>
              <a:t>Sensors detect the P-wave and immediately transmit data to a </a:t>
            </a:r>
            <a:r>
              <a:rPr lang="en-US" sz="1800" dirty="0" err="1">
                <a:solidFill>
                  <a:schemeClr val="dk1"/>
                </a:solidFill>
              </a:rPr>
              <a:t>ShakeAlert</a:t>
            </a:r>
            <a:r>
              <a:rPr lang="en-US" sz="1800" dirty="0">
                <a:solidFill>
                  <a:schemeClr val="dk1"/>
                </a:solidFill>
              </a:rPr>
              <a:t> processing center where the location, size, and estimated shaking of the quake are determined. If the earthquake fits the right profile a </a:t>
            </a:r>
            <a:r>
              <a:rPr lang="en-US" sz="1800" dirty="0" err="1">
                <a:solidFill>
                  <a:schemeClr val="dk1"/>
                </a:solidFill>
              </a:rPr>
              <a:t>ShakeAlert</a:t>
            </a:r>
            <a:r>
              <a:rPr lang="en-US" sz="1800" dirty="0">
                <a:solidFill>
                  <a:schemeClr val="dk1"/>
                </a:solidFill>
              </a:rPr>
              <a:t> Message is issued by the USGS.</a:t>
            </a:r>
          </a:p>
          <a:p>
            <a:pPr marL="406400" marR="4753926" indent="-255588">
              <a:lnSpc>
                <a:spcPct val="100000"/>
              </a:lnSpc>
              <a:spcBef>
                <a:spcPts val="0"/>
              </a:spcBef>
              <a:buFont typeface="+mj-lt"/>
              <a:buAutoNum type="arabicPeriod"/>
            </a:pPr>
            <a:endParaRPr lang="en-US" sz="1800" dirty="0">
              <a:solidFill>
                <a:schemeClr val="dk1"/>
              </a:solidFill>
            </a:endParaRPr>
          </a:p>
          <a:p>
            <a:pPr marL="406400" marR="4753926" indent="-255588">
              <a:lnSpc>
                <a:spcPct val="100000"/>
              </a:lnSpc>
              <a:spcBef>
                <a:spcPts val="0"/>
              </a:spcBef>
              <a:buSzPts val="1250"/>
              <a:buFont typeface="+mj-lt"/>
              <a:buAutoNum type="arabicPeriod"/>
            </a:pPr>
            <a:r>
              <a:rPr lang="en-US" sz="1800" dirty="0">
                <a:solidFill>
                  <a:schemeClr val="dk1"/>
                </a:solidFill>
              </a:rPr>
              <a:t>A </a:t>
            </a:r>
            <a:r>
              <a:rPr lang="en-US" sz="1800" dirty="0" err="1">
                <a:solidFill>
                  <a:schemeClr val="dk1"/>
                </a:solidFill>
              </a:rPr>
              <a:t>ShakeAlert</a:t>
            </a:r>
            <a:r>
              <a:rPr lang="en-US" sz="1800" dirty="0">
                <a:solidFill>
                  <a:schemeClr val="dk1"/>
                </a:solidFill>
              </a:rPr>
              <a:t> Message is then picked up by delivery partners (such as a transportation agency) that could be used to produce an alert to notify people to take a protective action such as Drop, Cover, and Hold On and/or trigger an automated action such as slowing a train.</a:t>
            </a:r>
            <a:endParaRPr lang="en-US" sz="1800" dirty="0"/>
          </a:p>
        </p:txBody>
      </p:sp>
      <p:pic>
        <p:nvPicPr>
          <p:cNvPr id="8" name="Google Shape;385;p48" title="1A_SAIsNot EQPrediction_No Copy_Infographic_V3(JPG).jpg">
            <a:extLst>
              <a:ext uri="{FF2B5EF4-FFF2-40B4-BE49-F238E27FC236}">
                <a16:creationId xmlns:a16="http://schemas.microsoft.com/office/drawing/2014/main" id="{CF696B03-0479-9679-1409-E23F42B0751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529755" y="2321169"/>
            <a:ext cx="5244962" cy="3586065"/>
          </a:xfrm>
          <a:prstGeom prst="roundRect">
            <a:avLst>
              <a:gd name="adj" fmla="val 3543"/>
            </a:avLst>
          </a:prstGeom>
          <a:noFill/>
          <a:ln w="9525" cap="flat" cmpd="sng">
            <a:solidFill>
              <a:schemeClr val="dk2"/>
            </a:solidFill>
            <a:prstDash val="solid"/>
            <a:round/>
            <a:headEnd type="none" w="sm" len="sm"/>
            <a:tailEnd type="none" w="sm" len="sm"/>
          </a:ln>
        </p:spPr>
      </p:pic>
      <p:sp>
        <p:nvSpPr>
          <p:cNvPr id="3" name="TextBox 7">
            <a:extLst>
              <a:ext uri="{FF2B5EF4-FFF2-40B4-BE49-F238E27FC236}">
                <a16:creationId xmlns:a16="http://schemas.microsoft.com/office/drawing/2014/main" id="{485D7D79-F199-CA28-8C72-7BF23A1AC2CF}"/>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5" name="Slide Number Placeholder 16">
            <a:extLst>
              <a:ext uri="{FF2B5EF4-FFF2-40B4-BE49-F238E27FC236}">
                <a16:creationId xmlns:a16="http://schemas.microsoft.com/office/drawing/2014/main" id="{D560E4B2-FB46-77C3-606F-C9C3C27A0978}"/>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376771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sz="2800" b="1">
                <a:solidFill>
                  <a:schemeClr val="tx1"/>
                </a:solidFill>
              </a:rPr>
              <a:t>Teaching Steps - </a:t>
            </a:r>
            <a:r>
              <a:rPr lang="en" sz="2800" b="1" i="1">
                <a:solidFill>
                  <a:schemeClr val="tx1"/>
                </a:solidFill>
              </a:rPr>
              <a:t>page 1</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44488" lvl="0" indent="-331788" algn="l" rtl="0">
              <a:lnSpc>
                <a:spcPct val="100000"/>
              </a:lnSpc>
              <a:spcBef>
                <a:spcPts val="0"/>
              </a:spcBef>
              <a:spcAft>
                <a:spcPts val="1200"/>
              </a:spcAft>
              <a:buSzPct val="100000"/>
              <a:buAutoNum type="arabicPeriod"/>
            </a:pPr>
            <a:r>
              <a:rPr lang="en-US" sz="1500" u="sng" dirty="0">
                <a:solidFill>
                  <a:schemeClr val="hlink"/>
                </a:solidFill>
                <a:hlinkClick r:id="rId2" action="ppaction://hlinksldjump"/>
              </a:rPr>
              <a:t>SLIDE 10</a:t>
            </a:r>
            <a:r>
              <a:rPr lang="en-US" sz="1500" dirty="0"/>
              <a:t>: Tell students that today they are taking part in the Great </a:t>
            </a:r>
            <a:r>
              <a:rPr lang="en-US" sz="1500" dirty="0" err="1"/>
              <a:t>ShakeOut</a:t>
            </a:r>
            <a:r>
              <a:rPr lang="en-US" sz="1500" dirty="0"/>
              <a:t>. They’re practicing protecting themselves during an earthquake with millions of people all around the world. The Great </a:t>
            </a:r>
            <a:r>
              <a:rPr lang="en-US" sz="1500" dirty="0" err="1"/>
              <a:t>ShakeOut</a:t>
            </a:r>
            <a:r>
              <a:rPr lang="en-US" sz="1500" dirty="0"/>
              <a:t> is practiced in countries all around the world on the </a:t>
            </a:r>
            <a:r>
              <a:rPr lang="en-US" sz="1500" dirty="0">
                <a:solidFill>
                  <a:schemeClr val="dk1"/>
                </a:solidFill>
              </a:rPr>
              <a:t>3</a:t>
            </a:r>
            <a:r>
              <a:rPr lang="en-US" sz="1500" baseline="30000" dirty="0">
                <a:solidFill>
                  <a:schemeClr val="dk1"/>
                </a:solidFill>
              </a:rPr>
              <a:t>rd</a:t>
            </a:r>
            <a:r>
              <a:rPr lang="en-US" sz="1500" dirty="0">
                <a:solidFill>
                  <a:schemeClr val="dk1"/>
                </a:solidFill>
              </a:rPr>
              <a:t> </a:t>
            </a:r>
            <a:r>
              <a:rPr lang="en-US" sz="1500" dirty="0"/>
              <a:t>Thursday of October </a:t>
            </a:r>
            <a:r>
              <a:rPr lang="en-US" sz="1500" dirty="0">
                <a:solidFill>
                  <a:schemeClr val="dk1"/>
                </a:solidFill>
              </a:rPr>
              <a:t>every year but can be done anytime.</a:t>
            </a:r>
            <a:endParaRPr lang="en-US" sz="1500" dirty="0"/>
          </a:p>
          <a:p>
            <a:pPr marL="344488" lvl="0" indent="-331788" algn="l" rtl="0">
              <a:lnSpc>
                <a:spcPct val="100000"/>
              </a:lnSpc>
              <a:spcBef>
                <a:spcPts val="0"/>
              </a:spcBef>
              <a:spcAft>
                <a:spcPts val="1200"/>
              </a:spcAft>
              <a:buSzPct val="100000"/>
              <a:buAutoNum type="arabicPeriod"/>
            </a:pPr>
            <a:r>
              <a:rPr lang="en-US" sz="1500" u="sng" dirty="0">
                <a:solidFill>
                  <a:schemeClr val="hlink"/>
                </a:solidFill>
                <a:hlinkClick r:id="" action="ppaction://noaction"/>
              </a:rPr>
              <a:t>SLIDE 11</a:t>
            </a:r>
            <a:r>
              <a:rPr lang="en-US" sz="1500" dirty="0">
                <a:solidFill>
                  <a:schemeClr val="dk1"/>
                </a:solidFill>
              </a:rPr>
              <a:t>: </a:t>
            </a:r>
            <a:r>
              <a:rPr lang="en-US" sz="1500" dirty="0"/>
              <a:t>Ask students what other drills they’ve practiced at school. Kindergarten students may only have </a:t>
            </a:r>
            <a:r>
              <a:rPr lang="en-US" sz="1500" dirty="0" err="1"/>
              <a:t>have</a:t>
            </a:r>
            <a:r>
              <a:rPr lang="en-US" sz="1500" dirty="0"/>
              <a:t> fire drills at this point in the year, but older students have probably practiced earthquake drills, shelter in place drills, and lockdowns among others. </a:t>
            </a:r>
            <a:br>
              <a:rPr lang="en-US" sz="1500" dirty="0"/>
            </a:br>
            <a:br>
              <a:rPr lang="en-US" sz="1500" dirty="0"/>
            </a:br>
            <a:r>
              <a:rPr lang="en-US" sz="15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344488" lvl="0" indent="-331788" algn="l" rtl="0">
              <a:lnSpc>
                <a:spcPct val="100000"/>
              </a:lnSpc>
              <a:spcBef>
                <a:spcPts val="0"/>
              </a:spcBef>
              <a:spcAft>
                <a:spcPts val="1200"/>
              </a:spcAft>
              <a:buSzPct val="100000"/>
              <a:buAutoNum type="arabicPeriod"/>
            </a:pPr>
            <a:r>
              <a:rPr lang="en-US" sz="1500" u="sng" dirty="0">
                <a:solidFill>
                  <a:schemeClr val="hlink"/>
                </a:solidFill>
                <a:hlinkClick r:id="rId3" action="ppaction://hlinksldjump"/>
              </a:rPr>
              <a:t>SLIDE 12</a:t>
            </a:r>
            <a:r>
              <a:rPr lang="en-US" sz="1500" dirty="0">
                <a:solidFill>
                  <a:schemeClr val="dk1"/>
                </a:solidFill>
              </a:rPr>
              <a:t>: </a:t>
            </a:r>
            <a:r>
              <a:rPr lang="en-US" sz="1500" dirty="0"/>
              <a:t>Tell students that our school has an earthquake early warning system that can give our school community members seconds of extra time to protect ourselves before damaging shaking arrives during an earthquake. </a:t>
            </a:r>
            <a:endParaRPr lang="en-US" sz="1500" i="1" dirty="0"/>
          </a:p>
          <a:p>
            <a:pPr marL="344488" lvl="0" indent="-331788" algn="l" rtl="0">
              <a:lnSpc>
                <a:spcPct val="100000"/>
              </a:lnSpc>
              <a:spcBef>
                <a:spcPts val="0"/>
              </a:spcBef>
              <a:spcAft>
                <a:spcPts val="1200"/>
              </a:spcAft>
              <a:buSzPct val="100000"/>
              <a:buAutoNum type="arabicPeriod"/>
            </a:pPr>
            <a:r>
              <a:rPr lang="en-US" sz="1500" u="sng" dirty="0">
                <a:solidFill>
                  <a:schemeClr val="hlink"/>
                </a:solidFill>
                <a:hlinkClick r:id="rId4" action="ppaction://hlinksldjump"/>
              </a:rPr>
              <a:t>SLIDE 13</a:t>
            </a:r>
            <a:r>
              <a:rPr lang="en-US" sz="1500" dirty="0">
                <a:solidFill>
                  <a:schemeClr val="dk1"/>
                </a:solidFill>
              </a:rPr>
              <a:t>: 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p:txBody>
      </p:sp>
      <p:sp>
        <p:nvSpPr>
          <p:cNvPr id="3" name="TextBox 7">
            <a:extLst>
              <a:ext uri="{FF2B5EF4-FFF2-40B4-BE49-F238E27FC236}">
                <a16:creationId xmlns:a16="http://schemas.microsoft.com/office/drawing/2014/main" id="{641C7973-0E1C-B869-ED3D-B915E5BA867F}"/>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6">
            <a:extLst>
              <a:ext uri="{FF2B5EF4-FFF2-40B4-BE49-F238E27FC236}">
                <a16:creationId xmlns:a16="http://schemas.microsoft.com/office/drawing/2014/main" id="{669E25E6-F84B-F4BC-0C9F-4DD1B41C930F}"/>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4</a:t>
            </a:fld>
            <a:endParaRPr lang="en-US"/>
          </a:p>
        </p:txBody>
      </p:sp>
    </p:spTree>
    <p:extLst>
      <p:ext uri="{BB962C8B-B14F-4D97-AF65-F5344CB8AC3E}">
        <p14:creationId xmlns:p14="http://schemas.microsoft.com/office/powerpoint/2010/main" val="256772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normAutofit/>
          </a:bodyPr>
          <a:lstStyle/>
          <a:p>
            <a:r>
              <a:rPr lang="en" sz="2800" b="1">
                <a:solidFill>
                  <a:schemeClr val="tx1"/>
                </a:solidFill>
              </a:rPr>
              <a:t>Background - Effective Protective Actions</a:t>
            </a:r>
            <a:endParaRPr lang="en-US">
              <a:solidFill>
                <a:schemeClr val="tx1"/>
              </a:solidFill>
            </a:endParaRPr>
          </a:p>
        </p:txBody>
      </p:sp>
      <p:sp>
        <p:nvSpPr>
          <p:cNvPr id="3" name="Google Shape;391;p49">
            <a:extLst>
              <a:ext uri="{FF2B5EF4-FFF2-40B4-BE49-F238E27FC236}">
                <a16:creationId xmlns:a16="http://schemas.microsoft.com/office/drawing/2014/main" id="{70ADC882-1694-F589-663C-39017ECD0BA7}"/>
              </a:ext>
            </a:extLst>
          </p:cNvPr>
          <p:cNvSpPr txBox="1">
            <a:spLocks/>
          </p:cNvSpPr>
          <p:nvPr/>
        </p:nvSpPr>
        <p:spPr>
          <a:xfrm>
            <a:off x="666600" y="2114185"/>
            <a:ext cx="6246818" cy="3416400"/>
          </a:xfrm>
          <a:prstGeom prst="rect">
            <a:avLst/>
          </a:prstGeom>
          <a:ln>
            <a:no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t>Most earthquake-related injuries and deaths are caused by collapsing walls and roofs, flying glass and falling objects. </a:t>
            </a:r>
          </a:p>
          <a:p>
            <a:pPr marL="0" indent="0">
              <a:spcBef>
                <a:spcPts val="0"/>
              </a:spcBef>
              <a:buFont typeface="Arial" panose="020B0604020202020204" pitchFamily="34" charset="0"/>
              <a:buNone/>
            </a:pPr>
            <a:endParaRPr lang="en-US"/>
          </a:p>
          <a:p>
            <a:pPr marL="457200" indent="-317500">
              <a:spcBef>
                <a:spcPts val="0"/>
              </a:spcBef>
              <a:buSzPts val="1400"/>
              <a:buFont typeface="Arial" panose="020B0604020202020204" pitchFamily="34" charset="0"/>
              <a:buChar char="●"/>
            </a:pPr>
            <a:r>
              <a:rPr lang="en-US"/>
              <a:t>If you are inside a building, move no more than a few steps, then Drop, Cover, and Hold On.</a:t>
            </a:r>
          </a:p>
          <a:p>
            <a:pPr marL="457200" indent="0">
              <a:spcBef>
                <a:spcPts val="0"/>
              </a:spcBef>
              <a:buFont typeface="Arial" panose="020B0604020202020204" pitchFamily="34" charset="0"/>
              <a:buNone/>
            </a:pPr>
            <a:endParaRPr lang="en-US"/>
          </a:p>
          <a:p>
            <a:pPr marL="457200" indent="-317500">
              <a:spcBef>
                <a:spcPts val="0"/>
              </a:spcBef>
              <a:buSzPts val="1400"/>
              <a:buFont typeface="Arial" panose="020B0604020202020204" pitchFamily="34" charset="0"/>
              <a:buChar char="●"/>
            </a:pPr>
            <a:r>
              <a:rPr lang="en-US"/>
              <a:t>If you are outdoors when the shaking starts, you should find a clear spot away from buildings, trees, streetlights, and power lines, then Drop, Cover, and Hold On. Stay there until the shaking stops.</a:t>
            </a:r>
          </a:p>
          <a:p>
            <a:pPr marL="457200" indent="0">
              <a:spcBef>
                <a:spcPts val="0"/>
              </a:spcBef>
              <a:buFont typeface="Arial" panose="020B0604020202020204" pitchFamily="34" charset="0"/>
              <a:buNone/>
            </a:pPr>
            <a:endParaRPr lang="en-US"/>
          </a:p>
          <a:p>
            <a:pPr marL="457200" indent="0">
              <a:spcBef>
                <a:spcPts val="0"/>
              </a:spcBef>
              <a:buFont typeface="Arial" panose="020B0604020202020204" pitchFamily="34" charset="0"/>
              <a:buNone/>
            </a:pPr>
            <a:endParaRPr lang="en-US"/>
          </a:p>
          <a:p>
            <a:pPr marL="0" indent="0">
              <a:spcBef>
                <a:spcPts val="0"/>
              </a:spcBef>
              <a:buFont typeface="Arial" panose="020B0604020202020204" pitchFamily="34" charset="0"/>
              <a:buNone/>
            </a:pPr>
            <a:r>
              <a:rPr lang="en-US" sz="1200" i="1"/>
              <a:t>For protective actions in various settings (descriptions and gifs), go to </a:t>
            </a:r>
            <a:r>
              <a:rPr lang="en-US" sz="1200" i="1" u="sng">
                <a:solidFill>
                  <a:schemeClr val="hlink"/>
                </a:solidFill>
                <a:hlinkClick r:id="rId3"/>
              </a:rPr>
              <a:t>https://www.earthquakecountry.org/step5/</a:t>
            </a:r>
            <a:r>
              <a:rPr lang="en-US" sz="1200" i="1"/>
              <a:t> </a:t>
            </a:r>
          </a:p>
        </p:txBody>
      </p:sp>
      <p:pic>
        <p:nvPicPr>
          <p:cNvPr id="4" name="Google Shape;392;p49">
            <a:extLst>
              <a:ext uri="{FF2B5EF4-FFF2-40B4-BE49-F238E27FC236}">
                <a16:creationId xmlns:a16="http://schemas.microsoft.com/office/drawing/2014/main" id="{36436E46-4A84-5DE4-CBFB-02C099188F97}"/>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827478" y="720192"/>
            <a:ext cx="3200510" cy="5446146"/>
          </a:xfrm>
          <a:prstGeom prst="roundRect">
            <a:avLst>
              <a:gd name="adj" fmla="val 45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7">
            <a:extLst>
              <a:ext uri="{FF2B5EF4-FFF2-40B4-BE49-F238E27FC236}">
                <a16:creationId xmlns:a16="http://schemas.microsoft.com/office/drawing/2014/main" id="{7524D46D-FE58-0539-2FAE-05F7AA9E2225}"/>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8" name="Slide Number Placeholder 16">
            <a:extLst>
              <a:ext uri="{FF2B5EF4-FFF2-40B4-BE49-F238E27FC236}">
                <a16:creationId xmlns:a16="http://schemas.microsoft.com/office/drawing/2014/main" id="{A97CD140-5E14-88D6-89F1-AEF0F31EAC14}"/>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40</a:t>
            </a:fld>
            <a:endParaRPr lang="en-US"/>
          </a:p>
        </p:txBody>
      </p:sp>
    </p:spTree>
    <p:extLst>
      <p:ext uri="{BB962C8B-B14F-4D97-AF65-F5344CB8AC3E}">
        <p14:creationId xmlns:p14="http://schemas.microsoft.com/office/powerpoint/2010/main" val="239592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normAutofit/>
          </a:bodyPr>
          <a:lstStyle/>
          <a:p>
            <a:r>
              <a:rPr lang="en-US" sz="2800" b="1">
                <a:solidFill>
                  <a:schemeClr val="tx1"/>
                </a:solidFill>
              </a:rPr>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417284" y="1393774"/>
            <a:ext cx="11137407" cy="3504600"/>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a:t>Why do we practice earthquake drills? </a:t>
            </a:r>
          </a:p>
          <a:p>
            <a:pPr marL="0" indent="0">
              <a:lnSpc>
                <a:spcPct val="100000"/>
              </a:lnSpc>
              <a:spcBef>
                <a:spcPts val="0"/>
              </a:spcBef>
              <a:spcAft>
                <a:spcPts val="600"/>
              </a:spcAft>
              <a:buFont typeface="Arial" panose="020B0604020202020204" pitchFamily="34" charset="0"/>
              <a:buNone/>
            </a:pPr>
            <a:r>
              <a:rPr lang="en-US" sz="140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600"/>
              </a:spcAft>
              <a:buClr>
                <a:schemeClr val="dk1"/>
              </a:buClr>
              <a:buSzPts val="1100"/>
              <a:buFont typeface="Arial"/>
              <a:buNone/>
            </a:pPr>
            <a:r>
              <a:rPr lang="en-US" sz="140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400">
                <a:solidFill>
                  <a:schemeClr val="dk1"/>
                </a:solidFill>
              </a:rPr>
              <a:t>Drop, Cover, and Hold On, the mo</a:t>
            </a:r>
            <a:r>
              <a:rPr lang="en-US" sz="1400"/>
              <a:t>re likely they will employ it— almost without thinking—when they receive an alert or feel shaking.</a:t>
            </a:r>
            <a:br>
              <a:rPr lang="en-US" sz="1400"/>
            </a:br>
            <a:endParaRPr lang="en-US" sz="1400" u="sng"/>
          </a:p>
          <a:p>
            <a:pPr marL="0" indent="0">
              <a:lnSpc>
                <a:spcPct val="100000"/>
              </a:lnSpc>
              <a:spcBef>
                <a:spcPts val="0"/>
              </a:spcBef>
              <a:spcAft>
                <a:spcPts val="600"/>
              </a:spcAft>
              <a:buFont typeface="Arial" panose="020B0604020202020204" pitchFamily="34" charset="0"/>
              <a:buNone/>
            </a:pPr>
            <a:r>
              <a:rPr lang="en-US" sz="1400" b="1"/>
              <a:t>Why share the Family Engagement Letter?</a:t>
            </a:r>
          </a:p>
          <a:p>
            <a:pPr marL="288925" indent="-165100">
              <a:lnSpc>
                <a:spcPct val="100000"/>
              </a:lnSpc>
              <a:spcBef>
                <a:spcPts val="0"/>
              </a:spcBef>
              <a:spcAft>
                <a:spcPts val="400"/>
              </a:spcAft>
              <a:buSzPts val="1100"/>
              <a:buFont typeface="Arial" panose="020B0604020202020204" pitchFamily="34" charset="0"/>
              <a:buChar char="●"/>
            </a:pPr>
            <a:r>
              <a:rPr lang="en-US" sz="1400"/>
              <a:t>While schools practice earthquake drills regularly, most other locations don’t. Some students’ family members may not have practiced earthquake drills since they were in school.  </a:t>
            </a:r>
          </a:p>
          <a:p>
            <a:pPr marL="288925" indent="-165100">
              <a:lnSpc>
                <a:spcPct val="100000"/>
              </a:lnSpc>
              <a:spcBef>
                <a:spcPts val="0"/>
              </a:spcBef>
              <a:spcAft>
                <a:spcPts val="400"/>
              </a:spcAft>
              <a:buSzPts val="1100"/>
              <a:buFont typeface="Arial" panose="020B0604020202020204" pitchFamily="34" charset="0"/>
              <a:buChar char="●"/>
            </a:pPr>
            <a:r>
              <a:rPr lang="en-US" sz="140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400">
                <a:solidFill>
                  <a:schemeClr val="dk1"/>
                </a:solidFill>
              </a:rPr>
              <a:t>ns (Drop, Cover, and Hold On)</a:t>
            </a:r>
            <a:r>
              <a:rPr lang="en-US" sz="1400"/>
              <a:t> with their family and community members.  </a:t>
            </a:r>
          </a:p>
          <a:p>
            <a:pPr marL="288925" indent="-165100">
              <a:lnSpc>
                <a:spcPct val="100000"/>
              </a:lnSpc>
              <a:spcBef>
                <a:spcPts val="0"/>
              </a:spcBef>
              <a:spcAft>
                <a:spcPts val="400"/>
              </a:spcAft>
              <a:buSzPts val="1100"/>
              <a:buFont typeface="Arial" panose="020B0604020202020204" pitchFamily="34" charset="0"/>
              <a:buChar char="●"/>
            </a:pPr>
            <a:r>
              <a:rPr lang="en-US" sz="140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8925" indent="-165100">
              <a:lnSpc>
                <a:spcPct val="100000"/>
              </a:lnSpc>
              <a:spcBef>
                <a:spcPts val="0"/>
              </a:spcBef>
              <a:spcAft>
                <a:spcPts val="400"/>
              </a:spcAft>
              <a:buSzPts val="1100"/>
              <a:buFont typeface="Arial" panose="020B0604020202020204" pitchFamily="34" charset="0"/>
              <a:buChar char="●"/>
            </a:pPr>
            <a:r>
              <a:rPr lang="en-US" sz="1400"/>
              <a:t>Because earthquakes are infrequent in Oregon and Washington, people may be unaware of the risk of an earthquake. </a:t>
            </a:r>
          </a:p>
          <a:p>
            <a:pPr marL="288925" indent="-165100">
              <a:lnSpc>
                <a:spcPct val="100000"/>
              </a:lnSpc>
              <a:spcBef>
                <a:spcPts val="0"/>
              </a:spcBef>
              <a:spcAft>
                <a:spcPts val="400"/>
              </a:spcAft>
              <a:buSzPts val="1100"/>
              <a:buFont typeface="Arial" panose="020B0604020202020204" pitchFamily="34" charset="0"/>
              <a:buChar char="●"/>
            </a:pPr>
            <a:r>
              <a:rPr lang="en-US" sz="1400"/>
              <a:t>The Family Engagement Letter has links for family members to learn more about earthquakes and protective actions. </a:t>
            </a:r>
          </a:p>
        </p:txBody>
      </p:sp>
      <p:sp>
        <p:nvSpPr>
          <p:cNvPr id="3" name="TextBox 7">
            <a:extLst>
              <a:ext uri="{FF2B5EF4-FFF2-40B4-BE49-F238E27FC236}">
                <a16:creationId xmlns:a16="http://schemas.microsoft.com/office/drawing/2014/main" id="{4F472495-4EB4-9BD7-82B3-F912B0844DE1}"/>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7" name="Slide Number Placeholder 16">
            <a:extLst>
              <a:ext uri="{FF2B5EF4-FFF2-40B4-BE49-F238E27FC236}">
                <a16:creationId xmlns:a16="http://schemas.microsoft.com/office/drawing/2014/main" id="{693E5F05-AA36-99DD-C3EC-16A49E77433A}"/>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1010564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Google Shape;405;p51">
            <a:extLst>
              <a:ext uri="{FF2B5EF4-FFF2-40B4-BE49-F238E27FC236}">
                <a16:creationId xmlns:a16="http://schemas.microsoft.com/office/drawing/2014/main" id="{9AF78B23-0928-FD63-DBEE-B02D71D219F2}"/>
              </a:ext>
            </a:extLst>
          </p:cNvPr>
          <p:cNvSpPr txBox="1">
            <a:spLocks noGrp="1"/>
          </p:cNvSpPr>
          <p:nvPr>
            <p:ph type="title"/>
          </p:nvPr>
        </p:nvSpPr>
        <p:spPr>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tx1"/>
                </a:solidFill>
              </a:rPr>
              <a:t>Additional Resources</a:t>
            </a:r>
            <a:endParaRPr b="1">
              <a:solidFill>
                <a:schemeClr val="tx1"/>
              </a:solidFill>
            </a:endParaRPr>
          </a:p>
        </p:txBody>
      </p:sp>
      <p:sp>
        <p:nvSpPr>
          <p:cNvPr id="5" name="Google Shape;408;p51">
            <a:extLst>
              <a:ext uri="{FF2B5EF4-FFF2-40B4-BE49-F238E27FC236}">
                <a16:creationId xmlns:a16="http://schemas.microsoft.com/office/drawing/2014/main" id="{58C0950E-4A7D-19BE-90D2-D19C3EACDA0C}"/>
              </a:ext>
            </a:extLst>
          </p:cNvPr>
          <p:cNvSpPr txBox="1">
            <a:spLocks/>
          </p:cNvSpPr>
          <p:nvPr/>
        </p:nvSpPr>
        <p:spPr>
          <a:xfrm>
            <a:off x="6976172" y="834521"/>
            <a:ext cx="3999900" cy="572700"/>
          </a:xfrm>
          <a:prstGeom prst="rect">
            <a:avLst/>
          </a:prstGeom>
          <a:ln w="9525" cap="flat" cmpd="sng">
            <a:noFill/>
            <a:prstDash val="solid"/>
            <a:round/>
            <a:headEnd type="none" w="sm" len="sm"/>
            <a:tailEnd type="none" w="sm" len="sm"/>
          </a:ln>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spcBef>
                <a:spcPts val="0"/>
              </a:spcBef>
            </a:pPr>
            <a:r>
              <a:rPr lang="en-US" dirty="0">
                <a:solidFill>
                  <a:schemeClr val="tx1"/>
                </a:solidFill>
              </a:rPr>
              <a:t>Sources</a:t>
            </a:r>
          </a:p>
        </p:txBody>
      </p:sp>
      <p:sp>
        <p:nvSpPr>
          <p:cNvPr id="6" name="Google Shape;406;p51">
            <a:extLst>
              <a:ext uri="{FF2B5EF4-FFF2-40B4-BE49-F238E27FC236}">
                <a16:creationId xmlns:a16="http://schemas.microsoft.com/office/drawing/2014/main" id="{CEA2BCF0-3200-6E7C-820B-1175BECC23D0}"/>
              </a:ext>
            </a:extLst>
          </p:cNvPr>
          <p:cNvSpPr txBox="1">
            <a:spLocks/>
          </p:cNvSpPr>
          <p:nvPr/>
        </p:nvSpPr>
        <p:spPr>
          <a:xfrm>
            <a:off x="644208" y="1970722"/>
            <a:ext cx="5105427" cy="3298500"/>
          </a:xfrm>
          <a:prstGeom prst="rect">
            <a:avLst/>
          </a:prstGeom>
          <a:ln w="9525" cap="flat" cmpd="sng">
            <a:noFill/>
            <a:prstDash val="solid"/>
            <a:round/>
            <a:headEnd type="none" w="sm" len="sm"/>
            <a:tailEnd type="none" w="sm" len="sm"/>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ct val="100000"/>
            </a:pPr>
            <a:r>
              <a:rPr lang="en-US" u="sng">
                <a:solidFill>
                  <a:schemeClr val="hlink"/>
                </a:solidFill>
                <a:hlinkClick r:id="rId2"/>
              </a:rPr>
              <a:t>ShakeAlert</a:t>
            </a:r>
            <a:r>
              <a:rPr lang="en-US" baseline="30000">
                <a:solidFill>
                  <a:schemeClr val="hlink"/>
                </a:solidFill>
                <a:uFill>
                  <a:noFill/>
                </a:uFill>
                <a:hlinkClick r:id="rId2"/>
              </a:rPr>
              <a:t>®</a:t>
            </a:r>
            <a:r>
              <a:rPr lang="en-US" u="sng">
                <a:solidFill>
                  <a:schemeClr val="hlink"/>
                </a:solidFill>
                <a:hlinkClick r:id="rId2"/>
              </a:rPr>
              <a:t> Earthquake Early Warning System</a:t>
            </a:r>
            <a:r>
              <a:rPr lang="en-US">
                <a:hlinkClick r:id="rId2"/>
              </a:rPr>
              <a:t> </a:t>
            </a:r>
            <a:r>
              <a:rPr lang="en-US" u="sng">
                <a:solidFill>
                  <a:schemeClr val="hlink"/>
                </a:solidFill>
                <a:hlinkClick r:id="rId2"/>
              </a:rPr>
              <a:t>Education and Training Materials</a:t>
            </a:r>
            <a:endParaRPr lang="en-US"/>
          </a:p>
          <a:p>
            <a:pPr>
              <a:spcBef>
                <a:spcPts val="0"/>
              </a:spcBef>
            </a:pPr>
            <a:endParaRPr lang="en-US"/>
          </a:p>
          <a:p>
            <a:pPr>
              <a:spcBef>
                <a:spcPts val="0"/>
              </a:spcBef>
            </a:pPr>
            <a:r>
              <a:rPr lang="en-US" u="sng">
                <a:solidFill>
                  <a:schemeClr val="hlink"/>
                </a:solidFill>
                <a:hlinkClick r:id="rId3"/>
              </a:rPr>
              <a:t>Rocket Rules Activity and Coloring Book for Earthquake Science!</a:t>
            </a:r>
            <a:endParaRPr lang="en-US"/>
          </a:p>
          <a:p>
            <a:pPr>
              <a:spcBef>
                <a:spcPts val="0"/>
              </a:spcBef>
            </a:pPr>
            <a:endParaRPr lang="en-US"/>
          </a:p>
          <a:p>
            <a:pPr>
              <a:spcBef>
                <a:spcPts val="0"/>
              </a:spcBef>
            </a:pPr>
            <a:r>
              <a:rPr lang="en-US" u="sng">
                <a:solidFill>
                  <a:schemeClr val="hlink"/>
                </a:solidFill>
                <a:hlinkClick r:id="rId4"/>
              </a:rPr>
              <a:t>Rocket LIVE! Interactive Lesson</a:t>
            </a:r>
            <a:r>
              <a:rPr lang="en-US"/>
              <a:t> </a:t>
            </a:r>
            <a:br>
              <a:rPr lang="en-US"/>
            </a:br>
            <a:r>
              <a:rPr lang="en-US"/>
              <a:t>(</a:t>
            </a:r>
            <a:r>
              <a:rPr lang="en-US" u="sng">
                <a:solidFill>
                  <a:schemeClr val="hlink"/>
                </a:solidFill>
                <a:hlinkClick r:id="rId5"/>
              </a:rPr>
              <a:t>FORM</a:t>
            </a:r>
            <a:r>
              <a:rPr lang="en-US"/>
              <a:t> for Earthquake Safety Lesson) </a:t>
            </a:r>
          </a:p>
          <a:p>
            <a:pPr>
              <a:spcBef>
                <a:spcPts val="0"/>
              </a:spcBef>
            </a:pPr>
            <a:endParaRPr lang="en-US"/>
          </a:p>
          <a:p>
            <a:pPr>
              <a:spcBef>
                <a:spcPts val="0"/>
              </a:spcBef>
            </a:pPr>
            <a:r>
              <a:rPr lang="en-US" u="sng">
                <a:solidFill>
                  <a:schemeClr val="hlink"/>
                </a:solidFill>
                <a:hlinkClick r:id="rId6"/>
              </a:rPr>
              <a:t>Earthquake Country Alliance and Shake Out Documents in Many Languages</a:t>
            </a:r>
            <a:endParaRPr lang="en-US"/>
          </a:p>
          <a:p>
            <a:pPr>
              <a:spcBef>
                <a:spcPts val="0"/>
              </a:spcBef>
            </a:pPr>
            <a:endParaRPr lang="en-US"/>
          </a:p>
        </p:txBody>
      </p:sp>
      <p:sp>
        <p:nvSpPr>
          <p:cNvPr id="7" name="Google Shape;407;p51">
            <a:extLst>
              <a:ext uri="{FF2B5EF4-FFF2-40B4-BE49-F238E27FC236}">
                <a16:creationId xmlns:a16="http://schemas.microsoft.com/office/drawing/2014/main" id="{A4D315FD-7EEC-B513-719A-BF1C98DA34CE}"/>
              </a:ext>
            </a:extLst>
          </p:cNvPr>
          <p:cNvSpPr txBox="1">
            <a:spLocks/>
          </p:cNvSpPr>
          <p:nvPr/>
        </p:nvSpPr>
        <p:spPr>
          <a:xfrm>
            <a:off x="7218218" y="1964726"/>
            <a:ext cx="3999900" cy="2378218"/>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u="sng">
                <a:solidFill>
                  <a:schemeClr val="hlink"/>
                </a:solidFill>
                <a:hlinkClick r:id="rId7"/>
              </a:rPr>
              <a:t>Great Shake Out lessons</a:t>
            </a:r>
            <a:endParaRPr lang="en-US"/>
          </a:p>
          <a:p>
            <a:pPr>
              <a:spcBef>
                <a:spcPts val="0"/>
              </a:spcBef>
            </a:pPr>
            <a:endParaRPr lang="en-US"/>
          </a:p>
          <a:p>
            <a:pPr>
              <a:spcBef>
                <a:spcPts val="0"/>
              </a:spcBef>
            </a:pPr>
            <a:r>
              <a:rPr lang="en-US" u="sng">
                <a:solidFill>
                  <a:schemeClr val="hlink"/>
                </a:solidFill>
                <a:hlinkClick r:id="rId8"/>
              </a:rPr>
              <a:t>Rocket’s Earthquake Safety Activity Book </a:t>
            </a:r>
            <a:endParaRPr lang="en-US"/>
          </a:p>
          <a:p>
            <a:pPr>
              <a:spcBef>
                <a:spcPts val="0"/>
              </a:spcBef>
            </a:pPr>
            <a:endParaRPr lang="en-US"/>
          </a:p>
          <a:p>
            <a:pPr>
              <a:spcBef>
                <a:spcPts val="0"/>
              </a:spcBef>
            </a:pPr>
            <a:r>
              <a:rPr lang="en-US" u="sng">
                <a:solidFill>
                  <a:schemeClr val="hlink"/>
                </a:solidFill>
                <a:hlinkClick r:id="rId9"/>
              </a:rPr>
              <a:t>Rocket’s Earthquake Safety Adventure </a:t>
            </a:r>
            <a:endParaRPr lang="en-US"/>
          </a:p>
        </p:txBody>
      </p:sp>
      <p:cxnSp>
        <p:nvCxnSpPr>
          <p:cNvPr id="8" name="Straight Connector 7">
            <a:extLst>
              <a:ext uri="{FF2B5EF4-FFF2-40B4-BE49-F238E27FC236}">
                <a16:creationId xmlns:a16="http://schemas.microsoft.com/office/drawing/2014/main" id="{06902EBC-B157-AA71-D218-B3F15F260B3B}"/>
              </a:ext>
            </a:extLst>
          </p:cNvPr>
          <p:cNvCxnSpPr/>
          <p:nvPr/>
        </p:nvCxnSpPr>
        <p:spPr>
          <a:xfrm>
            <a:off x="6414654" y="931141"/>
            <a:ext cx="0" cy="4995718"/>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7">
            <a:extLst>
              <a:ext uri="{FF2B5EF4-FFF2-40B4-BE49-F238E27FC236}">
                <a16:creationId xmlns:a16="http://schemas.microsoft.com/office/drawing/2014/main" id="{0E827A1A-6A12-095B-028F-7A39929E5EF3}"/>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10" name="Slide Number Placeholder 16">
            <a:extLst>
              <a:ext uri="{FF2B5EF4-FFF2-40B4-BE49-F238E27FC236}">
                <a16:creationId xmlns:a16="http://schemas.microsoft.com/office/drawing/2014/main" id="{00CA512A-AA79-1F23-8470-CE855CBF08C1}"/>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42</a:t>
            </a:fld>
            <a:endParaRPr lang="en-US"/>
          </a:p>
        </p:txBody>
      </p:sp>
    </p:spTree>
    <p:extLst>
      <p:ext uri="{BB962C8B-B14F-4D97-AF65-F5344CB8AC3E}">
        <p14:creationId xmlns:p14="http://schemas.microsoft.com/office/powerpoint/2010/main" val="2610491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sz="2800" b="1">
                <a:solidFill>
                  <a:schemeClr val="tx1"/>
                </a:solidFill>
              </a:rPr>
              <a:t>Teaching Steps - </a:t>
            </a:r>
            <a:r>
              <a:rPr lang="en-US" sz="2800" b="1" i="1">
                <a:solidFill>
                  <a:schemeClr val="tx1"/>
                </a:solidFill>
              </a:rPr>
              <a:t>page 2</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55600" lvl="0" indent="-342900" algn="l" rtl="0">
              <a:lnSpc>
                <a:spcPct val="100000"/>
              </a:lnSpc>
              <a:spcBef>
                <a:spcPts val="0"/>
              </a:spcBef>
              <a:spcAft>
                <a:spcPts val="1200"/>
              </a:spcAft>
              <a:buSzPct val="100000"/>
              <a:buFont typeface="+mj-lt"/>
              <a:buAutoNum type="arabicPeriod" startAt="5"/>
            </a:pPr>
            <a:r>
              <a:rPr lang="en-US" sz="1500" u="sng">
                <a:solidFill>
                  <a:schemeClr val="hlink"/>
                </a:solidFill>
                <a:hlinkClick r:id="rId2" action="ppaction://hlinksldjump"/>
              </a:rPr>
              <a:t>SLIDE 14:</a:t>
            </a:r>
            <a:r>
              <a:rPr lang="en-US" sz="1500">
                <a:solidFill>
                  <a:schemeClr val="dk1"/>
                </a:solidFill>
                <a:hlinkClick r:id="rId2" action="ppaction://hlinksldjump"/>
              </a:rPr>
              <a:t> </a:t>
            </a:r>
            <a:r>
              <a:rPr lang="en-US" sz="1500"/>
              <a:t>Ask students what they’ve seen and heard about earthquakes. They may have seen images of people or buildings shaking. They may have seen a cartoon in which a giant fissure opens up in Earth’s surface (which is incorrect). Tell students that we’ll learn more about what an earthquake is in this lesson. Consider recording students’ questions so that you can return to them at them end of the lesson to see which have been addressed through the lesson, and try to answer the others.</a:t>
            </a:r>
          </a:p>
          <a:p>
            <a:pPr marL="344488" indent="-331788">
              <a:lnSpc>
                <a:spcPct val="100000"/>
              </a:lnSpc>
              <a:spcBef>
                <a:spcPts val="0"/>
              </a:spcBef>
              <a:spcAft>
                <a:spcPts val="600"/>
              </a:spcAft>
              <a:buSzPct val="100000"/>
              <a:buAutoNum type="arabicPeriod" startAt="5"/>
            </a:pPr>
            <a:r>
              <a:rPr lang="en-US" sz="1500" u="sng">
                <a:solidFill>
                  <a:schemeClr val="hlink"/>
                </a:solidFill>
                <a:hlinkClick r:id="rId3" action="ppaction://hlinksldjump"/>
              </a:rPr>
              <a:t>SLIDE 15</a:t>
            </a:r>
            <a:r>
              <a:rPr lang="en-US" sz="1500">
                <a:solidFill>
                  <a:schemeClr val="dk1"/>
                </a:solidFill>
                <a:hlinkClick r:id="rId3" action="ppaction://hlinksldjump"/>
              </a:rPr>
              <a:t>:</a:t>
            </a:r>
            <a:r>
              <a:rPr lang="en-US" sz="1500">
                <a:solidFill>
                  <a:schemeClr val="dk1"/>
                </a:solidFill>
              </a:rPr>
              <a:t> </a:t>
            </a:r>
            <a:r>
              <a:rPr lang="en-US" sz="1500"/>
              <a:t>Ask students if they or family members have ever experienced an earthquake. If they have, what did they see, hear, and feel? </a:t>
            </a:r>
          </a:p>
          <a:p>
            <a:pPr marL="688975" lvl="1" indent="-220663">
              <a:lnSpc>
                <a:spcPct val="100000"/>
              </a:lnSpc>
              <a:spcBef>
                <a:spcPts val="0"/>
              </a:spcBef>
              <a:spcAft>
                <a:spcPts val="1800"/>
              </a:spcAft>
              <a:buSzPct val="100000"/>
            </a:pPr>
            <a:r>
              <a:rPr lang="en-US" sz="1500" i="1"/>
              <a:t>I</a:t>
            </a:r>
            <a:r>
              <a:rPr lang="en-US" sz="1500" i="1">
                <a:solidFill>
                  <a:schemeClr val="dk1"/>
                </a:solidFill>
              </a:rPr>
              <a:t>t’s likely that students have not experienced an earthquake, but have heard family members discuss their experiences. </a:t>
            </a:r>
            <a:r>
              <a:rPr lang="en-US" sz="1500" i="1"/>
              <a:t>Validate students’ experiences, and scan for students who may need some extra support. </a:t>
            </a:r>
          </a:p>
          <a:p>
            <a:pPr marL="344488" lvl="0" indent="-331788" algn="l" rtl="0">
              <a:lnSpc>
                <a:spcPct val="100000"/>
              </a:lnSpc>
              <a:spcBef>
                <a:spcPts val="0"/>
              </a:spcBef>
              <a:spcAft>
                <a:spcPts val="1200"/>
              </a:spcAft>
              <a:buSzPct val="100000"/>
              <a:buAutoNum type="arabicPeriod" startAt="5"/>
            </a:pPr>
            <a:r>
              <a:rPr lang="en-US" sz="1500" u="sng">
                <a:solidFill>
                  <a:schemeClr val="hlink"/>
                </a:solidFill>
                <a:hlinkClick r:id="rId4" action="ppaction://hlinksldjump"/>
              </a:rPr>
              <a:t>SLIDE 16:</a:t>
            </a:r>
            <a:r>
              <a:rPr lang="en-US" sz="1500" i="1"/>
              <a:t> </a:t>
            </a:r>
            <a:r>
              <a:rPr lang="en-US" sz="1500"/>
              <a:t>Ask students where they are located, starting with the school they’re in, and then progressively zooming out.  </a:t>
            </a:r>
          </a:p>
          <a:p>
            <a:pPr marL="344488" lvl="0" indent="-331788" algn="l" rtl="0">
              <a:lnSpc>
                <a:spcPct val="100000"/>
              </a:lnSpc>
              <a:spcBef>
                <a:spcPts val="0"/>
              </a:spcBef>
              <a:spcAft>
                <a:spcPts val="1200"/>
              </a:spcAft>
              <a:buSzPct val="100000"/>
              <a:buAutoNum type="arabicPeriod" startAt="5"/>
            </a:pPr>
            <a:r>
              <a:rPr lang="en-US" sz="1500" u="sng">
                <a:solidFill>
                  <a:schemeClr val="hlink"/>
                </a:solidFill>
                <a:hlinkClick r:id="rId5" action="ppaction://hlinksldjump"/>
              </a:rPr>
              <a:t>SLIDE 17:</a:t>
            </a:r>
            <a:r>
              <a:rPr lang="en-US" sz="1500"/>
              <a:t> Explain to students that the Earth’s surface is broken into many pieces that move around. Most of the time we don’t feel the movement, but sometimes we do. As the pieces of the Earth move, they can become stuck because of friction similar to how if you slide your tennis shoe across a floor, it can get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p:txBody>
      </p:sp>
      <p:sp>
        <p:nvSpPr>
          <p:cNvPr id="3" name="TextBox 7">
            <a:extLst>
              <a:ext uri="{FF2B5EF4-FFF2-40B4-BE49-F238E27FC236}">
                <a16:creationId xmlns:a16="http://schemas.microsoft.com/office/drawing/2014/main" id="{E22DF890-13E9-A3F6-8212-ACB9903DD35E}"/>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6">
            <a:extLst>
              <a:ext uri="{FF2B5EF4-FFF2-40B4-BE49-F238E27FC236}">
                <a16:creationId xmlns:a16="http://schemas.microsoft.com/office/drawing/2014/main" id="{D42BE922-B934-8620-8562-69593EF512C9}"/>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5</a:t>
            </a:fld>
            <a:endParaRPr lang="en-US"/>
          </a:p>
        </p:txBody>
      </p:sp>
    </p:spTree>
    <p:extLst>
      <p:ext uri="{BB962C8B-B14F-4D97-AF65-F5344CB8AC3E}">
        <p14:creationId xmlns:p14="http://schemas.microsoft.com/office/powerpoint/2010/main" val="12862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sz="2800" b="1">
                <a:solidFill>
                  <a:schemeClr val="tx1"/>
                </a:solidFill>
              </a:rPr>
              <a:t>Teaching Steps - </a:t>
            </a:r>
            <a:r>
              <a:rPr lang="en-US" sz="2800" b="1" i="1">
                <a:solidFill>
                  <a:schemeClr val="tx1"/>
                </a:solidFill>
              </a:rPr>
              <a:t>page 3</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42900" lvl="0" indent="-342900" algn="l" rtl="0">
              <a:lnSpc>
                <a:spcPct val="100000"/>
              </a:lnSpc>
              <a:spcBef>
                <a:spcPts val="0"/>
              </a:spcBef>
              <a:spcAft>
                <a:spcPts val="600"/>
              </a:spcAft>
              <a:buSzPct val="100000"/>
              <a:buFont typeface="+mj-lt"/>
              <a:buAutoNum type="arabicPeriod" startAt="9"/>
            </a:pPr>
            <a:r>
              <a:rPr lang="en-US" sz="1500" u="sng">
                <a:solidFill>
                  <a:schemeClr val="hlink"/>
                </a:solidFill>
                <a:hlinkClick r:id="rId2" action="ppaction://hlinksldjump"/>
              </a:rPr>
              <a:t>SLIDE 18</a:t>
            </a:r>
            <a:r>
              <a:rPr lang="en-US" sz="1500">
                <a:solidFill>
                  <a:schemeClr val="dk1"/>
                </a:solidFill>
              </a:rPr>
              <a:t>: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330200" lvl="0" indent="-330200" algn="l" rtl="0">
              <a:lnSpc>
                <a:spcPct val="100000"/>
              </a:lnSpc>
              <a:spcBef>
                <a:spcPts val="0"/>
              </a:spcBef>
              <a:buSzPct val="100000"/>
              <a:buAutoNum type="arabicPeriod" startAt="9"/>
            </a:pPr>
            <a:r>
              <a:rPr lang="en-US" sz="1500" u="sng">
                <a:solidFill>
                  <a:schemeClr val="hlink"/>
                </a:solidFill>
                <a:hlinkClick r:id="rId3" action="ppaction://hlinksldjump"/>
              </a:rPr>
              <a:t>SLIDE 19</a:t>
            </a:r>
            <a:r>
              <a:rPr lang="en-US" sz="1500"/>
              <a:t>: Tell students that Drop, Cover, and Hold On looks different for different bodies. Review modified protective actions for people who use wheelchairs. </a:t>
            </a:r>
          </a:p>
          <a:p>
            <a:pPr marL="579438" lvl="1" indent="-207963">
              <a:lnSpc>
                <a:spcPct val="100000"/>
              </a:lnSpc>
              <a:spcAft>
                <a:spcPts val="600"/>
              </a:spcAft>
              <a:buSzPct val="100000"/>
            </a:pPr>
            <a:r>
              <a:rPr lang="en-US" sz="1500" i="1">
                <a:solidFill>
                  <a:schemeClr val="dk1"/>
                </a:solidFill>
              </a:rPr>
              <a:t>While you may not have students who use wheelchairs in your class, it is likely that there are members of your community who do. Have students repeat the phrase, “Drop, Cover, and Hold On” and then “Lock, Cover, and Hold On” after you’ve said it.  </a:t>
            </a:r>
          </a:p>
          <a:p>
            <a:pPr marL="330200" lvl="0" indent="-330200" algn="l" rtl="0">
              <a:lnSpc>
                <a:spcPct val="100000"/>
              </a:lnSpc>
              <a:spcBef>
                <a:spcPts val="600"/>
              </a:spcBef>
              <a:buSzPct val="100000"/>
              <a:buAutoNum type="arabicPeriod" startAt="9"/>
            </a:pPr>
            <a:r>
              <a:rPr lang="en-US" sz="1500" u="sng">
                <a:solidFill>
                  <a:schemeClr val="hlink"/>
                </a:solidFill>
                <a:hlinkClick r:id="rId4" action="ppaction://hlinksldjump"/>
              </a:rPr>
              <a:t>SLIDE 20</a:t>
            </a:r>
            <a:r>
              <a:rPr lang="en-US" sz="1500"/>
              <a:t>: Tell students that Drop, Cover, and Hold On looks different for different bodies. Review modified protective actions for people who use a cane or walker. </a:t>
            </a:r>
          </a:p>
          <a:p>
            <a:pPr marL="579438" lvl="1" indent="-207963">
              <a:lnSpc>
                <a:spcPct val="100000"/>
              </a:lnSpc>
              <a:spcAft>
                <a:spcPts val="600"/>
              </a:spcAft>
              <a:buSzPct val="100000"/>
            </a:pPr>
            <a:r>
              <a:rPr lang="en-US" sz="1500" i="1">
                <a:solidFill>
                  <a:schemeClr val="dk1"/>
                </a:solidFill>
              </a:rPr>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330200" lvl="0" indent="-330200" algn="l" rtl="0">
              <a:lnSpc>
                <a:spcPct val="100000"/>
              </a:lnSpc>
              <a:spcBef>
                <a:spcPts val="600"/>
              </a:spcBef>
              <a:spcAft>
                <a:spcPts val="600"/>
              </a:spcAft>
              <a:buSzPct val="100000"/>
              <a:buAutoNum type="arabicPeriod" startAt="9"/>
            </a:pPr>
            <a:r>
              <a:rPr lang="en-US" sz="1500" u="sng">
                <a:solidFill>
                  <a:schemeClr val="hlink"/>
                </a:solidFill>
                <a:hlinkClick r:id="rId5" action="ppaction://hlinksldjump"/>
              </a:rPr>
              <a:t>SLIDE 21</a:t>
            </a:r>
            <a:r>
              <a:rPr lang="en-US" sz="1500"/>
              <a:t>: Tell students that they should take these protective actions when the ground shakes, if there’s an earthquake early warning alert, or if they’re doing an earthquake drill, which we’ll do now.</a:t>
            </a:r>
          </a:p>
        </p:txBody>
      </p:sp>
      <p:sp>
        <p:nvSpPr>
          <p:cNvPr id="3" name="TextBox 7">
            <a:extLst>
              <a:ext uri="{FF2B5EF4-FFF2-40B4-BE49-F238E27FC236}">
                <a16:creationId xmlns:a16="http://schemas.microsoft.com/office/drawing/2014/main" id="{30A13130-EE33-3817-75E2-2DE8791C2D3D}"/>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6">
            <a:extLst>
              <a:ext uri="{FF2B5EF4-FFF2-40B4-BE49-F238E27FC236}">
                <a16:creationId xmlns:a16="http://schemas.microsoft.com/office/drawing/2014/main" id="{6F0634B5-76D3-BB59-A8F6-AB92164E5AFD}"/>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6</a:t>
            </a:fld>
            <a:endParaRPr lang="en-US"/>
          </a:p>
        </p:txBody>
      </p:sp>
    </p:spTree>
    <p:extLst>
      <p:ext uri="{BB962C8B-B14F-4D97-AF65-F5344CB8AC3E}">
        <p14:creationId xmlns:p14="http://schemas.microsoft.com/office/powerpoint/2010/main" val="348813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sz="2800" b="1">
                <a:solidFill>
                  <a:schemeClr val="tx1"/>
                </a:solidFill>
              </a:rPr>
              <a:t>Teaching Steps - </a:t>
            </a:r>
            <a:r>
              <a:rPr lang="en-US" sz="2800" b="1" i="1">
                <a:solidFill>
                  <a:schemeClr val="tx1"/>
                </a:solidFill>
              </a:rPr>
              <a:t>page 4</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400050" lvl="0" indent="-387350" algn="l" rtl="0">
              <a:lnSpc>
                <a:spcPct val="100000"/>
              </a:lnSpc>
              <a:spcBef>
                <a:spcPts val="0"/>
              </a:spcBef>
              <a:spcAft>
                <a:spcPts val="1200"/>
              </a:spcAft>
              <a:buSzPct val="100000"/>
              <a:buAutoNum type="arabicPeriod" startAt="13"/>
            </a:pPr>
            <a:r>
              <a:rPr lang="en-US" sz="1500" u="sng" dirty="0">
                <a:solidFill>
                  <a:schemeClr val="hlink"/>
                </a:solidFill>
                <a:hlinkClick r:id="rId2" action="ppaction://hlinksldjump"/>
              </a:rPr>
              <a:t>SLIDE 22</a:t>
            </a:r>
            <a:r>
              <a:rPr lang="en-US" sz="1500" dirty="0">
                <a:solidFill>
                  <a:schemeClr val="dk1"/>
                </a:solidFill>
              </a:rPr>
              <a:t>: Play the </a:t>
            </a:r>
            <a:r>
              <a:rPr lang="en-US" sz="1500" dirty="0" err="1">
                <a:solidFill>
                  <a:schemeClr val="dk1"/>
                </a:solidFill>
              </a:rPr>
              <a:t>ShakeAlert</a:t>
            </a:r>
            <a:r>
              <a:rPr lang="en-US" sz="1500" dirty="0">
                <a:solidFill>
                  <a:schemeClr val="dk1"/>
                </a:solidFill>
              </a:rPr>
              <a:t> message. Have all students Drop, Cover, and Hold On. Ask students to stay in their protective positions while the teacher observes and offers corrections if necessary. Once the teacher has checked in with each student, ask them to return to their seats.</a:t>
            </a:r>
          </a:p>
          <a:p>
            <a:pPr marL="400050" lvl="0" indent="-387350" algn="l" rtl="0">
              <a:lnSpc>
                <a:spcPct val="100000"/>
              </a:lnSpc>
              <a:spcBef>
                <a:spcPts val="0"/>
              </a:spcBef>
              <a:spcAft>
                <a:spcPts val="1200"/>
              </a:spcAft>
              <a:buSzPct val="100000"/>
              <a:buAutoNum type="arabicPeriod" startAt="13"/>
            </a:pPr>
            <a:r>
              <a:rPr lang="en-US" sz="1500" u="sng" dirty="0">
                <a:solidFill>
                  <a:schemeClr val="hlink"/>
                </a:solidFill>
                <a:hlinkClick r:id="rId3" action="ppaction://hlinksldjump"/>
              </a:rPr>
              <a:t>SLIDE 23</a:t>
            </a:r>
            <a:r>
              <a:rPr lang="en-US" sz="1500" dirty="0">
                <a:solidFill>
                  <a:schemeClr val="dk1"/>
                </a:solidFill>
              </a:rPr>
              <a:t>: Reflect with students on how they did, and give them a chance to ask questions. Address students’ questions as they come up if you can, and record the rest of their questions to respond to later. </a:t>
            </a:r>
          </a:p>
          <a:p>
            <a:pPr marL="400050" lvl="0" indent="-387350" algn="l" rtl="0">
              <a:lnSpc>
                <a:spcPct val="100000"/>
              </a:lnSpc>
              <a:spcBef>
                <a:spcPts val="0"/>
              </a:spcBef>
              <a:spcAft>
                <a:spcPts val="1200"/>
              </a:spcAft>
              <a:buSzPct val="100000"/>
              <a:buAutoNum type="arabicPeriod" startAt="13"/>
            </a:pPr>
            <a:r>
              <a:rPr lang="en-US" sz="1500" u="sng" dirty="0">
                <a:solidFill>
                  <a:schemeClr val="hlink"/>
                </a:solidFill>
                <a:hlinkClick r:id="rId4" action="ppaction://hlinksldjump"/>
              </a:rPr>
              <a:t>SLIDE 24</a:t>
            </a:r>
            <a:r>
              <a:rPr lang="en-US" sz="1500" dirty="0">
                <a:solidFill>
                  <a:schemeClr val="dk1"/>
                </a:solidFill>
              </a:rPr>
              <a:t>: Tell students that they will be sharing information about how to stay safe in earthquakes with the adults in their homes. Provide students with the Family Engagement letter, and/or copies of the Rocket’s Earthquake Safety Activity Book to share with their family.</a:t>
            </a:r>
          </a:p>
          <a:p>
            <a:pPr marL="400050" lvl="0" indent="-387350" algn="l" rtl="0">
              <a:lnSpc>
                <a:spcPct val="100000"/>
              </a:lnSpc>
              <a:spcBef>
                <a:spcPts val="0"/>
              </a:spcBef>
              <a:spcAft>
                <a:spcPts val="1200"/>
              </a:spcAft>
              <a:buSzPct val="100000"/>
              <a:buAutoNum type="arabicPeriod" startAt="13"/>
            </a:pPr>
            <a:r>
              <a:rPr lang="en-US" sz="1500" u="sng" dirty="0">
                <a:solidFill>
                  <a:schemeClr val="hlink"/>
                </a:solidFill>
                <a:hlinkClick r:id="rId5" action="ppaction://hlinksldjump"/>
              </a:rPr>
              <a:t>SLIDE 25</a:t>
            </a:r>
            <a:r>
              <a:rPr lang="en-US" sz="1500" dirty="0">
                <a:solidFill>
                  <a:schemeClr val="dk1"/>
                </a:solidFill>
              </a:rPr>
              <a:t>: LESSON BREAK - If you haven’t already, please send the family engagement letter home, and photocopy the student sheet for use tomorrow. If you have extra time, consider reading the green teacher-facing slides at the end to learn more about earthquake risk in your area, how earthquake early warning works, and the rationale for teaching this lesson and sharing family engagement materials. </a:t>
            </a:r>
          </a:p>
          <a:p>
            <a:pPr marL="400050" lvl="0" indent="-387350" algn="l" rtl="0">
              <a:lnSpc>
                <a:spcPct val="100000"/>
              </a:lnSpc>
              <a:spcBef>
                <a:spcPts val="0"/>
              </a:spcBef>
              <a:spcAft>
                <a:spcPts val="1200"/>
              </a:spcAft>
              <a:buSzPct val="100000"/>
              <a:buAutoNum type="arabicPeriod" startAt="13"/>
            </a:pPr>
            <a:r>
              <a:rPr lang="en-US" sz="1500" u="sng" dirty="0">
                <a:solidFill>
                  <a:schemeClr val="hlink"/>
                </a:solidFill>
                <a:hlinkClick r:id="rId6" action="ppaction://hlinksldjump"/>
              </a:rPr>
              <a:t>SLIDE 26</a:t>
            </a:r>
            <a:r>
              <a:rPr lang="en-US" sz="1500" dirty="0">
                <a:solidFill>
                  <a:schemeClr val="dk1"/>
                </a:solidFill>
              </a:rPr>
              <a:t>: NEXT DAY - 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p>
        </p:txBody>
      </p:sp>
      <p:sp>
        <p:nvSpPr>
          <p:cNvPr id="3" name="TextBox 7">
            <a:extLst>
              <a:ext uri="{FF2B5EF4-FFF2-40B4-BE49-F238E27FC236}">
                <a16:creationId xmlns:a16="http://schemas.microsoft.com/office/drawing/2014/main" id="{9AD532FF-FEFE-4E91-53B9-733BD32505B1}"/>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6">
            <a:extLst>
              <a:ext uri="{FF2B5EF4-FFF2-40B4-BE49-F238E27FC236}">
                <a16:creationId xmlns:a16="http://schemas.microsoft.com/office/drawing/2014/main" id="{0C2FA9B0-C04C-AEF7-66C5-E299D60CC545}"/>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7</a:t>
            </a:fld>
            <a:endParaRPr lang="en-US"/>
          </a:p>
        </p:txBody>
      </p:sp>
    </p:spTree>
    <p:extLst>
      <p:ext uri="{BB962C8B-B14F-4D97-AF65-F5344CB8AC3E}">
        <p14:creationId xmlns:p14="http://schemas.microsoft.com/office/powerpoint/2010/main" val="131597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sz="2800" b="1">
                <a:solidFill>
                  <a:schemeClr val="tx1"/>
                </a:solidFill>
              </a:rPr>
              <a:t>Teaching Steps - </a:t>
            </a:r>
            <a:r>
              <a:rPr lang="en-US" sz="2800" b="1" i="1">
                <a:solidFill>
                  <a:schemeClr val="tx1"/>
                </a:solidFill>
              </a:rPr>
              <a:t>page 5</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400050" lvl="0" indent="-387350" algn="l" rtl="0">
              <a:lnSpc>
                <a:spcPct val="100000"/>
              </a:lnSpc>
              <a:spcBef>
                <a:spcPts val="0"/>
              </a:spcBef>
              <a:spcAft>
                <a:spcPts val="1200"/>
              </a:spcAft>
              <a:buSzPct val="100000"/>
              <a:buAutoNum type="arabicPeriod" startAt="18"/>
            </a:pPr>
            <a:r>
              <a:rPr lang="en-US" sz="1500" u="sng">
                <a:solidFill>
                  <a:schemeClr val="hlink"/>
                </a:solidFill>
                <a:hlinkClick r:id="rId2" action="ppaction://hlinksldjump"/>
              </a:rPr>
              <a:t>SLIDE 27</a:t>
            </a:r>
            <a:r>
              <a:rPr lang="en-US" sz="1500">
                <a:solidFill>
                  <a:schemeClr val="dk1"/>
                </a:solidFill>
              </a:rPr>
              <a:t>: Review with students what to do if there’s an earthquake while they’re at school. They should remember Drop, Cover, and Hold On.  </a:t>
            </a:r>
          </a:p>
          <a:p>
            <a:pPr marL="400050" lvl="0" indent="-387350" algn="l" rtl="0">
              <a:lnSpc>
                <a:spcPct val="100000"/>
              </a:lnSpc>
              <a:spcBef>
                <a:spcPts val="0"/>
              </a:spcBef>
              <a:spcAft>
                <a:spcPts val="1200"/>
              </a:spcAft>
              <a:buSzPct val="100000"/>
              <a:buAutoNum type="arabicPeriod" startAt="18"/>
            </a:pPr>
            <a:r>
              <a:rPr lang="en-US" sz="1500" u="sng">
                <a:solidFill>
                  <a:schemeClr val="hlink"/>
                </a:solidFill>
                <a:hlinkClick r:id="rId3" action="ppaction://hlinksldjump"/>
              </a:rPr>
              <a:t>SLIDE 28</a:t>
            </a:r>
            <a:r>
              <a:rPr lang="en-US" sz="1500">
                <a:solidFill>
                  <a:schemeClr val="dk1"/>
                </a:solidFill>
              </a:rPr>
              <a:t>: Review with students why each protective action is important during an earthquake.  </a:t>
            </a:r>
            <a:br>
              <a:rPr lang="en-US" sz="1500">
                <a:solidFill>
                  <a:schemeClr val="dk1"/>
                </a:solidFill>
              </a:rPr>
            </a:br>
            <a:br>
              <a:rPr lang="en-US" sz="1500">
                <a:solidFill>
                  <a:schemeClr val="dk1"/>
                </a:solidFill>
              </a:rPr>
            </a:br>
            <a:r>
              <a:rPr lang="en-US" sz="1500">
                <a:solidFill>
                  <a:schemeClr val="dk1"/>
                </a:solidFill>
              </a:rPr>
              <a:t>DROP: Dropping to your knees protects you from falling during ground shaking. </a:t>
            </a:r>
            <a:br>
              <a:rPr lang="en-US" sz="1500">
                <a:solidFill>
                  <a:schemeClr val="dk1"/>
                </a:solidFill>
              </a:rPr>
            </a:br>
            <a:r>
              <a:rPr lang="en-US" sz="1500">
                <a:solidFill>
                  <a:schemeClr val="dk1"/>
                </a:solidFill>
              </a:rPr>
              <a:t>COVER: We cover our neck and head to protect them from becoming injured if something falls. </a:t>
            </a:r>
            <a:br>
              <a:rPr lang="en-US" sz="1500">
                <a:solidFill>
                  <a:schemeClr val="dk1"/>
                </a:solidFill>
              </a:rPr>
            </a:br>
            <a:r>
              <a:rPr lang="en-US" sz="1500">
                <a:solidFill>
                  <a:schemeClr val="dk1"/>
                </a:solidFill>
              </a:rPr>
              <a:t>HOLD ON: We hold on to a table leg once we’re beneath a table so that the earthquake doesn’t move us out from underneath the table that is protecting us.  </a:t>
            </a:r>
          </a:p>
          <a:p>
            <a:pPr marL="400050" lvl="0" indent="-387350" algn="l" rtl="0">
              <a:lnSpc>
                <a:spcPct val="100000"/>
              </a:lnSpc>
              <a:spcBef>
                <a:spcPts val="0"/>
              </a:spcBef>
              <a:spcAft>
                <a:spcPts val="1200"/>
              </a:spcAft>
              <a:buSzPct val="100000"/>
              <a:buAutoNum type="arabicPeriod" startAt="18"/>
            </a:pPr>
            <a:r>
              <a:rPr lang="en-US" sz="1500" u="sng">
                <a:solidFill>
                  <a:schemeClr val="hlink"/>
                </a:solidFill>
                <a:hlinkClick r:id="rId4" action="ppaction://hlinksldjump"/>
              </a:rPr>
              <a:t>SLIDE 29</a:t>
            </a:r>
            <a:r>
              <a:rPr lang="en-US" sz="1500">
                <a:solidFill>
                  <a:schemeClr val="dk1"/>
                </a:solidFill>
              </a:rPr>
              <a:t>: Remind students that they should drop, cover, and hold on if they get an alert, or if there’s ground shaking. Tell students that they will hear sound effects like earthquake shaking. This is just pretend! But it is similar to what you might hear in a real earthquake. Play the ground shaking noises, and practice Drop, Cover, and Hold On.</a:t>
            </a:r>
          </a:p>
          <a:p>
            <a:pPr marL="400050" lvl="0" indent="-387350" algn="l" rtl="0">
              <a:lnSpc>
                <a:spcPct val="100000"/>
              </a:lnSpc>
              <a:spcBef>
                <a:spcPts val="0"/>
              </a:spcBef>
              <a:spcAft>
                <a:spcPts val="1200"/>
              </a:spcAft>
              <a:buSzPct val="100000"/>
              <a:buAutoNum type="arabicPeriod" startAt="18"/>
            </a:pPr>
            <a:r>
              <a:rPr lang="en-US" sz="1500" u="sng">
                <a:solidFill>
                  <a:schemeClr val="hlink"/>
                </a:solidFill>
                <a:hlinkClick r:id="rId5" action="ppaction://hlinksldjump"/>
              </a:rPr>
              <a:t>SLIDE 30</a:t>
            </a:r>
            <a:r>
              <a:rPr lang="en-US" sz="1500">
                <a:solidFill>
                  <a:schemeClr val="dk1"/>
                </a:solidFill>
              </a:rPr>
              <a:t>: Students may wonder what to do if they’re outside when they feel shaking or get an alert. Tell them to find a clear spot away from buildings, trees, streetlights, and power lines, then Drop, Cover, and Hold On. Stay there until the shaking stops.</a:t>
            </a:r>
          </a:p>
        </p:txBody>
      </p:sp>
      <p:sp>
        <p:nvSpPr>
          <p:cNvPr id="3" name="TextBox 7">
            <a:extLst>
              <a:ext uri="{FF2B5EF4-FFF2-40B4-BE49-F238E27FC236}">
                <a16:creationId xmlns:a16="http://schemas.microsoft.com/office/drawing/2014/main" id="{888B59DC-6F6C-1CCB-4A48-034C0135CCD8}"/>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6">
            <a:extLst>
              <a:ext uri="{FF2B5EF4-FFF2-40B4-BE49-F238E27FC236}">
                <a16:creationId xmlns:a16="http://schemas.microsoft.com/office/drawing/2014/main" id="{AF4F83EF-E37E-5445-092C-7476DE0A393C}"/>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8</a:t>
            </a:fld>
            <a:endParaRPr lang="en-US"/>
          </a:p>
        </p:txBody>
      </p:sp>
    </p:spTree>
    <p:extLst>
      <p:ext uri="{BB962C8B-B14F-4D97-AF65-F5344CB8AC3E}">
        <p14:creationId xmlns:p14="http://schemas.microsoft.com/office/powerpoint/2010/main" val="98084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sz="2800" b="1">
                <a:solidFill>
                  <a:schemeClr val="tx1"/>
                </a:solidFill>
              </a:rPr>
              <a:t>Teaching Steps - </a:t>
            </a:r>
            <a:r>
              <a:rPr lang="en-US" sz="2800" b="1" i="1">
                <a:solidFill>
                  <a:schemeClr val="tx1"/>
                </a:solidFill>
              </a:rPr>
              <a:t>page 6</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vert="horz" lIns="91440" tIns="45720" rIns="91440" bIns="45720" rtlCol="0" anchor="t">
            <a:noAutofit/>
          </a:bodyPr>
          <a:lstStyle/>
          <a:p>
            <a:pPr marL="457200" lvl="0" indent="-444500" algn="l" rtl="0">
              <a:lnSpc>
                <a:spcPct val="100000"/>
              </a:lnSpc>
              <a:spcBef>
                <a:spcPts val="0"/>
              </a:spcBef>
              <a:spcAft>
                <a:spcPts val="1200"/>
              </a:spcAft>
              <a:buSzPct val="100000"/>
              <a:buAutoNum type="arabicPeriod" startAt="22"/>
            </a:pPr>
            <a:r>
              <a:rPr lang="en-US" sz="1500" u="sng" dirty="0">
                <a:solidFill>
                  <a:schemeClr val="hlink"/>
                </a:solidFill>
                <a:hlinkClick r:id="rId3" action="ppaction://hlinksldjump">
                  <a:extLst>
                    <a:ext uri="{A12FA001-AC4F-418D-AE19-62706E023703}">
                      <ahyp:hlinkClr xmlns:ahyp="http://schemas.microsoft.com/office/drawing/2018/hyperlinkcolor" val="tx"/>
                    </a:ext>
                  </a:extLst>
                </a:hlinkClick>
              </a:rPr>
              <a:t>SLIDE 31</a:t>
            </a:r>
            <a:r>
              <a:rPr lang="en-US" sz="1500" dirty="0">
                <a:solidFill>
                  <a:schemeClr val="dk1"/>
                </a:solidFill>
              </a:rPr>
              <a:t>: 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457200" lvl="0" indent="-444500" algn="l" rtl="0">
              <a:lnSpc>
                <a:spcPct val="100000"/>
              </a:lnSpc>
              <a:spcBef>
                <a:spcPts val="0"/>
              </a:spcBef>
              <a:spcAft>
                <a:spcPts val="1200"/>
              </a:spcAft>
              <a:buSzPct val="100000"/>
              <a:buAutoNum type="arabicPeriod" startAt="22"/>
            </a:pPr>
            <a:r>
              <a:rPr lang="en-US" sz="1500" u="sng" dirty="0">
                <a:solidFill>
                  <a:schemeClr val="hlink"/>
                </a:solidFill>
                <a:hlinkClick r:id="rId4" action="ppaction://hlinksldjump">
                  <a:extLst>
                    <a:ext uri="{A12FA001-AC4F-418D-AE19-62706E023703}">
                      <ahyp:hlinkClr xmlns:ahyp="http://schemas.microsoft.com/office/drawing/2018/hyperlinkcolor" val="tx"/>
                    </a:ext>
                  </a:extLst>
                </a:hlinkClick>
              </a:rPr>
              <a:t>SLIDE 32</a:t>
            </a:r>
            <a:r>
              <a:rPr lang="en-US" sz="1500" dirty="0">
                <a:solidFill>
                  <a:schemeClr val="dk1"/>
                </a:solidFill>
              </a:rPr>
              <a:t>: Ask students, “now that you've learned how to protect yourself if we have an earthquake, how do you feel? Are your feelings different than yesterday when we began? Turn and Talk.</a:t>
            </a:r>
            <a:endParaRPr lang="en-US" sz="1500" dirty="0">
              <a:solidFill>
                <a:schemeClr val="dk1"/>
              </a:solidFill>
              <a:cs typeface="Arial"/>
            </a:endParaRPr>
          </a:p>
          <a:p>
            <a:pPr marL="457200" lvl="0" indent="-444500" algn="l" rtl="0">
              <a:lnSpc>
                <a:spcPct val="100000"/>
              </a:lnSpc>
              <a:spcBef>
                <a:spcPts val="0"/>
              </a:spcBef>
              <a:spcAft>
                <a:spcPts val="1200"/>
              </a:spcAft>
              <a:buSzPct val="100000"/>
              <a:buAutoNum type="arabicPeriod" startAt="22"/>
            </a:pPr>
            <a:r>
              <a:rPr lang="en-US" sz="1500" u="sng" dirty="0">
                <a:solidFill>
                  <a:schemeClr val="hlink"/>
                </a:solidFill>
                <a:hlinkClick r:id="rId5" action="ppaction://hlinksldjump">
                  <a:extLst>
                    <a:ext uri="{A12FA001-AC4F-418D-AE19-62706E023703}">
                      <ahyp:hlinkClr xmlns:ahyp="http://schemas.microsoft.com/office/drawing/2018/hyperlinkcolor" val="tx"/>
                    </a:ext>
                  </a:extLst>
                </a:hlinkClick>
              </a:rPr>
              <a:t>SLIDE 33</a:t>
            </a:r>
            <a:r>
              <a:rPr lang="en-US" sz="1500" dirty="0">
                <a:solidFill>
                  <a:schemeClr val="dk1"/>
                </a:solidFill>
              </a:rPr>
              <a:t>: Provide students with the student sheet to give them the chance to review the correct protective actions if there is ground shaking or if they get an EEW alert.  </a:t>
            </a:r>
            <a:endParaRPr lang="en-US" sz="1500" dirty="0">
              <a:solidFill>
                <a:schemeClr val="dk1"/>
              </a:solidFill>
              <a:cs typeface="Arial"/>
            </a:endParaRPr>
          </a:p>
          <a:p>
            <a:pPr marL="457200" indent="-444500">
              <a:lnSpc>
                <a:spcPct val="100000"/>
              </a:lnSpc>
              <a:spcBef>
                <a:spcPts val="0"/>
              </a:spcBef>
              <a:spcAft>
                <a:spcPts val="1200"/>
              </a:spcAft>
              <a:buSzPct val="100000"/>
              <a:buAutoNum type="arabicPeriod" startAt="22"/>
            </a:pPr>
            <a:r>
              <a:rPr lang="en-US" sz="1500" u="sng">
                <a:solidFill>
                  <a:schemeClr val="hlink"/>
                </a:solidFill>
                <a:hlinkClick r:id="rId6" action="ppaction://hlinksldjump">
                  <a:extLst>
                    <a:ext uri="{A12FA001-AC4F-418D-AE19-62706E023703}">
                      <ahyp:hlinkClr xmlns:ahyp="http://schemas.microsoft.com/office/drawing/2018/hyperlinkcolor" val="tx"/>
                    </a:ext>
                  </a:extLst>
                </a:hlinkClick>
              </a:rPr>
              <a:t>SLIDE 34</a:t>
            </a:r>
            <a:r>
              <a:rPr lang="en-US" sz="1500">
                <a:solidFill>
                  <a:schemeClr val="dk1"/>
                </a:solidFill>
              </a:rPr>
              <a:t>: OPTIONAL - Please complete the </a:t>
            </a:r>
            <a:r>
              <a:rPr lang="en-US" sz="1500" u="sng" dirty="0">
                <a:solidFill>
                  <a:schemeClr val="hlink"/>
                </a:solidFill>
                <a:hlinkClick r:id="rId7">
                  <a:extLst>
                    <a:ext uri="{A12FA001-AC4F-418D-AE19-62706E023703}">
                      <ahyp:hlinkClr xmlns:ahyp="http://schemas.microsoft.com/office/drawing/2018/hyperlinkcolor" val="tx"/>
                    </a:ext>
                  </a:extLst>
                </a:hlinkClick>
              </a:rPr>
              <a:t>ShakeAlert Ready! Earthquake Drill Lesson Feedback Form</a:t>
            </a:r>
            <a:r>
              <a:rPr lang="en-US" sz="1500">
                <a:solidFill>
                  <a:schemeClr val="dk1"/>
                </a:solidFill>
              </a:rPr>
              <a:t>. </a:t>
            </a:r>
            <a:endParaRPr lang="en-US" sz="1500">
              <a:solidFill>
                <a:schemeClr val="dk1"/>
              </a:solidFill>
              <a:cs typeface="Arial"/>
            </a:endParaRPr>
          </a:p>
        </p:txBody>
      </p:sp>
      <p:sp>
        <p:nvSpPr>
          <p:cNvPr id="3" name="TextBox 7">
            <a:extLst>
              <a:ext uri="{FF2B5EF4-FFF2-40B4-BE49-F238E27FC236}">
                <a16:creationId xmlns:a16="http://schemas.microsoft.com/office/drawing/2014/main" id="{65421EEE-CF5B-DABF-2083-E2F13ED1002E}"/>
              </a:ext>
            </a:extLst>
          </p:cNvPr>
          <p:cNvSpPr txBox="1"/>
          <p:nvPr/>
        </p:nvSpPr>
        <p:spPr>
          <a:xfrm>
            <a:off x="0" y="6607174"/>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6">
            <a:extLst>
              <a:ext uri="{FF2B5EF4-FFF2-40B4-BE49-F238E27FC236}">
                <a16:creationId xmlns:a16="http://schemas.microsoft.com/office/drawing/2014/main" id="{633F4F6D-4A1C-E6FC-EAC5-C8455435BA3F}"/>
              </a:ext>
            </a:extLst>
          </p:cNvPr>
          <p:cNvSpPr>
            <a:spLocks noGrp="1"/>
          </p:cNvSpPr>
          <p:nvPr>
            <p:ph type="sldNum" sz="quarter" idx="4"/>
          </p:nvPr>
        </p:nvSpPr>
        <p:spPr>
          <a:xfrm>
            <a:off x="9448800" y="6492875"/>
            <a:ext cx="2743200" cy="365125"/>
          </a:xfrm>
        </p:spPr>
        <p:txBody>
          <a:bodyPr/>
          <a:lstStyle/>
          <a:p>
            <a:fld id="{4CD52F5A-F23C-D446-A233-54F38C79DABD}" type="slidenum">
              <a:rPr lang="en-US" smtClean="0"/>
              <a:pPr/>
              <a:t>9</a:t>
            </a:fld>
            <a:endParaRPr lang="en-US"/>
          </a:p>
        </p:txBody>
      </p:sp>
    </p:spTree>
    <p:extLst>
      <p:ext uri="{BB962C8B-B14F-4D97-AF65-F5344CB8AC3E}">
        <p14:creationId xmlns:p14="http://schemas.microsoft.com/office/powerpoint/2010/main" val="3891375316"/>
      </p:ext>
    </p:extLst>
  </p:cSld>
  <p:clrMapOvr>
    <a:masterClrMapping/>
  </p:clrMapOvr>
</p:sld>
</file>

<file path=ppt/theme/theme1.xml><?xml version="1.0" encoding="utf-8"?>
<a:theme xmlns:a="http://schemas.openxmlformats.org/drawingml/2006/main" name="Office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1173</TotalTime>
  <Words>7130</Words>
  <Application>Microsoft Office PowerPoint</Application>
  <PresentationFormat>Widescreen</PresentationFormat>
  <Paragraphs>477</Paragraphs>
  <Slides>42</Slides>
  <Notes>30</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ShakeAlert® Earthquake Early Warning  Earthquake Drill Lesson</vt:lpstr>
      <vt:lpstr>Links for Printing</vt:lpstr>
      <vt:lpstr>Sensitive Content Warning </vt:lpstr>
      <vt:lpstr>Teaching Steps - page 1</vt:lpstr>
      <vt:lpstr>Teaching Steps - page 2</vt:lpstr>
      <vt:lpstr>Teaching Steps - page 3</vt:lpstr>
      <vt:lpstr>Teaching Steps - page 4</vt:lpstr>
      <vt:lpstr>Teaching Steps - page 5</vt:lpstr>
      <vt:lpstr>Teaching Steps - page 6</vt:lpstr>
      <vt:lpstr>LEARNING TARGET</vt:lpstr>
      <vt:lpstr>What other safety drills have we had at school?</vt:lpstr>
      <vt:lpstr>Our school has Earthquake Early Warning! </vt:lpstr>
      <vt:lpstr>How do you feel? Turn and talk to a partner!</vt:lpstr>
      <vt:lpstr>PowerPoint Presentation</vt:lpstr>
      <vt:lpstr>PowerPoint Presentation</vt:lpstr>
      <vt:lpstr>Where are we?</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Protect yourself when there is . . .</vt:lpstr>
      <vt:lpstr>What to Expect from an Alert </vt:lpstr>
      <vt:lpstr>PowerPoint Presentation</vt:lpstr>
      <vt:lpstr>Help the people in your home prepare! </vt:lpstr>
      <vt:lpstr>Lesson Break</vt:lpstr>
      <vt:lpstr>Welcome Back! </vt:lpstr>
      <vt:lpstr>What do we do at school if there’s an earthquake?</vt:lpstr>
      <vt:lpstr>When the ground shakes, or you get an alert,  why is it important to . . .?</vt:lpstr>
      <vt:lpstr>PowerPoint Presentation</vt:lpstr>
      <vt:lpstr>What if you’re outside when you get an alert or feel shaking? </vt:lpstr>
      <vt:lpstr>Keeping Our Community Safe</vt:lpstr>
      <vt:lpstr>How do you feel? Turn and talk!</vt:lpstr>
      <vt:lpstr>Review</vt:lpstr>
      <vt:lpstr>Teachers, share your feedback, please! </vt:lpstr>
      <vt:lpstr>Content Standards: Kindergarten</vt:lpstr>
      <vt:lpstr>Content Standards: 1st Grade</vt:lpstr>
      <vt:lpstr>Content Standards: 2nd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Rubi Trujillo</dc:creator>
  <cp:keywords/>
  <dc:description/>
  <cp:lastModifiedBy>Roger Groom</cp:lastModifiedBy>
  <cp:revision>90</cp:revision>
  <dcterms:created xsi:type="dcterms:W3CDTF">2024-09-11T15:51:31Z</dcterms:created>
  <dcterms:modified xsi:type="dcterms:W3CDTF">2024-11-15T16:25:00Z</dcterms:modified>
  <cp:category/>
</cp:coreProperties>
</file>