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57"/>
  </p:notesMasterIdLst>
  <p:sldIdLst>
    <p:sldId id="311" r:id="rId2"/>
    <p:sldId id="257" r:id="rId3"/>
    <p:sldId id="258" r:id="rId4"/>
    <p:sldId id="259" r:id="rId5"/>
    <p:sldId id="260" r:id="rId6"/>
    <p:sldId id="261" r:id="rId7"/>
    <p:sldId id="262" r:id="rId8"/>
    <p:sldId id="263" r:id="rId9"/>
    <p:sldId id="264" r:id="rId10"/>
    <p:sldId id="265" r:id="rId11"/>
    <p:sldId id="266" r:id="rId12"/>
    <p:sldId id="267" r:id="rId13"/>
    <p:sldId id="268" r:id="rId14"/>
    <p:sldId id="322" r:id="rId15"/>
    <p:sldId id="270" r:id="rId16"/>
    <p:sldId id="271" r:id="rId17"/>
    <p:sldId id="272" r:id="rId18"/>
    <p:sldId id="273" r:id="rId19"/>
    <p:sldId id="274" r:id="rId20"/>
    <p:sldId id="275" r:id="rId21"/>
    <p:sldId id="276" r:id="rId22"/>
    <p:sldId id="277" r:id="rId23"/>
    <p:sldId id="312"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313" r:id="rId37"/>
    <p:sldId id="314" r:id="rId38"/>
    <p:sldId id="315" r:id="rId39"/>
    <p:sldId id="294" r:id="rId40"/>
    <p:sldId id="316" r:id="rId41"/>
    <p:sldId id="326" r:id="rId42"/>
    <p:sldId id="297" r:id="rId43"/>
    <p:sldId id="298" r:id="rId44"/>
    <p:sldId id="299" r:id="rId45"/>
    <p:sldId id="300" r:id="rId46"/>
    <p:sldId id="301" r:id="rId47"/>
    <p:sldId id="296" r:id="rId48"/>
    <p:sldId id="303" r:id="rId49"/>
    <p:sldId id="304" r:id="rId50"/>
    <p:sldId id="305" r:id="rId51"/>
    <p:sldId id="319" r:id="rId52"/>
    <p:sldId id="320" r:id="rId53"/>
    <p:sldId id="321" r:id="rId54"/>
    <p:sldId id="318" r:id="rId55"/>
    <p:sldId id="310" r:id="rId56"/>
  </p:sldIdLst>
  <p:sldSz cx="9144000" cy="5143500" type="screen16x9"/>
  <p:notesSz cx="6858000" cy="9144000"/>
  <p:embeddedFontLst>
    <p:embeddedFont>
      <p:font typeface="Salsa"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AD125C-1E63-5629-8090-0563C00D6668}" name="Katrina Arras" initials="KA" userId="7115c3255e4239b3" providerId="Windows Live"/>
  <p188:author id="{63700381-121C-3FD6-7BBB-760D2112574C}" name="Roger Groom" initials="" userId="S::rgroom@pps.net::78de7ccc-08d6-4ce7-b86d-0b954b6539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2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41BF3C-EE69-7DDE-D86D-C7E110A7A12D}" v="63" dt="2024-11-15T15:49:32.036"/>
    <p1510:client id="{DCBC4FA1-E78F-048C-D734-BF71C503ECEE}" v="120" dt="2024-11-14T18:59:19.597"/>
  </p1510:revLst>
</p1510:revInfo>
</file>

<file path=ppt/tableStyles.xml><?xml version="1.0" encoding="utf-8"?>
<a:tblStyleLst xmlns:a="http://schemas.openxmlformats.org/drawingml/2006/main" def="{5CDBDFD0-57C1-43A3-9998-79200CFFED7A}">
  <a:tblStyle styleId="{5CDBDFD0-57C1-43A3-9998-79200CFFED7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33"/>
    <p:restoredTop sz="83946"/>
  </p:normalViewPr>
  <p:slideViewPr>
    <p:cSldViewPr snapToGrid="0">
      <p:cViewPr varScale="1">
        <p:scale>
          <a:sx n="136" d="100"/>
          <a:sy n="136" d="100"/>
        </p:scale>
        <p:origin x="416"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er Groom" userId="21ba787ba40c0be6" providerId="LiveId" clId="{6560B55F-FE52-D74F-ABE7-81746C170A63}"/>
    <pc:docChg chg="custSel modSld">
      <pc:chgData name="Roger Groom" userId="21ba787ba40c0be6" providerId="LiveId" clId="{6560B55F-FE52-D74F-ABE7-81746C170A63}" dt="2024-09-29T16:13:01.714" v="333" actId="1076"/>
      <pc:docMkLst>
        <pc:docMk/>
      </pc:docMkLst>
      <pc:sldChg chg="modSp mod">
        <pc:chgData name="Roger Groom" userId="21ba787ba40c0be6" providerId="LiveId" clId="{6560B55F-FE52-D74F-ABE7-81746C170A63}" dt="2024-09-29T15:53:14.766" v="28" actId="14100"/>
        <pc:sldMkLst>
          <pc:docMk/>
          <pc:sldMk cId="0" sldId="268"/>
        </pc:sldMkLst>
        <pc:spChg chg="mod">
          <ac:chgData name="Roger Groom" userId="21ba787ba40c0be6" providerId="LiveId" clId="{6560B55F-FE52-D74F-ABE7-81746C170A63}" dt="2024-09-29T15:53:02.195" v="26" actId="1035"/>
          <ac:spMkLst>
            <pc:docMk/>
            <pc:sldMk cId="0" sldId="268"/>
            <ac:spMk id="3" creationId="{A9C9484F-A214-FE5F-3E66-40B880AE6BC8}"/>
          </ac:spMkLst>
        </pc:spChg>
        <pc:picChg chg="mod">
          <ac:chgData name="Roger Groom" userId="21ba787ba40c0be6" providerId="LiveId" clId="{6560B55F-FE52-D74F-ABE7-81746C170A63}" dt="2024-09-29T15:53:14.766" v="28" actId="14100"/>
          <ac:picMkLst>
            <pc:docMk/>
            <pc:sldMk cId="0" sldId="268"/>
            <ac:picMk id="4" creationId="{3E6BB373-F0EE-48C4-6984-CA9CA2AE9961}"/>
          </ac:picMkLst>
        </pc:picChg>
      </pc:sldChg>
      <pc:sldChg chg="delSp modSp mod">
        <pc:chgData name="Roger Groom" userId="21ba787ba40c0be6" providerId="LiveId" clId="{6560B55F-FE52-D74F-ABE7-81746C170A63}" dt="2024-09-29T15:56:24.633" v="65" actId="1036"/>
        <pc:sldMkLst>
          <pc:docMk/>
          <pc:sldMk cId="0" sldId="274"/>
        </pc:sldMkLst>
        <pc:spChg chg="mod">
          <ac:chgData name="Roger Groom" userId="21ba787ba40c0be6" providerId="LiveId" clId="{6560B55F-FE52-D74F-ABE7-81746C170A63}" dt="2024-09-29T15:56:24.633" v="65" actId="1036"/>
          <ac:spMkLst>
            <pc:docMk/>
            <pc:sldMk cId="0" sldId="274"/>
            <ac:spMk id="204" creationId="{00000000-0000-0000-0000-000000000000}"/>
          </ac:spMkLst>
        </pc:spChg>
        <pc:spChg chg="del mod">
          <ac:chgData name="Roger Groom" userId="21ba787ba40c0be6" providerId="LiveId" clId="{6560B55F-FE52-D74F-ABE7-81746C170A63}" dt="2024-09-29T15:56:20.048" v="58" actId="478"/>
          <ac:spMkLst>
            <pc:docMk/>
            <pc:sldMk cId="0" sldId="274"/>
            <ac:spMk id="205" creationId="{00000000-0000-0000-0000-000000000000}"/>
          </ac:spMkLst>
        </pc:spChg>
      </pc:sldChg>
      <pc:sldChg chg="delSp modSp mod">
        <pc:chgData name="Roger Groom" userId="21ba787ba40c0be6" providerId="LiveId" clId="{6560B55F-FE52-D74F-ABE7-81746C170A63}" dt="2024-09-29T15:57:34.692" v="83" actId="1037"/>
        <pc:sldMkLst>
          <pc:docMk/>
          <pc:sldMk cId="0" sldId="276"/>
        </pc:sldMkLst>
        <pc:spChg chg="del mod">
          <ac:chgData name="Roger Groom" userId="21ba787ba40c0be6" providerId="LiveId" clId="{6560B55F-FE52-D74F-ABE7-81746C170A63}" dt="2024-09-29T15:57:22.282" v="76" actId="478"/>
          <ac:spMkLst>
            <pc:docMk/>
            <pc:sldMk cId="0" sldId="276"/>
            <ac:spMk id="225" creationId="{00000000-0000-0000-0000-000000000000}"/>
          </ac:spMkLst>
        </pc:spChg>
        <pc:spChg chg="mod">
          <ac:chgData name="Roger Groom" userId="21ba787ba40c0be6" providerId="LiveId" clId="{6560B55F-FE52-D74F-ABE7-81746C170A63}" dt="2024-09-29T15:57:34.692" v="83" actId="1037"/>
          <ac:spMkLst>
            <pc:docMk/>
            <pc:sldMk cId="0" sldId="276"/>
            <ac:spMk id="226" creationId="{00000000-0000-0000-0000-000000000000}"/>
          </ac:spMkLst>
        </pc:spChg>
      </pc:sldChg>
      <pc:sldChg chg="modSp mod">
        <pc:chgData name="Roger Groom" userId="21ba787ba40c0be6" providerId="LiveId" clId="{6560B55F-FE52-D74F-ABE7-81746C170A63}" dt="2024-09-29T16:00:46.574" v="114" actId="1038"/>
        <pc:sldMkLst>
          <pc:docMk/>
          <pc:sldMk cId="0" sldId="277"/>
        </pc:sldMkLst>
        <pc:spChg chg="mod">
          <ac:chgData name="Roger Groom" userId="21ba787ba40c0be6" providerId="LiveId" clId="{6560B55F-FE52-D74F-ABE7-81746C170A63}" dt="2024-09-29T16:00:46.574" v="114" actId="1038"/>
          <ac:spMkLst>
            <pc:docMk/>
            <pc:sldMk cId="0" sldId="277"/>
            <ac:spMk id="235" creationId="{00000000-0000-0000-0000-000000000000}"/>
          </ac:spMkLst>
        </pc:spChg>
      </pc:sldChg>
      <pc:sldChg chg="modSp mod">
        <pc:chgData name="Roger Groom" userId="21ba787ba40c0be6" providerId="LiveId" clId="{6560B55F-FE52-D74F-ABE7-81746C170A63}" dt="2024-09-29T16:01:30.886" v="126" actId="1038"/>
        <pc:sldMkLst>
          <pc:docMk/>
          <pc:sldMk cId="0" sldId="279"/>
        </pc:sldMkLst>
        <pc:spChg chg="mod">
          <ac:chgData name="Roger Groom" userId="21ba787ba40c0be6" providerId="LiveId" clId="{6560B55F-FE52-D74F-ABE7-81746C170A63}" dt="2024-09-29T16:01:30.886" v="126" actId="1038"/>
          <ac:spMkLst>
            <pc:docMk/>
            <pc:sldMk cId="0" sldId="279"/>
            <ac:spMk id="253" creationId="{00000000-0000-0000-0000-000000000000}"/>
          </ac:spMkLst>
        </pc:spChg>
        <pc:picChg chg="mod">
          <ac:chgData name="Roger Groom" userId="21ba787ba40c0be6" providerId="LiveId" clId="{6560B55F-FE52-D74F-ABE7-81746C170A63}" dt="2024-09-29T16:01:22.153" v="115" actId="1582"/>
          <ac:picMkLst>
            <pc:docMk/>
            <pc:sldMk cId="0" sldId="279"/>
            <ac:picMk id="252" creationId="{00000000-0000-0000-0000-000000000000}"/>
          </ac:picMkLst>
        </pc:picChg>
      </pc:sldChg>
      <pc:sldChg chg="modSp mod">
        <pc:chgData name="Roger Groom" userId="21ba787ba40c0be6" providerId="LiveId" clId="{6560B55F-FE52-D74F-ABE7-81746C170A63}" dt="2024-09-29T16:02:52.447" v="134" actId="1037"/>
        <pc:sldMkLst>
          <pc:docMk/>
          <pc:sldMk cId="0" sldId="281"/>
        </pc:sldMkLst>
        <pc:spChg chg="mod">
          <ac:chgData name="Roger Groom" userId="21ba787ba40c0be6" providerId="LiveId" clId="{6560B55F-FE52-D74F-ABE7-81746C170A63}" dt="2024-09-29T16:02:52.447" v="134" actId="1037"/>
          <ac:spMkLst>
            <pc:docMk/>
            <pc:sldMk cId="0" sldId="281"/>
            <ac:spMk id="268" creationId="{00000000-0000-0000-0000-000000000000}"/>
          </ac:spMkLst>
        </pc:spChg>
      </pc:sldChg>
      <pc:sldChg chg="modSp mod">
        <pc:chgData name="Roger Groom" userId="21ba787ba40c0be6" providerId="LiveId" clId="{6560B55F-FE52-D74F-ABE7-81746C170A63}" dt="2024-09-29T16:03:26.702" v="187" actId="1038"/>
        <pc:sldMkLst>
          <pc:docMk/>
          <pc:sldMk cId="0" sldId="282"/>
        </pc:sldMkLst>
        <pc:spChg chg="mod">
          <ac:chgData name="Roger Groom" userId="21ba787ba40c0be6" providerId="LiveId" clId="{6560B55F-FE52-D74F-ABE7-81746C170A63}" dt="2024-09-29T16:03:26.702" v="187" actId="1038"/>
          <ac:spMkLst>
            <pc:docMk/>
            <pc:sldMk cId="0" sldId="282"/>
            <ac:spMk id="283" creationId="{00000000-0000-0000-0000-000000000000}"/>
          </ac:spMkLst>
        </pc:spChg>
      </pc:sldChg>
      <pc:sldChg chg="modSp mod">
        <pc:chgData name="Roger Groom" userId="21ba787ba40c0be6" providerId="LiveId" clId="{6560B55F-FE52-D74F-ABE7-81746C170A63}" dt="2024-09-29T16:05:12.154" v="206" actId="1035"/>
        <pc:sldMkLst>
          <pc:docMk/>
          <pc:sldMk cId="0" sldId="283"/>
        </pc:sldMkLst>
        <pc:spChg chg="mod">
          <ac:chgData name="Roger Groom" userId="21ba787ba40c0be6" providerId="LiveId" clId="{6560B55F-FE52-D74F-ABE7-81746C170A63}" dt="2024-09-29T16:05:12.154" v="206" actId="1035"/>
          <ac:spMkLst>
            <pc:docMk/>
            <pc:sldMk cId="0" sldId="283"/>
            <ac:spMk id="293" creationId="{00000000-0000-0000-0000-000000000000}"/>
          </ac:spMkLst>
        </pc:spChg>
        <pc:grpChg chg="mod">
          <ac:chgData name="Roger Groom" userId="21ba787ba40c0be6" providerId="LiveId" clId="{6560B55F-FE52-D74F-ABE7-81746C170A63}" dt="2024-09-29T16:05:00.155" v="202" actId="1036"/>
          <ac:grpSpMkLst>
            <pc:docMk/>
            <pc:sldMk cId="0" sldId="283"/>
            <ac:grpSpMk id="4" creationId="{302E2B17-913C-A7CD-4F8D-1FF71D58965A}"/>
          </ac:grpSpMkLst>
        </pc:grpChg>
        <pc:picChg chg="mod">
          <ac:chgData name="Roger Groom" userId="21ba787ba40c0be6" providerId="LiveId" clId="{6560B55F-FE52-D74F-ABE7-81746C170A63}" dt="2024-09-29T16:04:33.344" v="188" actId="1582"/>
          <ac:picMkLst>
            <pc:docMk/>
            <pc:sldMk cId="0" sldId="283"/>
            <ac:picMk id="294" creationId="{00000000-0000-0000-0000-000000000000}"/>
          </ac:picMkLst>
        </pc:picChg>
        <pc:picChg chg="mod">
          <ac:chgData name="Roger Groom" userId="21ba787ba40c0be6" providerId="LiveId" clId="{6560B55F-FE52-D74F-ABE7-81746C170A63}" dt="2024-09-29T16:04:39.500" v="189" actId="1582"/>
          <ac:picMkLst>
            <pc:docMk/>
            <pc:sldMk cId="0" sldId="283"/>
            <ac:picMk id="295" creationId="{00000000-0000-0000-0000-000000000000}"/>
          </ac:picMkLst>
        </pc:picChg>
      </pc:sldChg>
      <pc:sldChg chg="modSp mod">
        <pc:chgData name="Roger Groom" userId="21ba787ba40c0be6" providerId="LiveId" clId="{6560B55F-FE52-D74F-ABE7-81746C170A63}" dt="2024-09-29T16:05:24.856" v="207" actId="1076"/>
        <pc:sldMkLst>
          <pc:docMk/>
          <pc:sldMk cId="0" sldId="284"/>
        </pc:sldMkLst>
        <pc:spChg chg="mod">
          <ac:chgData name="Roger Groom" userId="21ba787ba40c0be6" providerId="LiveId" clId="{6560B55F-FE52-D74F-ABE7-81746C170A63}" dt="2024-09-29T16:05:24.856" v="207" actId="1076"/>
          <ac:spMkLst>
            <pc:docMk/>
            <pc:sldMk cId="0" sldId="284"/>
            <ac:spMk id="301" creationId="{00000000-0000-0000-0000-000000000000}"/>
          </ac:spMkLst>
        </pc:spChg>
      </pc:sldChg>
      <pc:sldChg chg="modSp mod">
        <pc:chgData name="Roger Groom" userId="21ba787ba40c0be6" providerId="LiveId" clId="{6560B55F-FE52-D74F-ABE7-81746C170A63}" dt="2024-09-29T16:06:13.771" v="225" actId="1038"/>
        <pc:sldMkLst>
          <pc:docMk/>
          <pc:sldMk cId="0" sldId="285"/>
        </pc:sldMkLst>
        <pc:spChg chg="mod">
          <ac:chgData name="Roger Groom" userId="21ba787ba40c0be6" providerId="LiveId" clId="{6560B55F-FE52-D74F-ABE7-81746C170A63}" dt="2024-09-29T16:06:13.771" v="225" actId="1038"/>
          <ac:spMkLst>
            <pc:docMk/>
            <pc:sldMk cId="0" sldId="285"/>
            <ac:spMk id="314" creationId="{00000000-0000-0000-0000-000000000000}"/>
          </ac:spMkLst>
        </pc:spChg>
      </pc:sldChg>
      <pc:sldChg chg="modSp mod">
        <pc:chgData name="Roger Groom" userId="21ba787ba40c0be6" providerId="LiveId" clId="{6560B55F-FE52-D74F-ABE7-81746C170A63}" dt="2024-09-29T16:06:35.776" v="257" actId="1038"/>
        <pc:sldMkLst>
          <pc:docMk/>
          <pc:sldMk cId="0" sldId="286"/>
        </pc:sldMkLst>
        <pc:spChg chg="mod">
          <ac:chgData name="Roger Groom" userId="21ba787ba40c0be6" providerId="LiveId" clId="{6560B55F-FE52-D74F-ABE7-81746C170A63}" dt="2024-09-29T16:06:35.776" v="257" actId="1038"/>
          <ac:spMkLst>
            <pc:docMk/>
            <pc:sldMk cId="0" sldId="286"/>
            <ac:spMk id="322" creationId="{00000000-0000-0000-0000-000000000000}"/>
          </ac:spMkLst>
        </pc:spChg>
      </pc:sldChg>
      <pc:sldChg chg="modSp mod">
        <pc:chgData name="Roger Groom" userId="21ba787ba40c0be6" providerId="LiveId" clId="{6560B55F-FE52-D74F-ABE7-81746C170A63}" dt="2024-09-29T16:08:11.331" v="263" actId="255"/>
        <pc:sldMkLst>
          <pc:docMk/>
          <pc:sldMk cId="0" sldId="287"/>
        </pc:sldMkLst>
        <pc:spChg chg="mod">
          <ac:chgData name="Roger Groom" userId="21ba787ba40c0be6" providerId="LiveId" clId="{6560B55F-FE52-D74F-ABE7-81746C170A63}" dt="2024-09-29T16:08:11.331" v="263" actId="255"/>
          <ac:spMkLst>
            <pc:docMk/>
            <pc:sldMk cId="0" sldId="287"/>
            <ac:spMk id="331" creationId="{00000000-0000-0000-0000-000000000000}"/>
          </ac:spMkLst>
        </pc:spChg>
        <pc:picChg chg="mod">
          <ac:chgData name="Roger Groom" userId="21ba787ba40c0be6" providerId="LiveId" clId="{6560B55F-FE52-D74F-ABE7-81746C170A63}" dt="2024-09-29T16:06:46.447" v="259" actId="1076"/>
          <ac:picMkLst>
            <pc:docMk/>
            <pc:sldMk cId="0" sldId="287"/>
            <ac:picMk id="333" creationId="{00000000-0000-0000-0000-000000000000}"/>
          </ac:picMkLst>
        </pc:picChg>
      </pc:sldChg>
      <pc:sldChg chg="modSp mod">
        <pc:chgData name="Roger Groom" userId="21ba787ba40c0be6" providerId="LiveId" clId="{6560B55F-FE52-D74F-ABE7-81746C170A63}" dt="2024-09-29T16:08:24.957" v="264" actId="255"/>
        <pc:sldMkLst>
          <pc:docMk/>
          <pc:sldMk cId="0" sldId="288"/>
        </pc:sldMkLst>
        <pc:spChg chg="mod">
          <ac:chgData name="Roger Groom" userId="21ba787ba40c0be6" providerId="LiveId" clId="{6560B55F-FE52-D74F-ABE7-81746C170A63}" dt="2024-09-29T16:08:24.957" v="264" actId="255"/>
          <ac:spMkLst>
            <pc:docMk/>
            <pc:sldMk cId="0" sldId="288"/>
            <ac:spMk id="342" creationId="{00000000-0000-0000-0000-000000000000}"/>
          </ac:spMkLst>
        </pc:spChg>
      </pc:sldChg>
      <pc:sldChg chg="modSp mod">
        <pc:chgData name="Roger Groom" userId="21ba787ba40c0be6" providerId="LiveId" clId="{6560B55F-FE52-D74F-ABE7-81746C170A63}" dt="2024-09-29T16:08:37.508" v="265" actId="255"/>
        <pc:sldMkLst>
          <pc:docMk/>
          <pc:sldMk cId="0" sldId="289"/>
        </pc:sldMkLst>
        <pc:spChg chg="mod">
          <ac:chgData name="Roger Groom" userId="21ba787ba40c0be6" providerId="LiveId" clId="{6560B55F-FE52-D74F-ABE7-81746C170A63}" dt="2024-09-29T16:08:37.508" v="265" actId="255"/>
          <ac:spMkLst>
            <pc:docMk/>
            <pc:sldMk cId="0" sldId="289"/>
            <ac:spMk id="356" creationId="{00000000-0000-0000-0000-000000000000}"/>
          </ac:spMkLst>
        </pc:spChg>
      </pc:sldChg>
      <pc:sldChg chg="modSp mod">
        <pc:chgData name="Roger Groom" userId="21ba787ba40c0be6" providerId="LiveId" clId="{6560B55F-FE52-D74F-ABE7-81746C170A63}" dt="2024-09-29T16:08:50.567" v="266" actId="255"/>
        <pc:sldMkLst>
          <pc:docMk/>
          <pc:sldMk cId="0" sldId="290"/>
        </pc:sldMkLst>
        <pc:spChg chg="mod">
          <ac:chgData name="Roger Groom" userId="21ba787ba40c0be6" providerId="LiveId" clId="{6560B55F-FE52-D74F-ABE7-81746C170A63}" dt="2024-09-29T16:08:50.567" v="266" actId="255"/>
          <ac:spMkLst>
            <pc:docMk/>
            <pc:sldMk cId="0" sldId="290"/>
            <ac:spMk id="371" creationId="{00000000-0000-0000-0000-000000000000}"/>
          </ac:spMkLst>
        </pc:spChg>
      </pc:sldChg>
      <pc:sldChg chg="modSp mod">
        <pc:chgData name="Roger Groom" userId="21ba787ba40c0be6" providerId="LiveId" clId="{6560B55F-FE52-D74F-ABE7-81746C170A63}" dt="2024-09-29T16:09:57.630" v="277" actId="1038"/>
        <pc:sldMkLst>
          <pc:docMk/>
          <pc:sldMk cId="0" sldId="294"/>
        </pc:sldMkLst>
        <pc:spChg chg="mod">
          <ac:chgData name="Roger Groom" userId="21ba787ba40c0be6" providerId="LiveId" clId="{6560B55F-FE52-D74F-ABE7-81746C170A63}" dt="2024-09-29T16:07:41.290" v="262" actId="113"/>
          <ac:spMkLst>
            <pc:docMk/>
            <pc:sldMk cId="0" sldId="294"/>
            <ac:spMk id="401" creationId="{00000000-0000-0000-0000-000000000000}"/>
          </ac:spMkLst>
        </pc:spChg>
        <pc:spChg chg="mod">
          <ac:chgData name="Roger Groom" userId="21ba787ba40c0be6" providerId="LiveId" clId="{6560B55F-FE52-D74F-ABE7-81746C170A63}" dt="2024-09-29T16:09:57.630" v="277" actId="1038"/>
          <ac:spMkLst>
            <pc:docMk/>
            <pc:sldMk cId="0" sldId="294"/>
            <ac:spMk id="405" creationId="{00000000-0000-0000-0000-000000000000}"/>
          </ac:spMkLst>
        </pc:spChg>
      </pc:sldChg>
      <pc:sldChg chg="modSp mod">
        <pc:chgData name="Roger Groom" userId="21ba787ba40c0be6" providerId="LiveId" clId="{6560B55F-FE52-D74F-ABE7-81746C170A63}" dt="2024-09-29T16:10:38.266" v="294" actId="1037"/>
        <pc:sldMkLst>
          <pc:docMk/>
          <pc:sldMk cId="0" sldId="297"/>
        </pc:sldMkLst>
        <pc:spChg chg="mod">
          <ac:chgData name="Roger Groom" userId="21ba787ba40c0be6" providerId="LiveId" clId="{6560B55F-FE52-D74F-ABE7-81746C170A63}" dt="2024-09-29T16:10:38.266" v="294" actId="1037"/>
          <ac:spMkLst>
            <pc:docMk/>
            <pc:sldMk cId="0" sldId="297"/>
            <ac:spMk id="433" creationId="{00000000-0000-0000-0000-000000000000}"/>
          </ac:spMkLst>
        </pc:spChg>
        <pc:picChg chg="mod">
          <ac:chgData name="Roger Groom" userId="21ba787ba40c0be6" providerId="LiveId" clId="{6560B55F-FE52-D74F-ABE7-81746C170A63}" dt="2024-09-29T16:10:33.287" v="279" actId="1076"/>
          <ac:picMkLst>
            <pc:docMk/>
            <pc:sldMk cId="0" sldId="297"/>
            <ac:picMk id="434" creationId="{00000000-0000-0000-0000-000000000000}"/>
          </ac:picMkLst>
        </pc:picChg>
      </pc:sldChg>
      <pc:sldChg chg="modSp mod">
        <pc:chgData name="Roger Groom" userId="21ba787ba40c0be6" providerId="LiveId" clId="{6560B55F-FE52-D74F-ABE7-81746C170A63}" dt="2024-09-29T16:10:55.319" v="313" actId="1038"/>
        <pc:sldMkLst>
          <pc:docMk/>
          <pc:sldMk cId="0" sldId="298"/>
        </pc:sldMkLst>
        <pc:spChg chg="mod">
          <ac:chgData name="Roger Groom" userId="21ba787ba40c0be6" providerId="LiveId" clId="{6560B55F-FE52-D74F-ABE7-81746C170A63}" dt="2024-09-29T16:10:55.319" v="313" actId="1038"/>
          <ac:spMkLst>
            <pc:docMk/>
            <pc:sldMk cId="0" sldId="298"/>
            <ac:spMk id="440" creationId="{00000000-0000-0000-0000-000000000000}"/>
          </ac:spMkLst>
        </pc:spChg>
      </pc:sldChg>
      <pc:sldChg chg="modSp mod">
        <pc:chgData name="Roger Groom" userId="21ba787ba40c0be6" providerId="LiveId" clId="{6560B55F-FE52-D74F-ABE7-81746C170A63}" dt="2024-09-29T16:13:01.714" v="333" actId="1076"/>
        <pc:sldMkLst>
          <pc:docMk/>
          <pc:sldMk cId="0" sldId="299"/>
        </pc:sldMkLst>
        <pc:spChg chg="mod">
          <ac:chgData name="Roger Groom" userId="21ba787ba40c0be6" providerId="LiveId" clId="{6560B55F-FE52-D74F-ABE7-81746C170A63}" dt="2024-09-29T16:11:23.775" v="314" actId="1076"/>
          <ac:spMkLst>
            <pc:docMk/>
            <pc:sldMk cId="0" sldId="299"/>
            <ac:spMk id="448" creationId="{00000000-0000-0000-0000-000000000000}"/>
          </ac:spMkLst>
        </pc:spChg>
        <pc:picChg chg="mod">
          <ac:chgData name="Roger Groom" userId="21ba787ba40c0be6" providerId="LiveId" clId="{6560B55F-FE52-D74F-ABE7-81746C170A63}" dt="2024-09-29T16:12:53.198" v="331" actId="688"/>
          <ac:picMkLst>
            <pc:docMk/>
            <pc:sldMk cId="0" sldId="299"/>
            <ac:picMk id="450" creationId="{00000000-0000-0000-0000-000000000000}"/>
          </ac:picMkLst>
        </pc:picChg>
        <pc:picChg chg="mod">
          <ac:chgData name="Roger Groom" userId="21ba787ba40c0be6" providerId="LiveId" clId="{6560B55F-FE52-D74F-ABE7-81746C170A63}" dt="2024-09-29T16:13:01.714" v="333" actId="1076"/>
          <ac:picMkLst>
            <pc:docMk/>
            <pc:sldMk cId="0" sldId="299"/>
            <ac:picMk id="451" creationId="{00000000-0000-0000-0000-000000000000}"/>
          </ac:picMkLst>
        </pc:picChg>
      </pc:sldChg>
      <pc:sldChg chg="modSp mod modAnim">
        <pc:chgData name="Roger Groom" userId="21ba787ba40c0be6" providerId="LiveId" clId="{6560B55F-FE52-D74F-ABE7-81746C170A63}" dt="2024-09-29T15:59:49.692" v="98"/>
        <pc:sldMkLst>
          <pc:docMk/>
          <pc:sldMk cId="1315595695" sldId="312"/>
        </pc:sldMkLst>
        <pc:spChg chg="mod">
          <ac:chgData name="Roger Groom" userId="21ba787ba40c0be6" providerId="LiveId" clId="{6560B55F-FE52-D74F-ABE7-81746C170A63}" dt="2024-09-29T15:59:29.914" v="94" actId="1038"/>
          <ac:spMkLst>
            <pc:docMk/>
            <pc:sldMk cId="1315595695" sldId="312"/>
            <ac:spMk id="9" creationId="{953A6D73-A6D6-A439-928E-8710837EE991}"/>
          </ac:spMkLst>
        </pc:spChg>
        <pc:spChg chg="mod">
          <ac:chgData name="Roger Groom" userId="21ba787ba40c0be6" providerId="LiveId" clId="{6560B55F-FE52-D74F-ABE7-81746C170A63}" dt="2024-09-29T15:59:35.261" v="97" actId="1035"/>
          <ac:spMkLst>
            <pc:docMk/>
            <pc:sldMk cId="1315595695" sldId="312"/>
            <ac:spMk id="10" creationId="{98FDCB5B-BF26-A5AF-B98D-55A6EF277EE0}"/>
          </ac:spMkLst>
        </pc:spChg>
        <pc:picChg chg="mod">
          <ac:chgData name="Roger Groom" userId="21ba787ba40c0be6" providerId="LiveId" clId="{6560B55F-FE52-D74F-ABE7-81746C170A63}" dt="2024-09-29T15:59:23.764" v="87" actId="1036"/>
          <ac:picMkLst>
            <pc:docMk/>
            <pc:sldMk cId="1315595695" sldId="312"/>
            <ac:picMk id="11" creationId="{AAC6E8BF-BBE3-D26E-1E1E-D0E648D61755}"/>
          </ac:picMkLst>
        </pc:picChg>
      </pc:sldChg>
      <pc:sldChg chg="modSp mod">
        <pc:chgData name="Roger Groom" userId="21ba787ba40c0be6" providerId="LiveId" clId="{6560B55F-FE52-D74F-ABE7-81746C170A63}" dt="2024-09-29T16:09:14.318" v="272" actId="404"/>
        <pc:sldMkLst>
          <pc:docMk/>
          <pc:sldMk cId="2636684689" sldId="313"/>
        </pc:sldMkLst>
        <pc:spChg chg="mod">
          <ac:chgData name="Roger Groom" userId="21ba787ba40c0be6" providerId="LiveId" clId="{6560B55F-FE52-D74F-ABE7-81746C170A63}" dt="2024-09-29T16:09:14.318" v="272" actId="404"/>
          <ac:spMkLst>
            <pc:docMk/>
            <pc:sldMk cId="2636684689" sldId="313"/>
            <ac:spMk id="2" creationId="{12E9D99C-D4E6-8A79-AAFB-D2457A275819}"/>
          </ac:spMkLst>
        </pc:spChg>
      </pc:sldChg>
      <pc:sldChg chg="modSp mod">
        <pc:chgData name="Roger Groom" userId="21ba787ba40c0be6" providerId="LiveId" clId="{6560B55F-FE52-D74F-ABE7-81746C170A63}" dt="2024-09-29T16:09:21.995" v="273" actId="139"/>
        <pc:sldMkLst>
          <pc:docMk/>
          <pc:sldMk cId="2690137946" sldId="314"/>
        </pc:sldMkLst>
        <pc:spChg chg="mod">
          <ac:chgData name="Roger Groom" userId="21ba787ba40c0be6" providerId="LiveId" clId="{6560B55F-FE52-D74F-ABE7-81746C170A63}" dt="2024-09-29T16:09:21.995" v="273" actId="139"/>
          <ac:spMkLst>
            <pc:docMk/>
            <pc:sldMk cId="2690137946" sldId="314"/>
            <ac:spMk id="2" creationId="{7012440E-7902-29CD-D8FA-426E15AAA9EC}"/>
          </ac:spMkLst>
        </pc:spChg>
      </pc:sldChg>
      <pc:sldChg chg="modSp mod">
        <pc:chgData name="Roger Groom" userId="21ba787ba40c0be6" providerId="LiveId" clId="{6560B55F-FE52-D74F-ABE7-81746C170A63}" dt="2024-09-29T16:07:32.389" v="261" actId="113"/>
        <pc:sldMkLst>
          <pc:docMk/>
          <pc:sldMk cId="1882192932" sldId="315"/>
        </pc:sldMkLst>
        <pc:spChg chg="mod">
          <ac:chgData name="Roger Groom" userId="21ba787ba40c0be6" providerId="LiveId" clId="{6560B55F-FE52-D74F-ABE7-81746C170A63}" dt="2024-09-29T16:07:32.389" v="261" actId="113"/>
          <ac:spMkLst>
            <pc:docMk/>
            <pc:sldMk cId="1882192932" sldId="315"/>
            <ac:spMk id="2" creationId="{95EE4037-1075-139F-8C15-48EE08942D8D}"/>
          </ac:spMkLst>
        </pc:spChg>
      </pc:sldChg>
      <pc:sldChg chg="modSp mod">
        <pc:chgData name="Roger Groom" userId="21ba787ba40c0be6" providerId="LiveId" clId="{6560B55F-FE52-D74F-ABE7-81746C170A63}" dt="2024-09-29T15:54:21.854" v="42" actId="1037"/>
        <pc:sldMkLst>
          <pc:docMk/>
          <pc:sldMk cId="0" sldId="322"/>
        </pc:sldMkLst>
        <pc:spChg chg="mod">
          <ac:chgData name="Roger Groom" userId="21ba787ba40c0be6" providerId="LiveId" clId="{6560B55F-FE52-D74F-ABE7-81746C170A63}" dt="2024-09-29T15:54:21.854" v="42" actId="1037"/>
          <ac:spMkLst>
            <pc:docMk/>
            <pc:sldMk cId="0" sldId="322"/>
            <ac:spMk id="120" creationId="{00000000-0000-0000-0000-000000000000}"/>
          </ac:spMkLst>
        </pc:spChg>
      </pc:sldChg>
    </pc:docChg>
  </pc:docChgLst>
  <pc:docChgLst>
    <pc:chgData name="Roger Groom" userId="21ba787ba40c0be6" providerId="LiveId" clId="{6D7CE4F4-7391-B545-BC56-D7E6056A90BB}"/>
    <pc:docChg chg="undo custSel modSld">
      <pc:chgData name="Roger Groom" userId="21ba787ba40c0be6" providerId="LiveId" clId="{6D7CE4F4-7391-B545-BC56-D7E6056A90BB}" dt="2024-10-09T00:04:36.413" v="502" actId="14734"/>
      <pc:docMkLst>
        <pc:docMk/>
      </pc:docMkLst>
      <pc:sldChg chg="addSp delSp modSp mod">
        <pc:chgData name="Roger Groom" userId="21ba787ba40c0be6" providerId="LiveId" clId="{6D7CE4F4-7391-B545-BC56-D7E6056A90BB}" dt="2024-10-08T23:37:15.531" v="188" actId="2710"/>
        <pc:sldMkLst>
          <pc:docMk/>
          <pc:sldMk cId="0" sldId="257"/>
        </pc:sldMkLst>
        <pc:spChg chg="add mod">
          <ac:chgData name="Roger Groom" userId="21ba787ba40c0be6" providerId="LiveId" clId="{6D7CE4F4-7391-B545-BC56-D7E6056A90BB}" dt="2024-10-08T23:30:28.987" v="1"/>
          <ac:spMkLst>
            <pc:docMk/>
            <pc:sldMk cId="0" sldId="257"/>
            <ac:spMk id="2" creationId="{A70DCA68-7F92-9BBC-F9DC-384D2D42B43A}"/>
          </ac:spMkLst>
        </pc:spChg>
        <pc:spChg chg="add del mod">
          <ac:chgData name="Roger Groom" userId="21ba787ba40c0be6" providerId="LiveId" clId="{6D7CE4F4-7391-B545-BC56-D7E6056A90BB}" dt="2024-10-08T23:33:03.130" v="81" actId="1076"/>
          <ac:spMkLst>
            <pc:docMk/>
            <pc:sldMk cId="0" sldId="257"/>
            <ac:spMk id="3" creationId="{90B77C12-3240-D150-5EFE-D90519385AE0}"/>
          </ac:spMkLst>
        </pc:spChg>
        <pc:spChg chg="del">
          <ac:chgData name="Roger Groom" userId="21ba787ba40c0be6" providerId="LiveId" clId="{6D7CE4F4-7391-B545-BC56-D7E6056A90BB}" dt="2024-10-08T23:32:36.482" v="75" actId="478"/>
          <ac:spMkLst>
            <pc:docMk/>
            <pc:sldMk cId="0" sldId="257"/>
            <ac:spMk id="5" creationId="{F88B4011-3A0A-E01F-74D3-818F3A01732F}"/>
          </ac:spMkLst>
        </pc:spChg>
        <pc:spChg chg="add mod">
          <ac:chgData name="Roger Groom" userId="21ba787ba40c0be6" providerId="LiveId" clId="{6D7CE4F4-7391-B545-BC56-D7E6056A90BB}" dt="2024-10-08T23:32:56.318" v="79"/>
          <ac:spMkLst>
            <pc:docMk/>
            <pc:sldMk cId="0" sldId="257"/>
            <ac:spMk id="6" creationId="{5EB1C120-A76C-4EB9-A0E7-8E449096481C}"/>
          </ac:spMkLst>
        </pc:spChg>
        <pc:spChg chg="mod">
          <ac:chgData name="Roger Groom" userId="21ba787ba40c0be6" providerId="LiveId" clId="{6D7CE4F4-7391-B545-BC56-D7E6056A90BB}" dt="2024-10-08T23:37:15.531" v="188" actId="2710"/>
          <ac:spMkLst>
            <pc:docMk/>
            <pc:sldMk cId="0" sldId="257"/>
            <ac:spMk id="55" creationId="{00000000-0000-0000-0000-000000000000}"/>
          </ac:spMkLst>
        </pc:spChg>
      </pc:sldChg>
      <pc:sldChg chg="addSp delSp modSp mod">
        <pc:chgData name="Roger Groom" userId="21ba787ba40c0be6" providerId="LiveId" clId="{6D7CE4F4-7391-B545-BC56-D7E6056A90BB}" dt="2024-10-08T23:33:15.174" v="84"/>
        <pc:sldMkLst>
          <pc:docMk/>
          <pc:sldMk cId="0" sldId="258"/>
        </pc:sldMkLst>
        <pc:spChg chg="add mod">
          <ac:chgData name="Roger Groom" userId="21ba787ba40c0be6" providerId="LiveId" clId="{6D7CE4F4-7391-B545-BC56-D7E6056A90BB}" dt="2024-10-08T23:30:31.564" v="2"/>
          <ac:spMkLst>
            <pc:docMk/>
            <pc:sldMk cId="0" sldId="258"/>
            <ac:spMk id="2" creationId="{614142EA-C659-4AA8-F5F6-578E9C96B98B}"/>
          </ac:spMkLst>
        </pc:spChg>
        <pc:spChg chg="del">
          <ac:chgData name="Roger Groom" userId="21ba787ba40c0be6" providerId="LiveId" clId="{6D7CE4F4-7391-B545-BC56-D7E6056A90BB}" dt="2024-10-08T23:33:14.751" v="83" actId="478"/>
          <ac:spMkLst>
            <pc:docMk/>
            <pc:sldMk cId="0" sldId="258"/>
            <ac:spMk id="3" creationId="{A831F566-F7A3-B2DB-8DBE-1F7B22E97B12}"/>
          </ac:spMkLst>
        </pc:spChg>
        <pc:spChg chg="del">
          <ac:chgData name="Roger Groom" userId="21ba787ba40c0be6" providerId="LiveId" clId="{6D7CE4F4-7391-B545-BC56-D7E6056A90BB}" dt="2024-10-08T23:32:35.291" v="74" actId="478"/>
          <ac:spMkLst>
            <pc:docMk/>
            <pc:sldMk cId="0" sldId="258"/>
            <ac:spMk id="4" creationId="{F88B4011-3A0A-E01F-74D3-818F3A01732F}"/>
          </ac:spMkLst>
        </pc:spChg>
        <pc:spChg chg="add mod">
          <ac:chgData name="Roger Groom" userId="21ba787ba40c0be6" providerId="LiveId" clId="{6D7CE4F4-7391-B545-BC56-D7E6056A90BB}" dt="2024-10-08T23:33:10.961" v="82"/>
          <ac:spMkLst>
            <pc:docMk/>
            <pc:sldMk cId="0" sldId="258"/>
            <ac:spMk id="5" creationId="{3CC97BC2-4BA5-6DB8-8BA6-22D5FE9FE7C1}"/>
          </ac:spMkLst>
        </pc:spChg>
        <pc:spChg chg="add mod">
          <ac:chgData name="Roger Groom" userId="21ba787ba40c0be6" providerId="LiveId" clId="{6D7CE4F4-7391-B545-BC56-D7E6056A90BB}" dt="2024-10-08T23:33:15.174" v="84"/>
          <ac:spMkLst>
            <pc:docMk/>
            <pc:sldMk cId="0" sldId="258"/>
            <ac:spMk id="6" creationId="{EA097DDB-658D-62C3-8F9F-521AF76EA767}"/>
          </ac:spMkLst>
        </pc:spChg>
      </pc:sldChg>
      <pc:sldChg chg="addSp delSp modSp mod">
        <pc:chgData name="Roger Groom" userId="21ba787ba40c0be6" providerId="LiveId" clId="{6D7CE4F4-7391-B545-BC56-D7E6056A90BB}" dt="2024-10-08T23:33:19.147" v="86"/>
        <pc:sldMkLst>
          <pc:docMk/>
          <pc:sldMk cId="0" sldId="259"/>
        </pc:sldMkLst>
        <pc:spChg chg="add mod">
          <ac:chgData name="Roger Groom" userId="21ba787ba40c0be6" providerId="LiveId" clId="{6D7CE4F4-7391-B545-BC56-D7E6056A90BB}" dt="2024-10-08T23:30:32.604" v="3"/>
          <ac:spMkLst>
            <pc:docMk/>
            <pc:sldMk cId="0" sldId="259"/>
            <ac:spMk id="2" creationId="{E061DCB2-3F3F-7761-5069-8214B7FB58C6}"/>
          </ac:spMkLst>
        </pc:spChg>
        <pc:spChg chg="del">
          <ac:chgData name="Roger Groom" userId="21ba787ba40c0be6" providerId="LiveId" clId="{6D7CE4F4-7391-B545-BC56-D7E6056A90BB}" dt="2024-10-08T23:33:18.910" v="85" actId="478"/>
          <ac:spMkLst>
            <pc:docMk/>
            <pc:sldMk cId="0" sldId="259"/>
            <ac:spMk id="3" creationId="{25A3D15C-DD7D-F5A5-37F9-6F644FF0F09B}"/>
          </ac:spMkLst>
        </pc:spChg>
        <pc:spChg chg="add mod">
          <ac:chgData name="Roger Groom" userId="21ba787ba40c0be6" providerId="LiveId" clId="{6D7CE4F4-7391-B545-BC56-D7E6056A90BB}" dt="2024-10-08T23:33:19.147" v="86"/>
          <ac:spMkLst>
            <pc:docMk/>
            <pc:sldMk cId="0" sldId="259"/>
            <ac:spMk id="4" creationId="{38F30151-9DB1-EA6C-E830-D1D4C78822FC}"/>
          </ac:spMkLst>
        </pc:spChg>
        <pc:spChg chg="del">
          <ac:chgData name="Roger Groom" userId="21ba787ba40c0be6" providerId="LiveId" clId="{6D7CE4F4-7391-B545-BC56-D7E6056A90BB}" dt="2024-10-08T23:32:34.153" v="73" actId="478"/>
          <ac:spMkLst>
            <pc:docMk/>
            <pc:sldMk cId="0" sldId="259"/>
            <ac:spMk id="5" creationId="{7A9DCCC1-5EF2-F0FE-23D1-F0BE403B0A26}"/>
          </ac:spMkLst>
        </pc:spChg>
      </pc:sldChg>
      <pc:sldChg chg="addSp delSp modSp mod">
        <pc:chgData name="Roger Groom" userId="21ba787ba40c0be6" providerId="LiveId" clId="{6D7CE4F4-7391-B545-BC56-D7E6056A90BB}" dt="2024-10-08T23:33:22.501" v="88"/>
        <pc:sldMkLst>
          <pc:docMk/>
          <pc:sldMk cId="0" sldId="260"/>
        </pc:sldMkLst>
        <pc:spChg chg="add mod">
          <ac:chgData name="Roger Groom" userId="21ba787ba40c0be6" providerId="LiveId" clId="{6D7CE4F4-7391-B545-BC56-D7E6056A90BB}" dt="2024-10-08T23:30:33.290" v="4"/>
          <ac:spMkLst>
            <pc:docMk/>
            <pc:sldMk cId="0" sldId="260"/>
            <ac:spMk id="2" creationId="{7EE34B79-851D-6B47-C524-1DA81072310E}"/>
          </ac:spMkLst>
        </pc:spChg>
        <pc:spChg chg="del">
          <ac:chgData name="Roger Groom" userId="21ba787ba40c0be6" providerId="LiveId" clId="{6D7CE4F4-7391-B545-BC56-D7E6056A90BB}" dt="2024-10-08T23:33:22.299" v="87" actId="478"/>
          <ac:spMkLst>
            <pc:docMk/>
            <pc:sldMk cId="0" sldId="260"/>
            <ac:spMk id="3" creationId="{00DEF50C-0AC9-6510-6669-6B4973149D4C}"/>
          </ac:spMkLst>
        </pc:spChg>
        <pc:spChg chg="add mod">
          <ac:chgData name="Roger Groom" userId="21ba787ba40c0be6" providerId="LiveId" clId="{6D7CE4F4-7391-B545-BC56-D7E6056A90BB}" dt="2024-10-08T23:33:22.501" v="88"/>
          <ac:spMkLst>
            <pc:docMk/>
            <pc:sldMk cId="0" sldId="260"/>
            <ac:spMk id="4" creationId="{31B18DA3-55E6-0BF5-7639-D7079AF85670}"/>
          </ac:spMkLst>
        </pc:spChg>
        <pc:spChg chg="del">
          <ac:chgData name="Roger Groom" userId="21ba787ba40c0be6" providerId="LiveId" clId="{6D7CE4F4-7391-B545-BC56-D7E6056A90BB}" dt="2024-10-08T23:32:33.010" v="72" actId="478"/>
          <ac:spMkLst>
            <pc:docMk/>
            <pc:sldMk cId="0" sldId="260"/>
            <ac:spMk id="5" creationId="{04CB0644-70D7-DE92-68C2-32F2E6363A39}"/>
          </ac:spMkLst>
        </pc:spChg>
      </pc:sldChg>
      <pc:sldChg chg="addSp delSp modSp mod">
        <pc:chgData name="Roger Groom" userId="21ba787ba40c0be6" providerId="LiveId" clId="{6D7CE4F4-7391-B545-BC56-D7E6056A90BB}" dt="2024-10-08T23:47:27.592" v="189" actId="179"/>
        <pc:sldMkLst>
          <pc:docMk/>
          <pc:sldMk cId="0" sldId="261"/>
        </pc:sldMkLst>
        <pc:spChg chg="add mod">
          <ac:chgData name="Roger Groom" userId="21ba787ba40c0be6" providerId="LiveId" clId="{6D7CE4F4-7391-B545-BC56-D7E6056A90BB}" dt="2024-10-08T23:30:34.348" v="5"/>
          <ac:spMkLst>
            <pc:docMk/>
            <pc:sldMk cId="0" sldId="261"/>
            <ac:spMk id="2" creationId="{D54A135A-4505-666D-C984-87AF77C0CC3C}"/>
          </ac:spMkLst>
        </pc:spChg>
        <pc:spChg chg="del">
          <ac:chgData name="Roger Groom" userId="21ba787ba40c0be6" providerId="LiveId" clId="{6D7CE4F4-7391-B545-BC56-D7E6056A90BB}" dt="2024-10-08T23:33:26.091" v="89" actId="478"/>
          <ac:spMkLst>
            <pc:docMk/>
            <pc:sldMk cId="0" sldId="261"/>
            <ac:spMk id="3" creationId="{1F2989C3-9E14-AB75-1B55-6052F36ED289}"/>
          </ac:spMkLst>
        </pc:spChg>
        <pc:spChg chg="add mod">
          <ac:chgData name="Roger Groom" userId="21ba787ba40c0be6" providerId="LiveId" clId="{6D7CE4F4-7391-B545-BC56-D7E6056A90BB}" dt="2024-10-08T23:33:26.297" v="90"/>
          <ac:spMkLst>
            <pc:docMk/>
            <pc:sldMk cId="0" sldId="261"/>
            <ac:spMk id="4" creationId="{84E2462E-4E24-74A3-9163-60F7B6313A31}"/>
          </ac:spMkLst>
        </pc:spChg>
        <pc:spChg chg="del">
          <ac:chgData name="Roger Groom" userId="21ba787ba40c0be6" providerId="LiveId" clId="{6D7CE4F4-7391-B545-BC56-D7E6056A90BB}" dt="2024-10-08T23:32:31.872" v="71" actId="478"/>
          <ac:spMkLst>
            <pc:docMk/>
            <pc:sldMk cId="0" sldId="261"/>
            <ac:spMk id="5" creationId="{2AC99B80-7AFA-AF80-EFEC-BBA2A1AB7038}"/>
          </ac:spMkLst>
        </pc:spChg>
        <pc:spChg chg="mod">
          <ac:chgData name="Roger Groom" userId="21ba787ba40c0be6" providerId="LiveId" clId="{6D7CE4F4-7391-B545-BC56-D7E6056A90BB}" dt="2024-10-08T23:47:27.592" v="189" actId="179"/>
          <ac:spMkLst>
            <pc:docMk/>
            <pc:sldMk cId="0" sldId="261"/>
            <ac:spMk id="83" creationId="{00000000-0000-0000-0000-000000000000}"/>
          </ac:spMkLst>
        </pc:spChg>
      </pc:sldChg>
      <pc:sldChg chg="addSp delSp modSp mod">
        <pc:chgData name="Roger Groom" userId="21ba787ba40c0be6" providerId="LiveId" clId="{6D7CE4F4-7391-B545-BC56-D7E6056A90BB}" dt="2024-10-08T23:47:59.197" v="193" actId="15"/>
        <pc:sldMkLst>
          <pc:docMk/>
          <pc:sldMk cId="0" sldId="262"/>
        </pc:sldMkLst>
        <pc:spChg chg="add mod">
          <ac:chgData name="Roger Groom" userId="21ba787ba40c0be6" providerId="LiveId" clId="{6D7CE4F4-7391-B545-BC56-D7E6056A90BB}" dt="2024-10-08T23:30:35.305" v="6"/>
          <ac:spMkLst>
            <pc:docMk/>
            <pc:sldMk cId="0" sldId="262"/>
            <ac:spMk id="2" creationId="{8EBAA6C7-8F3E-57AC-2076-391C85C91A73}"/>
          </ac:spMkLst>
        </pc:spChg>
        <pc:spChg chg="del">
          <ac:chgData name="Roger Groom" userId="21ba787ba40c0be6" providerId="LiveId" clId="{6D7CE4F4-7391-B545-BC56-D7E6056A90BB}" dt="2024-10-08T23:33:30.218" v="91" actId="478"/>
          <ac:spMkLst>
            <pc:docMk/>
            <pc:sldMk cId="0" sldId="262"/>
            <ac:spMk id="3" creationId="{9F1AD9F7-351B-2EB1-0BC8-EFD8A111A647}"/>
          </ac:spMkLst>
        </pc:spChg>
        <pc:spChg chg="add mod">
          <ac:chgData name="Roger Groom" userId="21ba787ba40c0be6" providerId="LiveId" clId="{6D7CE4F4-7391-B545-BC56-D7E6056A90BB}" dt="2024-10-08T23:33:30.411" v="92"/>
          <ac:spMkLst>
            <pc:docMk/>
            <pc:sldMk cId="0" sldId="262"/>
            <ac:spMk id="4" creationId="{2C8780B2-5488-0A05-BA6B-E2B5E315596F}"/>
          </ac:spMkLst>
        </pc:spChg>
        <pc:spChg chg="del">
          <ac:chgData name="Roger Groom" userId="21ba787ba40c0be6" providerId="LiveId" clId="{6D7CE4F4-7391-B545-BC56-D7E6056A90BB}" dt="2024-10-08T23:32:30.085" v="70" actId="478"/>
          <ac:spMkLst>
            <pc:docMk/>
            <pc:sldMk cId="0" sldId="262"/>
            <ac:spMk id="5" creationId="{6D4395CC-0B41-2AE2-A81B-4B70B7E42F99}"/>
          </ac:spMkLst>
        </pc:spChg>
        <pc:spChg chg="mod">
          <ac:chgData name="Roger Groom" userId="21ba787ba40c0be6" providerId="LiveId" clId="{6D7CE4F4-7391-B545-BC56-D7E6056A90BB}" dt="2024-10-08T23:47:59.197" v="193" actId="15"/>
          <ac:spMkLst>
            <pc:docMk/>
            <pc:sldMk cId="0" sldId="262"/>
            <ac:spMk id="90" creationId="{00000000-0000-0000-0000-000000000000}"/>
          </ac:spMkLst>
        </pc:spChg>
      </pc:sldChg>
      <pc:sldChg chg="addSp delSp modSp mod">
        <pc:chgData name="Roger Groom" userId="21ba787ba40c0be6" providerId="LiveId" clId="{6D7CE4F4-7391-B545-BC56-D7E6056A90BB}" dt="2024-10-08T23:48:54.271" v="196" actId="179"/>
        <pc:sldMkLst>
          <pc:docMk/>
          <pc:sldMk cId="0" sldId="263"/>
        </pc:sldMkLst>
        <pc:spChg chg="add mod">
          <ac:chgData name="Roger Groom" userId="21ba787ba40c0be6" providerId="LiveId" clId="{6D7CE4F4-7391-B545-BC56-D7E6056A90BB}" dt="2024-10-08T23:30:36.109" v="7"/>
          <ac:spMkLst>
            <pc:docMk/>
            <pc:sldMk cId="0" sldId="263"/>
            <ac:spMk id="2" creationId="{AE06488C-C534-E642-E9B4-72424CF2016F}"/>
          </ac:spMkLst>
        </pc:spChg>
        <pc:spChg chg="del">
          <ac:chgData name="Roger Groom" userId="21ba787ba40c0be6" providerId="LiveId" clId="{6D7CE4F4-7391-B545-BC56-D7E6056A90BB}" dt="2024-10-08T23:33:35.447" v="93" actId="478"/>
          <ac:spMkLst>
            <pc:docMk/>
            <pc:sldMk cId="0" sldId="263"/>
            <ac:spMk id="3" creationId="{0D208C72-0F78-C993-45A0-AB90B140FF66}"/>
          </ac:spMkLst>
        </pc:spChg>
        <pc:spChg chg="add mod">
          <ac:chgData name="Roger Groom" userId="21ba787ba40c0be6" providerId="LiveId" clId="{6D7CE4F4-7391-B545-BC56-D7E6056A90BB}" dt="2024-10-08T23:33:35.637" v="94"/>
          <ac:spMkLst>
            <pc:docMk/>
            <pc:sldMk cId="0" sldId="263"/>
            <ac:spMk id="4" creationId="{67332EA2-E5A3-C375-765C-D96BF668B879}"/>
          </ac:spMkLst>
        </pc:spChg>
        <pc:spChg chg="del">
          <ac:chgData name="Roger Groom" userId="21ba787ba40c0be6" providerId="LiveId" clId="{6D7CE4F4-7391-B545-BC56-D7E6056A90BB}" dt="2024-10-08T23:32:28.792" v="69" actId="478"/>
          <ac:spMkLst>
            <pc:docMk/>
            <pc:sldMk cId="0" sldId="263"/>
            <ac:spMk id="5" creationId="{F5FE8043-51EE-7EF8-54B5-F68F0F5A27A1}"/>
          </ac:spMkLst>
        </pc:spChg>
        <pc:spChg chg="mod">
          <ac:chgData name="Roger Groom" userId="21ba787ba40c0be6" providerId="LiveId" clId="{6D7CE4F4-7391-B545-BC56-D7E6056A90BB}" dt="2024-10-08T23:48:54.271" v="196" actId="179"/>
          <ac:spMkLst>
            <pc:docMk/>
            <pc:sldMk cId="0" sldId="263"/>
            <ac:spMk id="97" creationId="{00000000-0000-0000-0000-000000000000}"/>
          </ac:spMkLst>
        </pc:spChg>
      </pc:sldChg>
      <pc:sldChg chg="addSp delSp modSp mod">
        <pc:chgData name="Roger Groom" userId="21ba787ba40c0be6" providerId="LiveId" clId="{6D7CE4F4-7391-B545-BC56-D7E6056A90BB}" dt="2024-10-08T23:49:09.555" v="197" actId="179"/>
        <pc:sldMkLst>
          <pc:docMk/>
          <pc:sldMk cId="0" sldId="264"/>
        </pc:sldMkLst>
        <pc:spChg chg="add mod">
          <ac:chgData name="Roger Groom" userId="21ba787ba40c0be6" providerId="LiveId" clId="{6D7CE4F4-7391-B545-BC56-D7E6056A90BB}" dt="2024-10-08T23:30:39.164" v="8"/>
          <ac:spMkLst>
            <pc:docMk/>
            <pc:sldMk cId="0" sldId="264"/>
            <ac:spMk id="2" creationId="{FC67C1B4-4C51-B7DF-EFAA-47BF42291944}"/>
          </ac:spMkLst>
        </pc:spChg>
        <pc:spChg chg="add mod">
          <ac:chgData name="Roger Groom" userId="21ba787ba40c0be6" providerId="LiveId" clId="{6D7CE4F4-7391-B545-BC56-D7E6056A90BB}" dt="2024-10-08T23:33:38.521" v="95"/>
          <ac:spMkLst>
            <pc:docMk/>
            <pc:sldMk cId="0" sldId="264"/>
            <ac:spMk id="3" creationId="{603E50FB-C6C0-4FB0-402F-D01FCC8066B9}"/>
          </ac:spMkLst>
        </pc:spChg>
        <pc:spChg chg="del">
          <ac:chgData name="Roger Groom" userId="21ba787ba40c0be6" providerId="LiveId" clId="{6D7CE4F4-7391-B545-BC56-D7E6056A90BB}" dt="2024-10-08T23:32:27.591" v="68" actId="478"/>
          <ac:spMkLst>
            <pc:docMk/>
            <pc:sldMk cId="0" sldId="264"/>
            <ac:spMk id="4" creationId="{E10DBD56-2885-A9D6-10E0-6D6251B8AE6A}"/>
          </ac:spMkLst>
        </pc:spChg>
        <pc:spChg chg="mod">
          <ac:chgData name="Roger Groom" userId="21ba787ba40c0be6" providerId="LiveId" clId="{6D7CE4F4-7391-B545-BC56-D7E6056A90BB}" dt="2024-10-08T23:49:09.555" v="197" actId="179"/>
          <ac:spMkLst>
            <pc:docMk/>
            <pc:sldMk cId="0" sldId="264"/>
            <ac:spMk id="104" creationId="{00000000-0000-0000-0000-000000000000}"/>
          </ac:spMkLst>
        </pc:spChg>
      </pc:sldChg>
      <pc:sldChg chg="addSp delSp modSp mod">
        <pc:chgData name="Roger Groom" userId="21ba787ba40c0be6" providerId="LiveId" clId="{6D7CE4F4-7391-B545-BC56-D7E6056A90BB}" dt="2024-10-08T23:50:11.441" v="203" actId="179"/>
        <pc:sldMkLst>
          <pc:docMk/>
          <pc:sldMk cId="0" sldId="265"/>
        </pc:sldMkLst>
        <pc:spChg chg="add mod">
          <ac:chgData name="Roger Groom" userId="21ba787ba40c0be6" providerId="LiveId" clId="{6D7CE4F4-7391-B545-BC56-D7E6056A90BB}" dt="2024-10-08T23:30:40.170" v="9"/>
          <ac:spMkLst>
            <pc:docMk/>
            <pc:sldMk cId="0" sldId="265"/>
            <ac:spMk id="2" creationId="{D0DFE108-1CF6-CC5B-DBCE-0642DCD30A10}"/>
          </ac:spMkLst>
        </pc:spChg>
        <pc:spChg chg="del">
          <ac:chgData name="Roger Groom" userId="21ba787ba40c0be6" providerId="LiveId" clId="{6D7CE4F4-7391-B545-BC56-D7E6056A90BB}" dt="2024-10-08T23:33:41.850" v="96" actId="478"/>
          <ac:spMkLst>
            <pc:docMk/>
            <pc:sldMk cId="0" sldId="265"/>
            <ac:spMk id="3" creationId="{1CF33C7D-B46E-848C-1034-263CF07496AF}"/>
          </ac:spMkLst>
        </pc:spChg>
        <pc:spChg chg="add mod">
          <ac:chgData name="Roger Groom" userId="21ba787ba40c0be6" providerId="LiveId" clId="{6D7CE4F4-7391-B545-BC56-D7E6056A90BB}" dt="2024-10-08T23:33:42.089" v="97"/>
          <ac:spMkLst>
            <pc:docMk/>
            <pc:sldMk cId="0" sldId="265"/>
            <ac:spMk id="4" creationId="{7AB55222-41AF-5891-2516-7B0826A075B1}"/>
          </ac:spMkLst>
        </pc:spChg>
        <pc:spChg chg="del">
          <ac:chgData name="Roger Groom" userId="21ba787ba40c0be6" providerId="LiveId" clId="{6D7CE4F4-7391-B545-BC56-D7E6056A90BB}" dt="2024-10-08T23:32:26.317" v="67" actId="478"/>
          <ac:spMkLst>
            <pc:docMk/>
            <pc:sldMk cId="0" sldId="265"/>
            <ac:spMk id="5" creationId="{B5630A52-7460-404D-6E53-9CAB670305B7}"/>
          </ac:spMkLst>
        </pc:spChg>
        <pc:spChg chg="mod">
          <ac:chgData name="Roger Groom" userId="21ba787ba40c0be6" providerId="LiveId" clId="{6D7CE4F4-7391-B545-BC56-D7E6056A90BB}" dt="2024-10-08T23:50:11.441" v="203" actId="179"/>
          <ac:spMkLst>
            <pc:docMk/>
            <pc:sldMk cId="0" sldId="265"/>
            <ac:spMk id="112" creationId="{00000000-0000-0000-0000-000000000000}"/>
          </ac:spMkLst>
        </pc:spChg>
      </pc:sldChg>
      <pc:sldChg chg="addSp delSp modSp mod">
        <pc:chgData name="Roger Groom" userId="21ba787ba40c0be6" providerId="LiveId" clId="{6D7CE4F4-7391-B545-BC56-D7E6056A90BB}" dt="2024-10-08T23:50:52.683" v="207" actId="179"/>
        <pc:sldMkLst>
          <pc:docMk/>
          <pc:sldMk cId="0" sldId="266"/>
        </pc:sldMkLst>
        <pc:spChg chg="add mod">
          <ac:chgData name="Roger Groom" userId="21ba787ba40c0be6" providerId="LiveId" clId="{6D7CE4F4-7391-B545-BC56-D7E6056A90BB}" dt="2024-10-08T23:30:40.865" v="10"/>
          <ac:spMkLst>
            <pc:docMk/>
            <pc:sldMk cId="0" sldId="266"/>
            <ac:spMk id="2" creationId="{9BA236B2-8A1C-3802-ED08-E615989E35FB}"/>
          </ac:spMkLst>
        </pc:spChg>
        <pc:spChg chg="del">
          <ac:chgData name="Roger Groom" userId="21ba787ba40c0be6" providerId="LiveId" clId="{6D7CE4F4-7391-B545-BC56-D7E6056A90BB}" dt="2024-10-08T23:33:45.114" v="98" actId="478"/>
          <ac:spMkLst>
            <pc:docMk/>
            <pc:sldMk cId="0" sldId="266"/>
            <ac:spMk id="3" creationId="{61999B55-EA32-DF5E-C318-7EE166FE1E09}"/>
          </ac:spMkLst>
        </pc:spChg>
        <pc:spChg chg="add mod">
          <ac:chgData name="Roger Groom" userId="21ba787ba40c0be6" providerId="LiveId" clId="{6D7CE4F4-7391-B545-BC56-D7E6056A90BB}" dt="2024-10-08T23:33:45.300" v="99"/>
          <ac:spMkLst>
            <pc:docMk/>
            <pc:sldMk cId="0" sldId="266"/>
            <ac:spMk id="4" creationId="{3D431143-26C2-803C-A8C8-8F7E400D57C2}"/>
          </ac:spMkLst>
        </pc:spChg>
        <pc:spChg chg="del">
          <ac:chgData name="Roger Groom" userId="21ba787ba40c0be6" providerId="LiveId" clId="{6D7CE4F4-7391-B545-BC56-D7E6056A90BB}" dt="2024-10-08T23:32:24.990" v="66" actId="478"/>
          <ac:spMkLst>
            <pc:docMk/>
            <pc:sldMk cId="0" sldId="266"/>
            <ac:spMk id="5" creationId="{14C52A2B-CED1-291C-9832-702AD94155F7}"/>
          </ac:spMkLst>
        </pc:spChg>
        <pc:spChg chg="mod">
          <ac:chgData name="Roger Groom" userId="21ba787ba40c0be6" providerId="LiveId" clId="{6D7CE4F4-7391-B545-BC56-D7E6056A90BB}" dt="2024-10-08T23:50:52.683" v="207" actId="179"/>
          <ac:spMkLst>
            <pc:docMk/>
            <pc:sldMk cId="0" sldId="266"/>
            <ac:spMk id="119" creationId="{00000000-0000-0000-0000-000000000000}"/>
          </ac:spMkLst>
        </pc:spChg>
      </pc:sldChg>
      <pc:sldChg chg="addSp delSp modSp mod">
        <pc:chgData name="Roger Groom" userId="21ba787ba40c0be6" providerId="LiveId" clId="{6D7CE4F4-7391-B545-BC56-D7E6056A90BB}" dt="2024-10-08T23:51:20.170" v="208" actId="179"/>
        <pc:sldMkLst>
          <pc:docMk/>
          <pc:sldMk cId="0" sldId="267"/>
        </pc:sldMkLst>
        <pc:spChg chg="add mod">
          <ac:chgData name="Roger Groom" userId="21ba787ba40c0be6" providerId="LiveId" clId="{6D7CE4F4-7391-B545-BC56-D7E6056A90BB}" dt="2024-10-08T23:30:41.513" v="11"/>
          <ac:spMkLst>
            <pc:docMk/>
            <pc:sldMk cId="0" sldId="267"/>
            <ac:spMk id="2" creationId="{6954AE74-B4A5-6EFE-273E-01250319FF54}"/>
          </ac:spMkLst>
        </pc:spChg>
        <pc:spChg chg="del">
          <ac:chgData name="Roger Groom" userId="21ba787ba40c0be6" providerId="LiveId" clId="{6D7CE4F4-7391-B545-BC56-D7E6056A90BB}" dt="2024-10-08T23:33:48.983" v="100" actId="478"/>
          <ac:spMkLst>
            <pc:docMk/>
            <pc:sldMk cId="0" sldId="267"/>
            <ac:spMk id="3" creationId="{86361F7D-382C-98DE-A6DE-7C4C692478F7}"/>
          </ac:spMkLst>
        </pc:spChg>
        <pc:spChg chg="add mod">
          <ac:chgData name="Roger Groom" userId="21ba787ba40c0be6" providerId="LiveId" clId="{6D7CE4F4-7391-B545-BC56-D7E6056A90BB}" dt="2024-10-08T23:33:49.164" v="101"/>
          <ac:spMkLst>
            <pc:docMk/>
            <pc:sldMk cId="0" sldId="267"/>
            <ac:spMk id="4" creationId="{CFC9D093-75B9-9789-67AC-0C9862531AEC}"/>
          </ac:spMkLst>
        </pc:spChg>
        <pc:spChg chg="del">
          <ac:chgData name="Roger Groom" userId="21ba787ba40c0be6" providerId="LiveId" clId="{6D7CE4F4-7391-B545-BC56-D7E6056A90BB}" dt="2024-10-08T23:32:23.234" v="65" actId="478"/>
          <ac:spMkLst>
            <pc:docMk/>
            <pc:sldMk cId="0" sldId="267"/>
            <ac:spMk id="5" creationId="{0B8293D3-2AF7-AE79-8D65-5E24F08E7A73}"/>
          </ac:spMkLst>
        </pc:spChg>
        <pc:spChg chg="mod">
          <ac:chgData name="Roger Groom" userId="21ba787ba40c0be6" providerId="LiveId" clId="{6D7CE4F4-7391-B545-BC56-D7E6056A90BB}" dt="2024-10-08T23:51:20.170" v="208" actId="179"/>
          <ac:spMkLst>
            <pc:docMk/>
            <pc:sldMk cId="0" sldId="267"/>
            <ac:spMk id="126" creationId="{00000000-0000-0000-0000-000000000000}"/>
          </ac:spMkLst>
        </pc:spChg>
      </pc:sldChg>
      <pc:sldChg chg="addSp delSp modSp mod">
        <pc:chgData name="Roger Groom" userId="21ba787ba40c0be6" providerId="LiveId" clId="{6D7CE4F4-7391-B545-BC56-D7E6056A90BB}" dt="2024-10-08T23:33:52.345" v="103"/>
        <pc:sldMkLst>
          <pc:docMk/>
          <pc:sldMk cId="0" sldId="268"/>
        </pc:sldMkLst>
        <pc:spChg chg="del">
          <ac:chgData name="Roger Groom" userId="21ba787ba40c0be6" providerId="LiveId" clId="{6D7CE4F4-7391-B545-BC56-D7E6056A90BB}" dt="2024-10-08T23:33:52.149" v="102" actId="478"/>
          <ac:spMkLst>
            <pc:docMk/>
            <pc:sldMk cId="0" sldId="268"/>
            <ac:spMk id="2" creationId="{E314B0BA-2027-012A-C851-DECFAF609C48}"/>
          </ac:spMkLst>
        </pc:spChg>
        <pc:spChg chg="add mod">
          <ac:chgData name="Roger Groom" userId="21ba787ba40c0be6" providerId="LiveId" clId="{6D7CE4F4-7391-B545-BC56-D7E6056A90BB}" dt="2024-10-08T23:30:43.336" v="12"/>
          <ac:spMkLst>
            <pc:docMk/>
            <pc:sldMk cId="0" sldId="268"/>
            <ac:spMk id="5" creationId="{C7BCA687-C092-B045-EB45-E1F26473ECA2}"/>
          </ac:spMkLst>
        </pc:spChg>
        <pc:spChg chg="add mod">
          <ac:chgData name="Roger Groom" userId="21ba787ba40c0be6" providerId="LiveId" clId="{6D7CE4F4-7391-B545-BC56-D7E6056A90BB}" dt="2024-10-08T23:33:52.345" v="103"/>
          <ac:spMkLst>
            <pc:docMk/>
            <pc:sldMk cId="0" sldId="268"/>
            <ac:spMk id="6" creationId="{7CFF418C-C353-4C15-37A7-C00D0A27C03F}"/>
          </ac:spMkLst>
        </pc:spChg>
      </pc:sldChg>
      <pc:sldChg chg="addSp delSp modSp mod">
        <pc:chgData name="Roger Groom" userId="21ba787ba40c0be6" providerId="LiveId" clId="{6D7CE4F4-7391-B545-BC56-D7E6056A90BB}" dt="2024-10-08T23:52:00.042" v="212" actId="20577"/>
        <pc:sldMkLst>
          <pc:docMk/>
          <pc:sldMk cId="0" sldId="270"/>
        </pc:sldMkLst>
        <pc:spChg chg="del">
          <ac:chgData name="Roger Groom" userId="21ba787ba40c0be6" providerId="LiveId" clId="{6D7CE4F4-7391-B545-BC56-D7E6056A90BB}" dt="2024-10-08T23:34:01.807" v="106" actId="478"/>
          <ac:spMkLst>
            <pc:docMk/>
            <pc:sldMk cId="0" sldId="270"/>
            <ac:spMk id="2" creationId="{7690AFA1-6E22-EAB9-309D-1FAD10928789}"/>
          </ac:spMkLst>
        </pc:spChg>
        <pc:spChg chg="add mod">
          <ac:chgData name="Roger Groom" userId="21ba787ba40c0be6" providerId="LiveId" clId="{6D7CE4F4-7391-B545-BC56-D7E6056A90BB}" dt="2024-10-08T23:30:44.686" v="14"/>
          <ac:spMkLst>
            <pc:docMk/>
            <pc:sldMk cId="0" sldId="270"/>
            <ac:spMk id="3" creationId="{81D09B05-0207-17F2-8443-243638D744D7}"/>
          </ac:spMkLst>
        </pc:spChg>
        <pc:spChg chg="add mod">
          <ac:chgData name="Roger Groom" userId="21ba787ba40c0be6" providerId="LiveId" clId="{6D7CE4F4-7391-B545-BC56-D7E6056A90BB}" dt="2024-10-08T23:34:01.959" v="107"/>
          <ac:spMkLst>
            <pc:docMk/>
            <pc:sldMk cId="0" sldId="270"/>
            <ac:spMk id="4" creationId="{E45D0E39-D9D2-1FE3-FF3E-F4D7017DF755}"/>
          </ac:spMkLst>
        </pc:spChg>
        <pc:spChg chg="mod">
          <ac:chgData name="Roger Groom" userId="21ba787ba40c0be6" providerId="LiveId" clId="{6D7CE4F4-7391-B545-BC56-D7E6056A90BB}" dt="2024-10-08T23:52:00.042" v="212" actId="20577"/>
          <ac:spMkLst>
            <pc:docMk/>
            <pc:sldMk cId="0" sldId="270"/>
            <ac:spMk id="157" creationId="{00000000-0000-0000-0000-000000000000}"/>
          </ac:spMkLst>
        </pc:spChg>
      </pc:sldChg>
      <pc:sldChg chg="addSp delSp modSp mod">
        <pc:chgData name="Roger Groom" userId="21ba787ba40c0be6" providerId="LiveId" clId="{6D7CE4F4-7391-B545-BC56-D7E6056A90BB}" dt="2024-10-08T23:34:05.243" v="109"/>
        <pc:sldMkLst>
          <pc:docMk/>
          <pc:sldMk cId="0" sldId="271"/>
        </pc:sldMkLst>
        <pc:spChg chg="add mod">
          <ac:chgData name="Roger Groom" userId="21ba787ba40c0be6" providerId="LiveId" clId="{6D7CE4F4-7391-B545-BC56-D7E6056A90BB}" dt="2024-10-08T23:30:45.527" v="15"/>
          <ac:spMkLst>
            <pc:docMk/>
            <pc:sldMk cId="0" sldId="271"/>
            <ac:spMk id="2" creationId="{8EE378DE-1556-4A1C-8C5D-D69C52854A4D}"/>
          </ac:spMkLst>
        </pc:spChg>
        <pc:spChg chg="del">
          <ac:chgData name="Roger Groom" userId="21ba787ba40c0be6" providerId="LiveId" clId="{6D7CE4F4-7391-B545-BC56-D7E6056A90BB}" dt="2024-10-08T23:34:05.071" v="108" actId="478"/>
          <ac:spMkLst>
            <pc:docMk/>
            <pc:sldMk cId="0" sldId="271"/>
            <ac:spMk id="3" creationId="{4AEF04DA-EBDF-5534-20E4-6D9D71C4D6C0}"/>
          </ac:spMkLst>
        </pc:spChg>
        <pc:spChg chg="add mod">
          <ac:chgData name="Roger Groom" userId="21ba787ba40c0be6" providerId="LiveId" clId="{6D7CE4F4-7391-B545-BC56-D7E6056A90BB}" dt="2024-10-08T23:34:05.243" v="109"/>
          <ac:spMkLst>
            <pc:docMk/>
            <pc:sldMk cId="0" sldId="271"/>
            <ac:spMk id="4" creationId="{C1F77DC5-F986-5746-A3BE-411675C06ACF}"/>
          </ac:spMkLst>
        </pc:spChg>
      </pc:sldChg>
      <pc:sldChg chg="addSp delSp modSp mod">
        <pc:chgData name="Roger Groom" userId="21ba787ba40c0be6" providerId="LiveId" clId="{6D7CE4F4-7391-B545-BC56-D7E6056A90BB}" dt="2024-10-08T23:34:08.757" v="111"/>
        <pc:sldMkLst>
          <pc:docMk/>
          <pc:sldMk cId="0" sldId="272"/>
        </pc:sldMkLst>
        <pc:spChg chg="add mod">
          <ac:chgData name="Roger Groom" userId="21ba787ba40c0be6" providerId="LiveId" clId="{6D7CE4F4-7391-B545-BC56-D7E6056A90BB}" dt="2024-10-08T23:30:46.326" v="16"/>
          <ac:spMkLst>
            <pc:docMk/>
            <pc:sldMk cId="0" sldId="272"/>
            <ac:spMk id="2" creationId="{E7ED221C-8F03-8A16-1D57-9BB2FC6ED18E}"/>
          </ac:spMkLst>
        </pc:spChg>
        <pc:spChg chg="add mod">
          <ac:chgData name="Roger Groom" userId="21ba787ba40c0be6" providerId="LiveId" clId="{6D7CE4F4-7391-B545-BC56-D7E6056A90BB}" dt="2024-10-08T23:34:08.757" v="111"/>
          <ac:spMkLst>
            <pc:docMk/>
            <pc:sldMk cId="0" sldId="272"/>
            <ac:spMk id="3" creationId="{97474BE4-D52C-8CF4-2D36-1BCD2AD1F89A}"/>
          </ac:spMkLst>
        </pc:spChg>
        <pc:spChg chg="del">
          <ac:chgData name="Roger Groom" userId="21ba787ba40c0be6" providerId="LiveId" clId="{6D7CE4F4-7391-B545-BC56-D7E6056A90BB}" dt="2024-10-08T23:34:08.578" v="110" actId="478"/>
          <ac:spMkLst>
            <pc:docMk/>
            <pc:sldMk cId="0" sldId="272"/>
            <ac:spMk id="10" creationId="{347A8833-7F06-4B15-5C7A-CCF736488537}"/>
          </ac:spMkLst>
        </pc:spChg>
      </pc:sldChg>
      <pc:sldChg chg="addSp delSp modSp mod">
        <pc:chgData name="Roger Groom" userId="21ba787ba40c0be6" providerId="LiveId" clId="{6D7CE4F4-7391-B545-BC56-D7E6056A90BB}" dt="2024-10-08T23:34:13.047" v="113"/>
        <pc:sldMkLst>
          <pc:docMk/>
          <pc:sldMk cId="0" sldId="273"/>
        </pc:sldMkLst>
        <pc:spChg chg="add mod">
          <ac:chgData name="Roger Groom" userId="21ba787ba40c0be6" providerId="LiveId" clId="{6D7CE4F4-7391-B545-BC56-D7E6056A90BB}" dt="2024-10-08T23:30:48.799" v="17"/>
          <ac:spMkLst>
            <pc:docMk/>
            <pc:sldMk cId="0" sldId="273"/>
            <ac:spMk id="2" creationId="{E5D3910E-6392-82C3-8232-094EC20772BA}"/>
          </ac:spMkLst>
        </pc:spChg>
        <pc:spChg chg="del">
          <ac:chgData name="Roger Groom" userId="21ba787ba40c0be6" providerId="LiveId" clId="{6D7CE4F4-7391-B545-BC56-D7E6056A90BB}" dt="2024-10-08T23:34:12.796" v="112" actId="478"/>
          <ac:spMkLst>
            <pc:docMk/>
            <pc:sldMk cId="0" sldId="273"/>
            <ac:spMk id="3" creationId="{EEFCCA95-B929-4B76-3D7E-24FA45CEA3D8}"/>
          </ac:spMkLst>
        </pc:spChg>
        <pc:spChg chg="add mod">
          <ac:chgData name="Roger Groom" userId="21ba787ba40c0be6" providerId="LiveId" clId="{6D7CE4F4-7391-B545-BC56-D7E6056A90BB}" dt="2024-10-08T23:34:13.047" v="113"/>
          <ac:spMkLst>
            <pc:docMk/>
            <pc:sldMk cId="0" sldId="273"/>
            <ac:spMk id="4" creationId="{9F4AC9D2-52CC-58B6-4497-274BFF3EF624}"/>
          </ac:spMkLst>
        </pc:spChg>
      </pc:sldChg>
      <pc:sldChg chg="addSp delSp modSp mod">
        <pc:chgData name="Roger Groom" userId="21ba787ba40c0be6" providerId="LiveId" clId="{6D7CE4F4-7391-B545-BC56-D7E6056A90BB}" dt="2024-10-08T23:52:31.532" v="229" actId="1038"/>
        <pc:sldMkLst>
          <pc:docMk/>
          <pc:sldMk cId="0" sldId="274"/>
        </pc:sldMkLst>
        <pc:spChg chg="add mod">
          <ac:chgData name="Roger Groom" userId="21ba787ba40c0be6" providerId="LiveId" clId="{6D7CE4F4-7391-B545-BC56-D7E6056A90BB}" dt="2024-10-08T23:30:50.423" v="18"/>
          <ac:spMkLst>
            <pc:docMk/>
            <pc:sldMk cId="0" sldId="274"/>
            <ac:spMk id="3" creationId="{2D504DBF-EC17-523D-0F33-A2874D4CA4F7}"/>
          </ac:spMkLst>
        </pc:spChg>
        <pc:spChg chg="add mod">
          <ac:chgData name="Roger Groom" userId="21ba787ba40c0be6" providerId="LiveId" clId="{6D7CE4F4-7391-B545-BC56-D7E6056A90BB}" dt="2024-10-08T23:34:17.257" v="115"/>
          <ac:spMkLst>
            <pc:docMk/>
            <pc:sldMk cId="0" sldId="274"/>
            <ac:spMk id="4" creationId="{9F89F364-19A1-F0D0-10D7-DE0A3E1D361A}"/>
          </ac:spMkLst>
        </pc:spChg>
        <pc:spChg chg="del">
          <ac:chgData name="Roger Groom" userId="21ba787ba40c0be6" providerId="LiveId" clId="{6D7CE4F4-7391-B545-BC56-D7E6056A90BB}" dt="2024-10-08T23:34:17.099" v="114" actId="478"/>
          <ac:spMkLst>
            <pc:docMk/>
            <pc:sldMk cId="0" sldId="274"/>
            <ac:spMk id="5" creationId="{44767DE0-5D06-029F-01B7-E76DE0BCA334}"/>
          </ac:spMkLst>
        </pc:spChg>
        <pc:spChg chg="mod">
          <ac:chgData name="Roger Groom" userId="21ba787ba40c0be6" providerId="LiveId" clId="{6D7CE4F4-7391-B545-BC56-D7E6056A90BB}" dt="2024-10-08T23:52:31.532" v="229" actId="1038"/>
          <ac:spMkLst>
            <pc:docMk/>
            <pc:sldMk cId="0" sldId="274"/>
            <ac:spMk id="201" creationId="{00000000-0000-0000-0000-000000000000}"/>
          </ac:spMkLst>
        </pc:spChg>
      </pc:sldChg>
      <pc:sldChg chg="addSp delSp modSp mod">
        <pc:chgData name="Roger Groom" userId="21ba787ba40c0be6" providerId="LiveId" clId="{6D7CE4F4-7391-B545-BC56-D7E6056A90BB}" dt="2024-10-08T23:34:20.708" v="117"/>
        <pc:sldMkLst>
          <pc:docMk/>
          <pc:sldMk cId="0" sldId="275"/>
        </pc:sldMkLst>
        <pc:spChg chg="del">
          <ac:chgData name="Roger Groom" userId="21ba787ba40c0be6" providerId="LiveId" clId="{6D7CE4F4-7391-B545-BC56-D7E6056A90BB}" dt="2024-10-08T23:34:20.509" v="116" actId="478"/>
          <ac:spMkLst>
            <pc:docMk/>
            <pc:sldMk cId="0" sldId="275"/>
            <ac:spMk id="2" creationId="{D9FA7EF9-DC74-751B-C81F-DC38B5B52B54}"/>
          </ac:spMkLst>
        </pc:spChg>
        <pc:spChg chg="add mod">
          <ac:chgData name="Roger Groom" userId="21ba787ba40c0be6" providerId="LiveId" clId="{6D7CE4F4-7391-B545-BC56-D7E6056A90BB}" dt="2024-10-08T23:30:51.088" v="19"/>
          <ac:spMkLst>
            <pc:docMk/>
            <pc:sldMk cId="0" sldId="275"/>
            <ac:spMk id="5" creationId="{A9A04FED-EA21-F696-9330-2A37F4D4BB99}"/>
          </ac:spMkLst>
        </pc:spChg>
        <pc:spChg chg="add mod">
          <ac:chgData name="Roger Groom" userId="21ba787ba40c0be6" providerId="LiveId" clId="{6D7CE4F4-7391-B545-BC56-D7E6056A90BB}" dt="2024-10-08T23:34:20.708" v="117"/>
          <ac:spMkLst>
            <pc:docMk/>
            <pc:sldMk cId="0" sldId="275"/>
            <ac:spMk id="6" creationId="{01BD5D65-0C23-25FC-1B5B-FEFB701B6320}"/>
          </ac:spMkLst>
        </pc:spChg>
      </pc:sldChg>
      <pc:sldChg chg="addSp delSp modSp mod">
        <pc:chgData name="Roger Groom" userId="21ba787ba40c0be6" providerId="LiveId" clId="{6D7CE4F4-7391-B545-BC56-D7E6056A90BB}" dt="2024-10-08T23:34:27.220" v="119"/>
        <pc:sldMkLst>
          <pc:docMk/>
          <pc:sldMk cId="0" sldId="276"/>
        </pc:sldMkLst>
        <pc:spChg chg="add mod">
          <ac:chgData name="Roger Groom" userId="21ba787ba40c0be6" providerId="LiveId" clId="{6D7CE4F4-7391-B545-BC56-D7E6056A90BB}" dt="2024-10-08T23:30:51.924" v="20"/>
          <ac:spMkLst>
            <pc:docMk/>
            <pc:sldMk cId="0" sldId="276"/>
            <ac:spMk id="3" creationId="{D290CA33-E460-BBA3-3A9C-CA68AABE7879}"/>
          </ac:spMkLst>
        </pc:spChg>
        <pc:spChg chg="add mod">
          <ac:chgData name="Roger Groom" userId="21ba787ba40c0be6" providerId="LiveId" clId="{6D7CE4F4-7391-B545-BC56-D7E6056A90BB}" dt="2024-10-08T23:34:27.220" v="119"/>
          <ac:spMkLst>
            <pc:docMk/>
            <pc:sldMk cId="0" sldId="276"/>
            <ac:spMk id="4" creationId="{3D0D8198-B72D-A6F7-4FB8-2729520B3F45}"/>
          </ac:spMkLst>
        </pc:spChg>
        <pc:spChg chg="del">
          <ac:chgData name="Roger Groom" userId="21ba787ba40c0be6" providerId="LiveId" clId="{6D7CE4F4-7391-B545-BC56-D7E6056A90BB}" dt="2024-10-08T23:34:27.024" v="118" actId="478"/>
          <ac:spMkLst>
            <pc:docMk/>
            <pc:sldMk cId="0" sldId="276"/>
            <ac:spMk id="5" creationId="{6ABF9459-2AEE-D6FD-24ED-781FFFE82FF8}"/>
          </ac:spMkLst>
        </pc:spChg>
      </pc:sldChg>
      <pc:sldChg chg="addSp delSp modSp mod">
        <pc:chgData name="Roger Groom" userId="21ba787ba40c0be6" providerId="LiveId" clId="{6D7CE4F4-7391-B545-BC56-D7E6056A90BB}" dt="2024-10-08T23:34:31.206" v="121"/>
        <pc:sldMkLst>
          <pc:docMk/>
          <pc:sldMk cId="0" sldId="277"/>
        </pc:sldMkLst>
        <pc:spChg chg="del">
          <ac:chgData name="Roger Groom" userId="21ba787ba40c0be6" providerId="LiveId" clId="{6D7CE4F4-7391-B545-BC56-D7E6056A90BB}" dt="2024-10-08T23:34:31.019" v="120" actId="478"/>
          <ac:spMkLst>
            <pc:docMk/>
            <pc:sldMk cId="0" sldId="277"/>
            <ac:spMk id="2" creationId="{BBC760CF-5464-54D2-761F-66DDBDBA6D17}"/>
          </ac:spMkLst>
        </pc:spChg>
        <pc:spChg chg="add mod">
          <ac:chgData name="Roger Groom" userId="21ba787ba40c0be6" providerId="LiveId" clId="{6D7CE4F4-7391-B545-BC56-D7E6056A90BB}" dt="2024-10-08T23:30:52.771" v="21"/>
          <ac:spMkLst>
            <pc:docMk/>
            <pc:sldMk cId="0" sldId="277"/>
            <ac:spMk id="3" creationId="{FFA30F1E-6EF4-2D64-CA52-CA8FF8ACF5D5}"/>
          </ac:spMkLst>
        </pc:spChg>
        <pc:spChg chg="add mod">
          <ac:chgData name="Roger Groom" userId="21ba787ba40c0be6" providerId="LiveId" clId="{6D7CE4F4-7391-B545-BC56-D7E6056A90BB}" dt="2024-10-08T23:34:31.206" v="121"/>
          <ac:spMkLst>
            <pc:docMk/>
            <pc:sldMk cId="0" sldId="277"/>
            <ac:spMk id="4" creationId="{B729B0AD-9BB9-9845-D87B-D6BC18274860}"/>
          </ac:spMkLst>
        </pc:spChg>
      </pc:sldChg>
      <pc:sldChg chg="addSp delSp modSp mod">
        <pc:chgData name="Roger Groom" userId="21ba787ba40c0be6" providerId="LiveId" clId="{6D7CE4F4-7391-B545-BC56-D7E6056A90BB}" dt="2024-10-08T23:53:26.411" v="252" actId="1076"/>
        <pc:sldMkLst>
          <pc:docMk/>
          <pc:sldMk cId="0" sldId="279"/>
        </pc:sldMkLst>
        <pc:spChg chg="add mod">
          <ac:chgData name="Roger Groom" userId="21ba787ba40c0be6" providerId="LiveId" clId="{6D7CE4F4-7391-B545-BC56-D7E6056A90BB}" dt="2024-10-08T23:30:54.322" v="23"/>
          <ac:spMkLst>
            <pc:docMk/>
            <pc:sldMk cId="0" sldId="279"/>
            <ac:spMk id="2" creationId="{63303201-7A7D-ED16-2A27-28F6ED3F3195}"/>
          </ac:spMkLst>
        </pc:spChg>
        <pc:spChg chg="del">
          <ac:chgData name="Roger Groom" userId="21ba787ba40c0be6" providerId="LiveId" clId="{6D7CE4F4-7391-B545-BC56-D7E6056A90BB}" dt="2024-10-08T23:34:37.293" v="124" actId="478"/>
          <ac:spMkLst>
            <pc:docMk/>
            <pc:sldMk cId="0" sldId="279"/>
            <ac:spMk id="3" creationId="{FB951FD9-C8AB-F197-5880-18ECB1AA90B1}"/>
          </ac:spMkLst>
        </pc:spChg>
        <pc:spChg chg="add mod">
          <ac:chgData name="Roger Groom" userId="21ba787ba40c0be6" providerId="LiveId" clId="{6D7CE4F4-7391-B545-BC56-D7E6056A90BB}" dt="2024-10-08T23:34:37.461" v="125"/>
          <ac:spMkLst>
            <pc:docMk/>
            <pc:sldMk cId="0" sldId="279"/>
            <ac:spMk id="4" creationId="{D9EDC7CB-6DC0-D4FC-F079-563B470E4532}"/>
          </ac:spMkLst>
        </pc:spChg>
        <pc:spChg chg="mod">
          <ac:chgData name="Roger Groom" userId="21ba787ba40c0be6" providerId="LiveId" clId="{6D7CE4F4-7391-B545-BC56-D7E6056A90BB}" dt="2024-10-08T23:53:18.889" v="251" actId="14100"/>
          <ac:spMkLst>
            <pc:docMk/>
            <pc:sldMk cId="0" sldId="279"/>
            <ac:spMk id="250" creationId="{00000000-0000-0000-0000-000000000000}"/>
          </ac:spMkLst>
        </pc:spChg>
        <pc:spChg chg="mod">
          <ac:chgData name="Roger Groom" userId="21ba787ba40c0be6" providerId="LiveId" clId="{6D7CE4F4-7391-B545-BC56-D7E6056A90BB}" dt="2024-10-08T23:53:26.411" v="252" actId="1076"/>
          <ac:spMkLst>
            <pc:docMk/>
            <pc:sldMk cId="0" sldId="279"/>
            <ac:spMk id="251" creationId="{00000000-0000-0000-0000-000000000000}"/>
          </ac:spMkLst>
        </pc:spChg>
      </pc:sldChg>
      <pc:sldChg chg="addSp delSp modSp mod">
        <pc:chgData name="Roger Groom" userId="21ba787ba40c0be6" providerId="LiveId" clId="{6D7CE4F4-7391-B545-BC56-D7E6056A90BB}" dt="2024-10-08T23:34:41.601" v="127"/>
        <pc:sldMkLst>
          <pc:docMk/>
          <pc:sldMk cId="0" sldId="280"/>
        </pc:sldMkLst>
        <pc:spChg chg="del">
          <ac:chgData name="Roger Groom" userId="21ba787ba40c0be6" providerId="LiveId" clId="{6D7CE4F4-7391-B545-BC56-D7E6056A90BB}" dt="2024-10-08T23:34:41.409" v="126" actId="478"/>
          <ac:spMkLst>
            <pc:docMk/>
            <pc:sldMk cId="0" sldId="280"/>
            <ac:spMk id="3" creationId="{BDA56974-1124-E523-DAB7-D4CDCF2CB3CD}"/>
          </ac:spMkLst>
        </pc:spChg>
        <pc:spChg chg="add mod">
          <ac:chgData name="Roger Groom" userId="21ba787ba40c0be6" providerId="LiveId" clId="{6D7CE4F4-7391-B545-BC56-D7E6056A90BB}" dt="2024-10-08T23:30:57.753" v="24"/>
          <ac:spMkLst>
            <pc:docMk/>
            <pc:sldMk cId="0" sldId="280"/>
            <ac:spMk id="4" creationId="{8E2A2B15-2353-732F-06CE-57B0A510D3D0}"/>
          </ac:spMkLst>
        </pc:spChg>
        <pc:spChg chg="add mod">
          <ac:chgData name="Roger Groom" userId="21ba787ba40c0be6" providerId="LiveId" clId="{6D7CE4F4-7391-B545-BC56-D7E6056A90BB}" dt="2024-10-08T23:34:41.601" v="127"/>
          <ac:spMkLst>
            <pc:docMk/>
            <pc:sldMk cId="0" sldId="280"/>
            <ac:spMk id="5" creationId="{7D64160C-771B-558F-1B82-71905C79199C}"/>
          </ac:spMkLst>
        </pc:spChg>
      </pc:sldChg>
      <pc:sldChg chg="addSp delSp modSp mod">
        <pc:chgData name="Roger Groom" userId="21ba787ba40c0be6" providerId="LiveId" clId="{6D7CE4F4-7391-B545-BC56-D7E6056A90BB}" dt="2024-10-08T23:54:39.521" v="257" actId="1038"/>
        <pc:sldMkLst>
          <pc:docMk/>
          <pc:sldMk cId="0" sldId="281"/>
        </pc:sldMkLst>
        <pc:spChg chg="del">
          <ac:chgData name="Roger Groom" userId="21ba787ba40c0be6" providerId="LiveId" clId="{6D7CE4F4-7391-B545-BC56-D7E6056A90BB}" dt="2024-10-08T23:34:45.792" v="128" actId="478"/>
          <ac:spMkLst>
            <pc:docMk/>
            <pc:sldMk cId="0" sldId="281"/>
            <ac:spMk id="2" creationId="{DC2302FE-9E60-FE35-20B1-7B91C749FCE5}"/>
          </ac:spMkLst>
        </pc:spChg>
        <pc:spChg chg="add mod">
          <ac:chgData name="Roger Groom" userId="21ba787ba40c0be6" providerId="LiveId" clId="{6D7CE4F4-7391-B545-BC56-D7E6056A90BB}" dt="2024-10-08T23:30:58.470" v="25"/>
          <ac:spMkLst>
            <pc:docMk/>
            <pc:sldMk cId="0" sldId="281"/>
            <ac:spMk id="3" creationId="{6C3D8625-BC53-F503-FC59-B03C565F4F25}"/>
          </ac:spMkLst>
        </pc:spChg>
        <pc:spChg chg="add mod">
          <ac:chgData name="Roger Groom" userId="21ba787ba40c0be6" providerId="LiveId" clId="{6D7CE4F4-7391-B545-BC56-D7E6056A90BB}" dt="2024-10-08T23:34:45.977" v="129"/>
          <ac:spMkLst>
            <pc:docMk/>
            <pc:sldMk cId="0" sldId="281"/>
            <ac:spMk id="4" creationId="{9C1C26CD-4D54-5D43-DCD8-E2C43D6658B6}"/>
          </ac:spMkLst>
        </pc:spChg>
        <pc:spChg chg="mod">
          <ac:chgData name="Roger Groom" userId="21ba787ba40c0be6" providerId="LiveId" clId="{6D7CE4F4-7391-B545-BC56-D7E6056A90BB}" dt="2024-10-08T23:54:39.521" v="257" actId="1038"/>
          <ac:spMkLst>
            <pc:docMk/>
            <pc:sldMk cId="0" sldId="281"/>
            <ac:spMk id="269" creationId="{00000000-0000-0000-0000-000000000000}"/>
          </ac:spMkLst>
        </pc:spChg>
      </pc:sldChg>
      <pc:sldChg chg="addSp delSp modSp mod">
        <pc:chgData name="Roger Groom" userId="21ba787ba40c0be6" providerId="LiveId" clId="{6D7CE4F4-7391-B545-BC56-D7E6056A90BB}" dt="2024-10-08T23:53:53.202" v="253" actId="14100"/>
        <pc:sldMkLst>
          <pc:docMk/>
          <pc:sldMk cId="0" sldId="282"/>
        </pc:sldMkLst>
        <pc:spChg chg="del">
          <ac:chgData name="Roger Groom" userId="21ba787ba40c0be6" providerId="LiveId" clId="{6D7CE4F4-7391-B545-BC56-D7E6056A90BB}" dt="2024-10-08T23:34:49.175" v="130" actId="478"/>
          <ac:spMkLst>
            <pc:docMk/>
            <pc:sldMk cId="0" sldId="282"/>
            <ac:spMk id="3" creationId="{3D21E0E2-0CF9-C63B-60FD-37635D426774}"/>
          </ac:spMkLst>
        </pc:spChg>
        <pc:spChg chg="add mod">
          <ac:chgData name="Roger Groom" userId="21ba787ba40c0be6" providerId="LiveId" clId="{6D7CE4F4-7391-B545-BC56-D7E6056A90BB}" dt="2024-10-08T23:31:00.041" v="26"/>
          <ac:spMkLst>
            <pc:docMk/>
            <pc:sldMk cId="0" sldId="282"/>
            <ac:spMk id="4" creationId="{1526F334-CDF2-02B2-5A01-E87D2EAC124E}"/>
          </ac:spMkLst>
        </pc:spChg>
        <pc:spChg chg="add mod">
          <ac:chgData name="Roger Groom" userId="21ba787ba40c0be6" providerId="LiveId" clId="{6D7CE4F4-7391-B545-BC56-D7E6056A90BB}" dt="2024-10-08T23:34:49.371" v="131"/>
          <ac:spMkLst>
            <pc:docMk/>
            <pc:sldMk cId="0" sldId="282"/>
            <ac:spMk id="5" creationId="{30BC7A90-BF6F-396D-BE3D-4948E56EB293}"/>
          </ac:spMkLst>
        </pc:spChg>
        <pc:spChg chg="mod">
          <ac:chgData name="Roger Groom" userId="21ba787ba40c0be6" providerId="LiveId" clId="{6D7CE4F4-7391-B545-BC56-D7E6056A90BB}" dt="2024-10-08T23:53:53.202" v="253" actId="14100"/>
          <ac:spMkLst>
            <pc:docMk/>
            <pc:sldMk cId="0" sldId="282"/>
            <ac:spMk id="282" creationId="{00000000-0000-0000-0000-000000000000}"/>
          </ac:spMkLst>
        </pc:spChg>
      </pc:sldChg>
      <pc:sldChg chg="addSp delSp modSp mod">
        <pc:chgData name="Roger Groom" userId="21ba787ba40c0be6" providerId="LiveId" clId="{6D7CE4F4-7391-B545-BC56-D7E6056A90BB}" dt="2024-10-08T23:34:54.557" v="133"/>
        <pc:sldMkLst>
          <pc:docMk/>
          <pc:sldMk cId="0" sldId="283"/>
        </pc:sldMkLst>
        <pc:spChg chg="del">
          <ac:chgData name="Roger Groom" userId="21ba787ba40c0be6" providerId="LiveId" clId="{6D7CE4F4-7391-B545-BC56-D7E6056A90BB}" dt="2024-10-08T23:34:54.376" v="132" actId="478"/>
          <ac:spMkLst>
            <pc:docMk/>
            <pc:sldMk cId="0" sldId="283"/>
            <ac:spMk id="3" creationId="{9E5504FD-A861-B6F1-E747-7A0322556EC0}"/>
          </ac:spMkLst>
        </pc:spChg>
        <pc:spChg chg="add mod">
          <ac:chgData name="Roger Groom" userId="21ba787ba40c0be6" providerId="LiveId" clId="{6D7CE4F4-7391-B545-BC56-D7E6056A90BB}" dt="2024-10-08T23:31:00.798" v="27"/>
          <ac:spMkLst>
            <pc:docMk/>
            <pc:sldMk cId="0" sldId="283"/>
            <ac:spMk id="5" creationId="{7F432B50-C6B4-F1F5-242E-B86501094091}"/>
          </ac:spMkLst>
        </pc:spChg>
        <pc:spChg chg="add mod">
          <ac:chgData name="Roger Groom" userId="21ba787ba40c0be6" providerId="LiveId" clId="{6D7CE4F4-7391-B545-BC56-D7E6056A90BB}" dt="2024-10-08T23:34:54.557" v="133"/>
          <ac:spMkLst>
            <pc:docMk/>
            <pc:sldMk cId="0" sldId="283"/>
            <ac:spMk id="6" creationId="{79809590-0763-43A8-7595-2104A6E227CE}"/>
          </ac:spMkLst>
        </pc:spChg>
      </pc:sldChg>
      <pc:sldChg chg="addSp delSp modSp mod">
        <pc:chgData name="Roger Groom" userId="21ba787ba40c0be6" providerId="LiveId" clId="{6D7CE4F4-7391-B545-BC56-D7E6056A90BB}" dt="2024-10-08T23:34:57.620" v="135"/>
        <pc:sldMkLst>
          <pc:docMk/>
          <pc:sldMk cId="0" sldId="284"/>
        </pc:sldMkLst>
        <pc:spChg chg="del">
          <ac:chgData name="Roger Groom" userId="21ba787ba40c0be6" providerId="LiveId" clId="{6D7CE4F4-7391-B545-BC56-D7E6056A90BB}" dt="2024-10-08T23:34:57.408" v="134" actId="478"/>
          <ac:spMkLst>
            <pc:docMk/>
            <pc:sldMk cId="0" sldId="284"/>
            <ac:spMk id="2" creationId="{A06AC0CE-1D36-EBD2-25FF-A0CDF4E27B30}"/>
          </ac:spMkLst>
        </pc:spChg>
        <pc:spChg chg="add mod">
          <ac:chgData name="Roger Groom" userId="21ba787ba40c0be6" providerId="LiveId" clId="{6D7CE4F4-7391-B545-BC56-D7E6056A90BB}" dt="2024-10-08T23:31:01.529" v="28"/>
          <ac:spMkLst>
            <pc:docMk/>
            <pc:sldMk cId="0" sldId="284"/>
            <ac:spMk id="3" creationId="{967C0706-9820-DF99-75AD-2B8A77FD182D}"/>
          </ac:spMkLst>
        </pc:spChg>
        <pc:spChg chg="add mod">
          <ac:chgData name="Roger Groom" userId="21ba787ba40c0be6" providerId="LiveId" clId="{6D7CE4F4-7391-B545-BC56-D7E6056A90BB}" dt="2024-10-08T23:34:57.620" v="135"/>
          <ac:spMkLst>
            <pc:docMk/>
            <pc:sldMk cId="0" sldId="284"/>
            <ac:spMk id="4" creationId="{E36C9CA5-B2D7-7E0E-4618-764A059CF71B}"/>
          </ac:spMkLst>
        </pc:spChg>
      </pc:sldChg>
      <pc:sldChg chg="addSp delSp modSp mod">
        <pc:chgData name="Roger Groom" userId="21ba787ba40c0be6" providerId="LiveId" clId="{6D7CE4F4-7391-B545-BC56-D7E6056A90BB}" dt="2024-10-08T23:55:12.981" v="260" actId="207"/>
        <pc:sldMkLst>
          <pc:docMk/>
          <pc:sldMk cId="0" sldId="285"/>
        </pc:sldMkLst>
        <pc:spChg chg="del">
          <ac:chgData name="Roger Groom" userId="21ba787ba40c0be6" providerId="LiveId" clId="{6D7CE4F4-7391-B545-BC56-D7E6056A90BB}" dt="2024-10-08T23:35:01.047" v="136" actId="478"/>
          <ac:spMkLst>
            <pc:docMk/>
            <pc:sldMk cId="0" sldId="285"/>
            <ac:spMk id="3" creationId="{4C473E1D-C88E-EB6A-37E6-2588E35D0FEF}"/>
          </ac:spMkLst>
        </pc:spChg>
        <pc:spChg chg="add mod">
          <ac:chgData name="Roger Groom" userId="21ba787ba40c0be6" providerId="LiveId" clId="{6D7CE4F4-7391-B545-BC56-D7E6056A90BB}" dt="2024-10-08T23:31:02.477" v="29"/>
          <ac:spMkLst>
            <pc:docMk/>
            <pc:sldMk cId="0" sldId="285"/>
            <ac:spMk id="4" creationId="{71815D96-56B9-B292-1F2F-8BFA4A6E7F1F}"/>
          </ac:spMkLst>
        </pc:spChg>
        <pc:spChg chg="add mod">
          <ac:chgData name="Roger Groom" userId="21ba787ba40c0be6" providerId="LiveId" clId="{6D7CE4F4-7391-B545-BC56-D7E6056A90BB}" dt="2024-10-08T23:35:01.322" v="137"/>
          <ac:spMkLst>
            <pc:docMk/>
            <pc:sldMk cId="0" sldId="285"/>
            <ac:spMk id="5" creationId="{A40F880B-1386-AE35-5786-7D9327C73423}"/>
          </ac:spMkLst>
        </pc:spChg>
        <pc:spChg chg="mod">
          <ac:chgData name="Roger Groom" userId="21ba787ba40c0be6" providerId="LiveId" clId="{6D7CE4F4-7391-B545-BC56-D7E6056A90BB}" dt="2024-10-08T23:55:12.981" v="260" actId="207"/>
          <ac:spMkLst>
            <pc:docMk/>
            <pc:sldMk cId="0" sldId="285"/>
            <ac:spMk id="315" creationId="{00000000-0000-0000-0000-000000000000}"/>
          </ac:spMkLst>
        </pc:spChg>
      </pc:sldChg>
      <pc:sldChg chg="addSp delSp modSp mod">
        <pc:chgData name="Roger Groom" userId="21ba787ba40c0be6" providerId="LiveId" clId="{6D7CE4F4-7391-B545-BC56-D7E6056A90BB}" dt="2024-10-08T23:35:05.120" v="139"/>
        <pc:sldMkLst>
          <pc:docMk/>
          <pc:sldMk cId="0" sldId="286"/>
        </pc:sldMkLst>
        <pc:spChg chg="del">
          <ac:chgData name="Roger Groom" userId="21ba787ba40c0be6" providerId="LiveId" clId="{6D7CE4F4-7391-B545-BC56-D7E6056A90BB}" dt="2024-10-08T23:35:04.976" v="138" actId="478"/>
          <ac:spMkLst>
            <pc:docMk/>
            <pc:sldMk cId="0" sldId="286"/>
            <ac:spMk id="2" creationId="{7403088E-432C-9AE0-A9DA-5D86658EE02A}"/>
          </ac:spMkLst>
        </pc:spChg>
        <pc:spChg chg="add mod">
          <ac:chgData name="Roger Groom" userId="21ba787ba40c0be6" providerId="LiveId" clId="{6D7CE4F4-7391-B545-BC56-D7E6056A90BB}" dt="2024-10-08T23:31:03.389" v="30"/>
          <ac:spMkLst>
            <pc:docMk/>
            <pc:sldMk cId="0" sldId="286"/>
            <ac:spMk id="3" creationId="{781BC960-CFAF-241C-F377-3DC890484C36}"/>
          </ac:spMkLst>
        </pc:spChg>
        <pc:spChg chg="add mod">
          <ac:chgData name="Roger Groom" userId="21ba787ba40c0be6" providerId="LiveId" clId="{6D7CE4F4-7391-B545-BC56-D7E6056A90BB}" dt="2024-10-08T23:35:05.120" v="139"/>
          <ac:spMkLst>
            <pc:docMk/>
            <pc:sldMk cId="0" sldId="286"/>
            <ac:spMk id="4" creationId="{9AE3E2C6-8CEA-108B-8156-E295B75034B1}"/>
          </ac:spMkLst>
        </pc:spChg>
      </pc:sldChg>
      <pc:sldChg chg="addSp delSp modSp mod">
        <pc:chgData name="Roger Groom" userId="21ba787ba40c0be6" providerId="LiveId" clId="{6D7CE4F4-7391-B545-BC56-D7E6056A90BB}" dt="2024-10-08T23:55:31.080" v="261" actId="688"/>
        <pc:sldMkLst>
          <pc:docMk/>
          <pc:sldMk cId="0" sldId="287"/>
        </pc:sldMkLst>
        <pc:spChg chg="del">
          <ac:chgData name="Roger Groom" userId="21ba787ba40c0be6" providerId="LiveId" clId="{6D7CE4F4-7391-B545-BC56-D7E6056A90BB}" dt="2024-10-08T23:35:08.488" v="140" actId="478"/>
          <ac:spMkLst>
            <pc:docMk/>
            <pc:sldMk cId="0" sldId="287"/>
            <ac:spMk id="2" creationId="{D4090FFA-3CDD-51FB-EF5A-B8FEDF31A32B}"/>
          </ac:spMkLst>
        </pc:spChg>
        <pc:spChg chg="add mod">
          <ac:chgData name="Roger Groom" userId="21ba787ba40c0be6" providerId="LiveId" clId="{6D7CE4F4-7391-B545-BC56-D7E6056A90BB}" dt="2024-10-08T23:31:06.121" v="31"/>
          <ac:spMkLst>
            <pc:docMk/>
            <pc:sldMk cId="0" sldId="287"/>
            <ac:spMk id="3" creationId="{FA32A792-4D9F-9C6B-8E70-F995B2ED1B15}"/>
          </ac:spMkLst>
        </pc:spChg>
        <pc:spChg chg="add mod">
          <ac:chgData name="Roger Groom" userId="21ba787ba40c0be6" providerId="LiveId" clId="{6D7CE4F4-7391-B545-BC56-D7E6056A90BB}" dt="2024-10-08T23:35:08.651" v="141"/>
          <ac:spMkLst>
            <pc:docMk/>
            <pc:sldMk cId="0" sldId="287"/>
            <ac:spMk id="4" creationId="{5868193D-1511-7E8A-241B-54DB18BAA50F}"/>
          </ac:spMkLst>
        </pc:spChg>
        <pc:picChg chg="mod">
          <ac:chgData name="Roger Groom" userId="21ba787ba40c0be6" providerId="LiveId" clId="{6D7CE4F4-7391-B545-BC56-D7E6056A90BB}" dt="2024-10-08T23:55:31.080" v="261" actId="688"/>
          <ac:picMkLst>
            <pc:docMk/>
            <pc:sldMk cId="0" sldId="287"/>
            <ac:picMk id="333" creationId="{00000000-0000-0000-0000-000000000000}"/>
          </ac:picMkLst>
        </pc:picChg>
      </pc:sldChg>
      <pc:sldChg chg="addSp delSp modSp mod">
        <pc:chgData name="Roger Groom" userId="21ba787ba40c0be6" providerId="LiveId" clId="{6D7CE4F4-7391-B545-BC56-D7E6056A90BB}" dt="2024-10-08T23:35:12.218" v="143"/>
        <pc:sldMkLst>
          <pc:docMk/>
          <pc:sldMk cId="0" sldId="288"/>
        </pc:sldMkLst>
        <pc:spChg chg="del">
          <ac:chgData name="Roger Groom" userId="21ba787ba40c0be6" providerId="LiveId" clId="{6D7CE4F4-7391-B545-BC56-D7E6056A90BB}" dt="2024-10-08T23:35:12.033" v="142" actId="478"/>
          <ac:spMkLst>
            <pc:docMk/>
            <pc:sldMk cId="0" sldId="288"/>
            <ac:spMk id="2" creationId="{3645A31B-B2A6-999D-977D-9E351F586CF5}"/>
          </ac:spMkLst>
        </pc:spChg>
        <pc:spChg chg="add mod">
          <ac:chgData name="Roger Groom" userId="21ba787ba40c0be6" providerId="LiveId" clId="{6D7CE4F4-7391-B545-BC56-D7E6056A90BB}" dt="2024-10-08T23:31:07.329" v="32"/>
          <ac:spMkLst>
            <pc:docMk/>
            <pc:sldMk cId="0" sldId="288"/>
            <ac:spMk id="3" creationId="{508D6A1D-BB13-7FE5-76B3-04D1AC2437BA}"/>
          </ac:spMkLst>
        </pc:spChg>
        <pc:spChg chg="add mod">
          <ac:chgData name="Roger Groom" userId="21ba787ba40c0be6" providerId="LiveId" clId="{6D7CE4F4-7391-B545-BC56-D7E6056A90BB}" dt="2024-10-08T23:35:12.218" v="143"/>
          <ac:spMkLst>
            <pc:docMk/>
            <pc:sldMk cId="0" sldId="288"/>
            <ac:spMk id="4" creationId="{48DF9B1F-B80F-B9AC-C2EE-A181F3C34AF8}"/>
          </ac:spMkLst>
        </pc:spChg>
      </pc:sldChg>
      <pc:sldChg chg="addSp delSp modSp mod">
        <pc:chgData name="Roger Groom" userId="21ba787ba40c0be6" providerId="LiveId" clId="{6D7CE4F4-7391-B545-BC56-D7E6056A90BB}" dt="2024-10-08T23:35:17.553" v="145"/>
        <pc:sldMkLst>
          <pc:docMk/>
          <pc:sldMk cId="0" sldId="289"/>
        </pc:sldMkLst>
        <pc:spChg chg="del">
          <ac:chgData name="Roger Groom" userId="21ba787ba40c0be6" providerId="LiveId" clId="{6D7CE4F4-7391-B545-BC56-D7E6056A90BB}" dt="2024-10-08T23:35:17.381" v="144" actId="478"/>
          <ac:spMkLst>
            <pc:docMk/>
            <pc:sldMk cId="0" sldId="289"/>
            <ac:spMk id="2" creationId="{0E8921D5-F45B-8CF9-896D-BC3FAFDB11AE}"/>
          </ac:spMkLst>
        </pc:spChg>
        <pc:spChg chg="add mod">
          <ac:chgData name="Roger Groom" userId="21ba787ba40c0be6" providerId="LiveId" clId="{6D7CE4F4-7391-B545-BC56-D7E6056A90BB}" dt="2024-10-08T23:31:08.115" v="33"/>
          <ac:spMkLst>
            <pc:docMk/>
            <pc:sldMk cId="0" sldId="289"/>
            <ac:spMk id="3" creationId="{D164CE4A-270E-F9B8-7A76-8477294CCF19}"/>
          </ac:spMkLst>
        </pc:spChg>
        <pc:spChg chg="add mod">
          <ac:chgData name="Roger Groom" userId="21ba787ba40c0be6" providerId="LiveId" clId="{6D7CE4F4-7391-B545-BC56-D7E6056A90BB}" dt="2024-10-08T23:35:17.553" v="145"/>
          <ac:spMkLst>
            <pc:docMk/>
            <pc:sldMk cId="0" sldId="289"/>
            <ac:spMk id="4" creationId="{FD9B3446-D701-94C3-B7F4-A512E6098859}"/>
          </ac:spMkLst>
        </pc:spChg>
      </pc:sldChg>
      <pc:sldChg chg="addSp delSp modSp mod">
        <pc:chgData name="Roger Groom" userId="21ba787ba40c0be6" providerId="LiveId" clId="{6D7CE4F4-7391-B545-BC56-D7E6056A90BB}" dt="2024-10-08T23:35:22.469" v="147"/>
        <pc:sldMkLst>
          <pc:docMk/>
          <pc:sldMk cId="0" sldId="290"/>
        </pc:sldMkLst>
        <pc:spChg chg="del">
          <ac:chgData name="Roger Groom" userId="21ba787ba40c0be6" providerId="LiveId" clId="{6D7CE4F4-7391-B545-BC56-D7E6056A90BB}" dt="2024-10-08T23:35:22.311" v="146" actId="478"/>
          <ac:spMkLst>
            <pc:docMk/>
            <pc:sldMk cId="0" sldId="290"/>
            <ac:spMk id="2" creationId="{C7985D20-D9B5-D756-A892-E4BD6967240C}"/>
          </ac:spMkLst>
        </pc:spChg>
        <pc:spChg chg="add mod">
          <ac:chgData name="Roger Groom" userId="21ba787ba40c0be6" providerId="LiveId" clId="{6D7CE4F4-7391-B545-BC56-D7E6056A90BB}" dt="2024-10-08T23:31:08.918" v="34"/>
          <ac:spMkLst>
            <pc:docMk/>
            <pc:sldMk cId="0" sldId="290"/>
            <ac:spMk id="3" creationId="{C20AAB13-C1F7-8993-37FC-C64040F3882A}"/>
          </ac:spMkLst>
        </pc:spChg>
        <pc:spChg chg="add mod">
          <ac:chgData name="Roger Groom" userId="21ba787ba40c0be6" providerId="LiveId" clId="{6D7CE4F4-7391-B545-BC56-D7E6056A90BB}" dt="2024-10-08T23:35:22.469" v="147"/>
          <ac:spMkLst>
            <pc:docMk/>
            <pc:sldMk cId="0" sldId="290"/>
            <ac:spMk id="4" creationId="{9F3C01FB-6247-E558-3E78-1B15566B7C8E}"/>
          </ac:spMkLst>
        </pc:spChg>
      </pc:sldChg>
      <pc:sldChg chg="addSp delSp modSp mod">
        <pc:chgData name="Roger Groom" userId="21ba787ba40c0be6" providerId="LiveId" clId="{6D7CE4F4-7391-B545-BC56-D7E6056A90BB}" dt="2024-10-08T23:56:47.661" v="303" actId="1035"/>
        <pc:sldMkLst>
          <pc:docMk/>
          <pc:sldMk cId="0" sldId="294"/>
        </pc:sldMkLst>
        <pc:spChg chg="del">
          <ac:chgData name="Roger Groom" userId="21ba787ba40c0be6" providerId="LiveId" clId="{6D7CE4F4-7391-B545-BC56-D7E6056A90BB}" dt="2024-10-08T23:35:37.351" v="154" actId="478"/>
          <ac:spMkLst>
            <pc:docMk/>
            <pc:sldMk cId="0" sldId="294"/>
            <ac:spMk id="2" creationId="{050162A2-1F17-CE13-6325-5230CEEA80B7}"/>
          </ac:spMkLst>
        </pc:spChg>
        <pc:spChg chg="add mod">
          <ac:chgData name="Roger Groom" userId="21ba787ba40c0be6" providerId="LiveId" clId="{6D7CE4F4-7391-B545-BC56-D7E6056A90BB}" dt="2024-10-08T23:31:16.332" v="38"/>
          <ac:spMkLst>
            <pc:docMk/>
            <pc:sldMk cId="0" sldId="294"/>
            <ac:spMk id="3" creationId="{02588659-FF21-D4AB-42AA-B2B6EFFA1FF2}"/>
          </ac:spMkLst>
        </pc:spChg>
        <pc:spChg chg="add mod">
          <ac:chgData name="Roger Groom" userId="21ba787ba40c0be6" providerId="LiveId" clId="{6D7CE4F4-7391-B545-BC56-D7E6056A90BB}" dt="2024-10-08T23:35:37.514" v="155"/>
          <ac:spMkLst>
            <pc:docMk/>
            <pc:sldMk cId="0" sldId="294"/>
            <ac:spMk id="4" creationId="{61FB20CA-7361-A098-DD4A-3B485A21E89B}"/>
          </ac:spMkLst>
        </pc:spChg>
        <pc:spChg chg="add del mod">
          <ac:chgData name="Roger Groom" userId="21ba787ba40c0be6" providerId="LiveId" clId="{6D7CE4F4-7391-B545-BC56-D7E6056A90BB}" dt="2024-10-08T23:56:28.508" v="273" actId="478"/>
          <ac:spMkLst>
            <pc:docMk/>
            <pc:sldMk cId="0" sldId="294"/>
            <ac:spMk id="5" creationId="{FDB16BDA-C4FE-9EC6-B49F-B332D42A1971}"/>
          </ac:spMkLst>
        </pc:spChg>
        <pc:spChg chg="mod">
          <ac:chgData name="Roger Groom" userId="21ba787ba40c0be6" providerId="LiveId" clId="{6D7CE4F4-7391-B545-BC56-D7E6056A90BB}" dt="2024-10-08T23:56:06.733" v="271" actId="1035"/>
          <ac:spMkLst>
            <pc:docMk/>
            <pc:sldMk cId="0" sldId="294"/>
            <ac:spMk id="401" creationId="{00000000-0000-0000-0000-000000000000}"/>
          </ac:spMkLst>
        </pc:spChg>
        <pc:picChg chg="mod">
          <ac:chgData name="Roger Groom" userId="21ba787ba40c0be6" providerId="LiveId" clId="{6D7CE4F4-7391-B545-BC56-D7E6056A90BB}" dt="2024-10-08T23:56:39.599" v="283" actId="1035"/>
          <ac:picMkLst>
            <pc:docMk/>
            <pc:sldMk cId="0" sldId="294"/>
            <ac:picMk id="402" creationId="{00000000-0000-0000-0000-000000000000}"/>
          </ac:picMkLst>
        </pc:picChg>
        <pc:picChg chg="mod">
          <ac:chgData name="Roger Groom" userId="21ba787ba40c0be6" providerId="LiveId" clId="{6D7CE4F4-7391-B545-BC56-D7E6056A90BB}" dt="2024-10-08T23:56:43.705" v="293" actId="1035"/>
          <ac:picMkLst>
            <pc:docMk/>
            <pc:sldMk cId="0" sldId="294"/>
            <ac:picMk id="403" creationId="{00000000-0000-0000-0000-000000000000}"/>
          </ac:picMkLst>
        </pc:picChg>
        <pc:picChg chg="mod">
          <ac:chgData name="Roger Groom" userId="21ba787ba40c0be6" providerId="LiveId" clId="{6D7CE4F4-7391-B545-BC56-D7E6056A90BB}" dt="2024-10-08T23:56:47.661" v="303" actId="1035"/>
          <ac:picMkLst>
            <pc:docMk/>
            <pc:sldMk cId="0" sldId="294"/>
            <ac:picMk id="404" creationId="{00000000-0000-0000-0000-000000000000}"/>
          </ac:picMkLst>
        </pc:picChg>
      </pc:sldChg>
      <pc:sldChg chg="addSp delSp modSp mod">
        <pc:chgData name="Roger Groom" userId="21ba787ba40c0be6" providerId="LiveId" clId="{6D7CE4F4-7391-B545-BC56-D7E6056A90BB}" dt="2024-10-09T00:04:15.216" v="501" actId="1038"/>
        <pc:sldMkLst>
          <pc:docMk/>
          <pc:sldMk cId="1153697517" sldId="296"/>
        </pc:sldMkLst>
        <pc:spChg chg="mod">
          <ac:chgData name="Roger Groom" userId="21ba787ba40c0be6" providerId="LiveId" clId="{6D7CE4F4-7391-B545-BC56-D7E6056A90BB}" dt="2024-10-09T00:04:15.216" v="501" actId="1038"/>
          <ac:spMkLst>
            <pc:docMk/>
            <pc:sldMk cId="1153697517" sldId="296"/>
            <ac:spMk id="2" creationId="{1303E9A8-0844-AD81-4342-0E47D2DCF191}"/>
          </ac:spMkLst>
        </pc:spChg>
        <pc:spChg chg="add mod">
          <ac:chgData name="Roger Groom" userId="21ba787ba40c0be6" providerId="LiveId" clId="{6D7CE4F4-7391-B545-BC56-D7E6056A90BB}" dt="2024-10-08T23:31:25.391" v="46"/>
          <ac:spMkLst>
            <pc:docMk/>
            <pc:sldMk cId="1153697517" sldId="296"/>
            <ac:spMk id="3" creationId="{7B7789EE-D569-ACC9-0883-9EA1BBECBB5F}"/>
          </ac:spMkLst>
        </pc:spChg>
        <pc:spChg chg="del">
          <ac:chgData name="Roger Groom" userId="21ba787ba40c0be6" providerId="LiveId" clId="{6D7CE4F4-7391-B545-BC56-D7E6056A90BB}" dt="2024-10-08T23:36:14.737" v="170" actId="478"/>
          <ac:spMkLst>
            <pc:docMk/>
            <pc:sldMk cId="1153697517" sldId="296"/>
            <ac:spMk id="6" creationId="{F7B6D5F3-43AD-7944-607C-F19BC7B34F4F}"/>
          </ac:spMkLst>
        </pc:spChg>
        <pc:spChg chg="del">
          <ac:chgData name="Roger Groom" userId="21ba787ba40c0be6" providerId="LiveId" clId="{6D7CE4F4-7391-B545-BC56-D7E6056A90BB}" dt="2024-10-08T23:32:00.326" v="64" actId="478"/>
          <ac:spMkLst>
            <pc:docMk/>
            <pc:sldMk cId="1153697517" sldId="296"/>
            <ac:spMk id="7" creationId="{2BBCADAC-06D2-55FE-AA32-802BF94909C5}"/>
          </ac:spMkLst>
        </pc:spChg>
        <pc:spChg chg="add mod">
          <ac:chgData name="Roger Groom" userId="21ba787ba40c0be6" providerId="LiveId" clId="{6D7CE4F4-7391-B545-BC56-D7E6056A90BB}" dt="2024-10-08T23:36:14.922" v="171"/>
          <ac:spMkLst>
            <pc:docMk/>
            <pc:sldMk cId="1153697517" sldId="296"/>
            <ac:spMk id="8" creationId="{85575AC1-096F-202E-636C-5BAF110D53D7}"/>
          </ac:spMkLst>
        </pc:spChg>
      </pc:sldChg>
      <pc:sldChg chg="addSp delSp modSp mod">
        <pc:chgData name="Roger Groom" userId="21ba787ba40c0be6" providerId="LiveId" clId="{6D7CE4F4-7391-B545-BC56-D7E6056A90BB}" dt="2024-10-08T23:35:50.894" v="161"/>
        <pc:sldMkLst>
          <pc:docMk/>
          <pc:sldMk cId="0" sldId="297"/>
        </pc:sldMkLst>
        <pc:spChg chg="del">
          <ac:chgData name="Roger Groom" userId="21ba787ba40c0be6" providerId="LiveId" clId="{6D7CE4F4-7391-B545-BC56-D7E6056A90BB}" dt="2024-10-08T23:35:50.740" v="160" actId="478"/>
          <ac:spMkLst>
            <pc:docMk/>
            <pc:sldMk cId="0" sldId="297"/>
            <ac:spMk id="2" creationId="{B7D4351D-1D73-F25C-8F90-402456928E3F}"/>
          </ac:spMkLst>
        </pc:spChg>
        <pc:spChg chg="add mod">
          <ac:chgData name="Roger Groom" userId="21ba787ba40c0be6" providerId="LiveId" clId="{6D7CE4F4-7391-B545-BC56-D7E6056A90BB}" dt="2024-10-08T23:31:19.723" v="41"/>
          <ac:spMkLst>
            <pc:docMk/>
            <pc:sldMk cId="0" sldId="297"/>
            <ac:spMk id="3" creationId="{90B08797-02CC-1908-83E5-3FF2E530B876}"/>
          </ac:spMkLst>
        </pc:spChg>
        <pc:spChg chg="add mod">
          <ac:chgData name="Roger Groom" userId="21ba787ba40c0be6" providerId="LiveId" clId="{6D7CE4F4-7391-B545-BC56-D7E6056A90BB}" dt="2024-10-08T23:35:50.894" v="161"/>
          <ac:spMkLst>
            <pc:docMk/>
            <pc:sldMk cId="0" sldId="297"/>
            <ac:spMk id="4" creationId="{B71B3D3B-D28C-08FB-9993-DE4CDB5AD1E8}"/>
          </ac:spMkLst>
        </pc:spChg>
      </pc:sldChg>
      <pc:sldChg chg="addSp delSp modSp mod">
        <pc:chgData name="Roger Groom" userId="21ba787ba40c0be6" providerId="LiveId" clId="{6D7CE4F4-7391-B545-BC56-D7E6056A90BB}" dt="2024-10-08T23:57:07.231" v="305" actId="1076"/>
        <pc:sldMkLst>
          <pc:docMk/>
          <pc:sldMk cId="0" sldId="298"/>
        </pc:sldMkLst>
        <pc:spChg chg="del">
          <ac:chgData name="Roger Groom" userId="21ba787ba40c0be6" providerId="LiveId" clId="{6D7CE4F4-7391-B545-BC56-D7E6056A90BB}" dt="2024-10-08T23:35:53.709" v="162" actId="478"/>
          <ac:spMkLst>
            <pc:docMk/>
            <pc:sldMk cId="0" sldId="298"/>
            <ac:spMk id="2" creationId="{6688B012-818D-40E1-10F1-9900863E079C}"/>
          </ac:spMkLst>
        </pc:spChg>
        <pc:spChg chg="add mod">
          <ac:chgData name="Roger Groom" userId="21ba787ba40c0be6" providerId="LiveId" clId="{6D7CE4F4-7391-B545-BC56-D7E6056A90BB}" dt="2024-10-08T23:31:22.323" v="42"/>
          <ac:spMkLst>
            <pc:docMk/>
            <pc:sldMk cId="0" sldId="298"/>
            <ac:spMk id="3" creationId="{38B15B8A-99DA-C73F-77B9-12BA6A768C24}"/>
          </ac:spMkLst>
        </pc:spChg>
        <pc:spChg chg="add mod">
          <ac:chgData name="Roger Groom" userId="21ba787ba40c0be6" providerId="LiveId" clId="{6D7CE4F4-7391-B545-BC56-D7E6056A90BB}" dt="2024-10-08T23:35:53.852" v="163"/>
          <ac:spMkLst>
            <pc:docMk/>
            <pc:sldMk cId="0" sldId="298"/>
            <ac:spMk id="4" creationId="{034D1775-5222-CCE1-12DA-186114791D66}"/>
          </ac:spMkLst>
        </pc:spChg>
        <pc:spChg chg="mod">
          <ac:chgData name="Roger Groom" userId="21ba787ba40c0be6" providerId="LiveId" clId="{6D7CE4F4-7391-B545-BC56-D7E6056A90BB}" dt="2024-10-08T23:57:07.231" v="305" actId="1076"/>
          <ac:spMkLst>
            <pc:docMk/>
            <pc:sldMk cId="0" sldId="298"/>
            <ac:spMk id="439" creationId="{00000000-0000-0000-0000-000000000000}"/>
          </ac:spMkLst>
        </pc:spChg>
      </pc:sldChg>
      <pc:sldChg chg="addSp delSp modSp mod">
        <pc:chgData name="Roger Groom" userId="21ba787ba40c0be6" providerId="LiveId" clId="{6D7CE4F4-7391-B545-BC56-D7E6056A90BB}" dt="2024-10-08T23:35:57.041" v="165"/>
        <pc:sldMkLst>
          <pc:docMk/>
          <pc:sldMk cId="0" sldId="299"/>
        </pc:sldMkLst>
        <pc:spChg chg="del">
          <ac:chgData name="Roger Groom" userId="21ba787ba40c0be6" providerId="LiveId" clId="{6D7CE4F4-7391-B545-BC56-D7E6056A90BB}" dt="2024-10-08T23:35:56.876" v="164" actId="478"/>
          <ac:spMkLst>
            <pc:docMk/>
            <pc:sldMk cId="0" sldId="299"/>
            <ac:spMk id="2" creationId="{5B14ADC7-E2F8-1ECF-BB19-06A4359ADC6A}"/>
          </ac:spMkLst>
        </pc:spChg>
        <pc:spChg chg="add mod">
          <ac:chgData name="Roger Groom" userId="21ba787ba40c0be6" providerId="LiveId" clId="{6D7CE4F4-7391-B545-BC56-D7E6056A90BB}" dt="2024-10-08T23:31:23.006" v="43"/>
          <ac:spMkLst>
            <pc:docMk/>
            <pc:sldMk cId="0" sldId="299"/>
            <ac:spMk id="3" creationId="{1B2F21C7-08E4-2E4F-1983-534785E023D9}"/>
          </ac:spMkLst>
        </pc:spChg>
        <pc:spChg chg="add mod">
          <ac:chgData name="Roger Groom" userId="21ba787ba40c0be6" providerId="LiveId" clId="{6D7CE4F4-7391-B545-BC56-D7E6056A90BB}" dt="2024-10-08T23:35:57.041" v="165"/>
          <ac:spMkLst>
            <pc:docMk/>
            <pc:sldMk cId="0" sldId="299"/>
            <ac:spMk id="4" creationId="{392522A1-51B2-8F64-4043-D62071F069E3}"/>
          </ac:spMkLst>
        </pc:spChg>
      </pc:sldChg>
      <pc:sldChg chg="addSp delSp modSp mod">
        <pc:chgData name="Roger Groom" userId="21ba787ba40c0be6" providerId="LiveId" clId="{6D7CE4F4-7391-B545-BC56-D7E6056A90BB}" dt="2024-10-08T23:36:04.811" v="167"/>
        <pc:sldMkLst>
          <pc:docMk/>
          <pc:sldMk cId="0" sldId="300"/>
        </pc:sldMkLst>
        <pc:spChg chg="del">
          <ac:chgData name="Roger Groom" userId="21ba787ba40c0be6" providerId="LiveId" clId="{6D7CE4F4-7391-B545-BC56-D7E6056A90BB}" dt="2024-10-08T23:36:04.630" v="166" actId="478"/>
          <ac:spMkLst>
            <pc:docMk/>
            <pc:sldMk cId="0" sldId="300"/>
            <ac:spMk id="2" creationId="{82947184-C4BC-22D0-87EE-D6D6C1636FEF}"/>
          </ac:spMkLst>
        </pc:spChg>
        <pc:spChg chg="add mod">
          <ac:chgData name="Roger Groom" userId="21ba787ba40c0be6" providerId="LiveId" clId="{6D7CE4F4-7391-B545-BC56-D7E6056A90BB}" dt="2024-10-08T23:31:23.748" v="44"/>
          <ac:spMkLst>
            <pc:docMk/>
            <pc:sldMk cId="0" sldId="300"/>
            <ac:spMk id="3" creationId="{89967B63-F18C-0FFC-2E01-3A837E8C453D}"/>
          </ac:spMkLst>
        </pc:spChg>
        <pc:spChg chg="add mod">
          <ac:chgData name="Roger Groom" userId="21ba787ba40c0be6" providerId="LiveId" clId="{6D7CE4F4-7391-B545-BC56-D7E6056A90BB}" dt="2024-10-08T23:36:04.811" v="167"/>
          <ac:spMkLst>
            <pc:docMk/>
            <pc:sldMk cId="0" sldId="300"/>
            <ac:spMk id="4" creationId="{FCB0458B-0B81-0527-BB5E-439F9396C95D}"/>
          </ac:spMkLst>
        </pc:spChg>
      </pc:sldChg>
      <pc:sldChg chg="addSp delSp modSp mod">
        <pc:chgData name="Roger Groom" userId="21ba787ba40c0be6" providerId="LiveId" clId="{6D7CE4F4-7391-B545-BC56-D7E6056A90BB}" dt="2024-10-08T23:36:08.595" v="169"/>
        <pc:sldMkLst>
          <pc:docMk/>
          <pc:sldMk cId="0" sldId="301"/>
        </pc:sldMkLst>
        <pc:spChg chg="del">
          <ac:chgData name="Roger Groom" userId="21ba787ba40c0be6" providerId="LiveId" clId="{6D7CE4F4-7391-B545-BC56-D7E6056A90BB}" dt="2024-10-08T23:36:08.376" v="168" actId="478"/>
          <ac:spMkLst>
            <pc:docMk/>
            <pc:sldMk cId="0" sldId="301"/>
            <ac:spMk id="2" creationId="{B5246B07-3ACF-3875-CB6B-D90BA1BF5FD6}"/>
          </ac:spMkLst>
        </pc:spChg>
        <pc:spChg chg="add mod">
          <ac:chgData name="Roger Groom" userId="21ba787ba40c0be6" providerId="LiveId" clId="{6D7CE4F4-7391-B545-BC56-D7E6056A90BB}" dt="2024-10-08T23:31:24.587" v="45"/>
          <ac:spMkLst>
            <pc:docMk/>
            <pc:sldMk cId="0" sldId="301"/>
            <ac:spMk id="3" creationId="{ECEA9DAC-0BCA-2754-E696-8C9041BBD297}"/>
          </ac:spMkLst>
        </pc:spChg>
        <pc:spChg chg="add mod">
          <ac:chgData name="Roger Groom" userId="21ba787ba40c0be6" providerId="LiveId" clId="{6D7CE4F4-7391-B545-BC56-D7E6056A90BB}" dt="2024-10-08T23:36:08.595" v="169"/>
          <ac:spMkLst>
            <pc:docMk/>
            <pc:sldMk cId="0" sldId="301"/>
            <ac:spMk id="4" creationId="{28545D4F-0DEA-1991-E869-45703DBA29D8}"/>
          </ac:spMkLst>
        </pc:spChg>
      </pc:sldChg>
      <pc:sldChg chg="addSp delSp modSp mod">
        <pc:chgData name="Roger Groom" userId="21ba787ba40c0be6" providerId="LiveId" clId="{6D7CE4F4-7391-B545-BC56-D7E6056A90BB}" dt="2024-10-09T00:04:36.413" v="502" actId="14734"/>
        <pc:sldMkLst>
          <pc:docMk/>
          <pc:sldMk cId="0" sldId="303"/>
        </pc:sldMkLst>
        <pc:spChg chg="del">
          <ac:chgData name="Roger Groom" userId="21ba787ba40c0be6" providerId="LiveId" clId="{6D7CE4F4-7391-B545-BC56-D7E6056A90BB}" dt="2024-10-08T23:36:21.515" v="172" actId="478"/>
          <ac:spMkLst>
            <pc:docMk/>
            <pc:sldMk cId="0" sldId="303"/>
            <ac:spMk id="2" creationId="{07413AC6-726F-AC6B-BA8F-D7FF1A1AB797}"/>
          </ac:spMkLst>
        </pc:spChg>
        <pc:spChg chg="add mod">
          <ac:chgData name="Roger Groom" userId="21ba787ba40c0be6" providerId="LiveId" clId="{6D7CE4F4-7391-B545-BC56-D7E6056A90BB}" dt="2024-10-08T23:31:26.197" v="47"/>
          <ac:spMkLst>
            <pc:docMk/>
            <pc:sldMk cId="0" sldId="303"/>
            <ac:spMk id="3" creationId="{5A5E3B9C-0B02-5292-EAD5-9A02A1F41E26}"/>
          </ac:spMkLst>
        </pc:spChg>
        <pc:spChg chg="del">
          <ac:chgData name="Roger Groom" userId="21ba787ba40c0be6" providerId="LiveId" clId="{6D7CE4F4-7391-B545-BC56-D7E6056A90BB}" dt="2024-10-08T23:31:56.458" v="63" actId="478"/>
          <ac:spMkLst>
            <pc:docMk/>
            <pc:sldMk cId="0" sldId="303"/>
            <ac:spMk id="5" creationId="{74539C2B-0E39-3681-B62D-2914FEFDC68D}"/>
          </ac:spMkLst>
        </pc:spChg>
        <pc:spChg chg="add mod">
          <ac:chgData name="Roger Groom" userId="21ba787ba40c0be6" providerId="LiveId" clId="{6D7CE4F4-7391-B545-BC56-D7E6056A90BB}" dt="2024-10-08T23:36:21.690" v="173"/>
          <ac:spMkLst>
            <pc:docMk/>
            <pc:sldMk cId="0" sldId="303"/>
            <ac:spMk id="6" creationId="{5163673F-4364-9CB6-5E14-635A9D32DA62}"/>
          </ac:spMkLst>
        </pc:spChg>
        <pc:graphicFrameChg chg="modGraphic">
          <ac:chgData name="Roger Groom" userId="21ba787ba40c0be6" providerId="LiveId" clId="{6D7CE4F4-7391-B545-BC56-D7E6056A90BB}" dt="2024-10-09T00:04:36.413" v="502" actId="14734"/>
          <ac:graphicFrameMkLst>
            <pc:docMk/>
            <pc:sldMk cId="0" sldId="303"/>
            <ac:graphicFrameMk id="4" creationId="{3E275827-EF0C-19E4-259F-F35EDBB25D40}"/>
          </ac:graphicFrameMkLst>
        </pc:graphicFrameChg>
      </pc:sldChg>
      <pc:sldChg chg="addSp delSp modSp mod">
        <pc:chgData name="Roger Groom" userId="21ba787ba40c0be6" providerId="LiveId" clId="{6D7CE4F4-7391-B545-BC56-D7E6056A90BB}" dt="2024-10-08T23:36:26.013" v="175"/>
        <pc:sldMkLst>
          <pc:docMk/>
          <pc:sldMk cId="0" sldId="304"/>
        </pc:sldMkLst>
        <pc:spChg chg="del">
          <ac:chgData name="Roger Groom" userId="21ba787ba40c0be6" providerId="LiveId" clId="{6D7CE4F4-7391-B545-BC56-D7E6056A90BB}" dt="2024-10-08T23:36:25.844" v="174" actId="478"/>
          <ac:spMkLst>
            <pc:docMk/>
            <pc:sldMk cId="0" sldId="304"/>
            <ac:spMk id="2" creationId="{58F2837C-B709-E587-A7E4-813294F7EAE6}"/>
          </ac:spMkLst>
        </pc:spChg>
        <pc:spChg chg="add mod">
          <ac:chgData name="Roger Groom" userId="21ba787ba40c0be6" providerId="LiveId" clId="{6D7CE4F4-7391-B545-BC56-D7E6056A90BB}" dt="2024-10-08T23:31:26.988" v="48"/>
          <ac:spMkLst>
            <pc:docMk/>
            <pc:sldMk cId="0" sldId="304"/>
            <ac:spMk id="3" creationId="{18F71247-1831-7871-88C5-060B27812747}"/>
          </ac:spMkLst>
        </pc:spChg>
        <pc:spChg chg="del">
          <ac:chgData name="Roger Groom" userId="21ba787ba40c0be6" providerId="LiveId" clId="{6D7CE4F4-7391-B545-BC56-D7E6056A90BB}" dt="2024-10-08T23:31:51.104" v="62" actId="478"/>
          <ac:spMkLst>
            <pc:docMk/>
            <pc:sldMk cId="0" sldId="304"/>
            <ac:spMk id="5" creationId="{6850CDA6-C915-0C0A-826D-317EA1F75851}"/>
          </ac:spMkLst>
        </pc:spChg>
        <pc:spChg chg="add mod">
          <ac:chgData name="Roger Groom" userId="21ba787ba40c0be6" providerId="LiveId" clId="{6D7CE4F4-7391-B545-BC56-D7E6056A90BB}" dt="2024-10-08T23:36:26.013" v="175"/>
          <ac:spMkLst>
            <pc:docMk/>
            <pc:sldMk cId="0" sldId="304"/>
            <ac:spMk id="6" creationId="{EAC39DC8-FC7B-F53D-35F4-3D890DCF665B}"/>
          </ac:spMkLst>
        </pc:spChg>
      </pc:sldChg>
      <pc:sldChg chg="addSp delSp modSp mod">
        <pc:chgData name="Roger Groom" userId="21ba787ba40c0be6" providerId="LiveId" clId="{6D7CE4F4-7391-B545-BC56-D7E6056A90BB}" dt="2024-10-08T23:36:30.048" v="177"/>
        <pc:sldMkLst>
          <pc:docMk/>
          <pc:sldMk cId="0" sldId="305"/>
        </pc:sldMkLst>
        <pc:spChg chg="del">
          <ac:chgData name="Roger Groom" userId="21ba787ba40c0be6" providerId="LiveId" clId="{6D7CE4F4-7391-B545-BC56-D7E6056A90BB}" dt="2024-10-08T23:36:29.885" v="176" actId="478"/>
          <ac:spMkLst>
            <pc:docMk/>
            <pc:sldMk cId="0" sldId="305"/>
            <ac:spMk id="2" creationId="{05DECEE3-5DBE-1E08-E0C5-8C33463828C8}"/>
          </ac:spMkLst>
        </pc:spChg>
        <pc:spChg chg="add mod">
          <ac:chgData name="Roger Groom" userId="21ba787ba40c0be6" providerId="LiveId" clId="{6D7CE4F4-7391-B545-BC56-D7E6056A90BB}" dt="2024-10-08T23:31:29.233" v="49"/>
          <ac:spMkLst>
            <pc:docMk/>
            <pc:sldMk cId="0" sldId="305"/>
            <ac:spMk id="3" creationId="{85A8DDBA-738B-2F7C-768A-12B25FB78125}"/>
          </ac:spMkLst>
        </pc:spChg>
        <pc:spChg chg="del">
          <ac:chgData name="Roger Groom" userId="21ba787ba40c0be6" providerId="LiveId" clId="{6D7CE4F4-7391-B545-BC56-D7E6056A90BB}" dt="2024-10-08T23:31:49.838" v="61" actId="478"/>
          <ac:spMkLst>
            <pc:docMk/>
            <pc:sldMk cId="0" sldId="305"/>
            <ac:spMk id="5" creationId="{616ED383-38E2-7337-3E47-7837779D5724}"/>
          </ac:spMkLst>
        </pc:spChg>
        <pc:spChg chg="add mod">
          <ac:chgData name="Roger Groom" userId="21ba787ba40c0be6" providerId="LiveId" clId="{6D7CE4F4-7391-B545-BC56-D7E6056A90BB}" dt="2024-10-08T23:36:30.048" v="177"/>
          <ac:spMkLst>
            <pc:docMk/>
            <pc:sldMk cId="0" sldId="305"/>
            <ac:spMk id="6" creationId="{0AD9DC10-A530-D17E-EB3D-F4C79F46F6BB}"/>
          </ac:spMkLst>
        </pc:spChg>
      </pc:sldChg>
      <pc:sldChg chg="addSp delSp modSp mod">
        <pc:chgData name="Roger Groom" userId="21ba787ba40c0be6" providerId="LiveId" clId="{6D7CE4F4-7391-B545-BC56-D7E6056A90BB}" dt="2024-10-09T00:03:51.159" v="490" actId="1582"/>
        <pc:sldMkLst>
          <pc:docMk/>
          <pc:sldMk cId="0" sldId="310"/>
        </pc:sldMkLst>
        <pc:spChg chg="add mod">
          <ac:chgData name="Roger Groom" userId="21ba787ba40c0be6" providerId="LiveId" clId="{6D7CE4F4-7391-B545-BC56-D7E6056A90BB}" dt="2024-10-08T23:31:33.470" v="54"/>
          <ac:spMkLst>
            <pc:docMk/>
            <pc:sldMk cId="0" sldId="310"/>
            <ac:spMk id="2" creationId="{30101B93-7C73-B9B1-D8CB-C834E7EB30D3}"/>
          </ac:spMkLst>
        </pc:spChg>
        <pc:spChg chg="del">
          <ac:chgData name="Roger Groom" userId="21ba787ba40c0be6" providerId="LiveId" clId="{6D7CE4F4-7391-B545-BC56-D7E6056A90BB}" dt="2024-10-08T23:36:50.172" v="186" actId="478"/>
          <ac:spMkLst>
            <pc:docMk/>
            <pc:sldMk cId="0" sldId="310"/>
            <ac:spMk id="3" creationId="{0A28E2EE-4F54-DDFD-66F8-3A028A37BC7C}"/>
          </ac:spMkLst>
        </pc:spChg>
        <pc:spChg chg="add mod">
          <ac:chgData name="Roger Groom" userId="21ba787ba40c0be6" providerId="LiveId" clId="{6D7CE4F4-7391-B545-BC56-D7E6056A90BB}" dt="2024-10-08T23:36:50.336" v="187"/>
          <ac:spMkLst>
            <pc:docMk/>
            <pc:sldMk cId="0" sldId="310"/>
            <ac:spMk id="4" creationId="{59DEFF40-A8F9-D10C-1DA9-9448A334171B}"/>
          </ac:spMkLst>
        </pc:spChg>
        <pc:spChg chg="del">
          <ac:chgData name="Roger Groom" userId="21ba787ba40c0be6" providerId="LiveId" clId="{6D7CE4F4-7391-B545-BC56-D7E6056A90BB}" dt="2024-10-08T23:31:37.700" v="55" actId="478"/>
          <ac:spMkLst>
            <pc:docMk/>
            <pc:sldMk cId="0" sldId="310"/>
            <ac:spMk id="5" creationId="{F6E21E7A-DA0D-D566-127A-D37DB7AAB92A}"/>
          </ac:spMkLst>
        </pc:spChg>
        <pc:spChg chg="add del">
          <ac:chgData name="Roger Groom" userId="21ba787ba40c0be6" providerId="LiveId" clId="{6D7CE4F4-7391-B545-BC56-D7E6056A90BB}" dt="2024-10-09T00:02:47.287" v="478" actId="478"/>
          <ac:spMkLst>
            <pc:docMk/>
            <pc:sldMk cId="0" sldId="310"/>
            <ac:spMk id="7" creationId="{985D447B-17E4-9CB8-379C-22FC12604EA6}"/>
          </ac:spMkLst>
        </pc:spChg>
        <pc:spChg chg="add del">
          <ac:chgData name="Roger Groom" userId="21ba787ba40c0be6" providerId="LiveId" clId="{6D7CE4F4-7391-B545-BC56-D7E6056A90BB}" dt="2024-10-09T00:02:18.695" v="473" actId="478"/>
          <ac:spMkLst>
            <pc:docMk/>
            <pc:sldMk cId="0" sldId="310"/>
            <ac:spMk id="9" creationId="{F1ACC927-B716-7E52-521F-E103F626D15F}"/>
          </ac:spMkLst>
        </pc:spChg>
        <pc:spChg chg="mod">
          <ac:chgData name="Roger Groom" userId="21ba787ba40c0be6" providerId="LiveId" clId="{6D7CE4F4-7391-B545-BC56-D7E6056A90BB}" dt="2024-10-09T00:02:32.782" v="474" actId="2085"/>
          <ac:spMkLst>
            <pc:docMk/>
            <pc:sldMk cId="0" sldId="310"/>
            <ac:spMk id="527" creationId="{00000000-0000-0000-0000-000000000000}"/>
          </ac:spMkLst>
        </pc:spChg>
        <pc:spChg chg="mod">
          <ac:chgData name="Roger Groom" userId="21ba787ba40c0be6" providerId="LiveId" clId="{6D7CE4F4-7391-B545-BC56-D7E6056A90BB}" dt="2024-10-09T00:03:04.703" v="479" actId="242"/>
          <ac:spMkLst>
            <pc:docMk/>
            <pc:sldMk cId="0" sldId="310"/>
            <ac:spMk id="528" creationId="{00000000-0000-0000-0000-000000000000}"/>
          </ac:spMkLst>
        </pc:spChg>
        <pc:spChg chg="mod">
          <ac:chgData name="Roger Groom" userId="21ba787ba40c0be6" providerId="LiveId" clId="{6D7CE4F4-7391-B545-BC56-D7E6056A90BB}" dt="2024-10-09T00:03:08.658" v="480" actId="242"/>
          <ac:spMkLst>
            <pc:docMk/>
            <pc:sldMk cId="0" sldId="310"/>
            <ac:spMk id="529" creationId="{00000000-0000-0000-0000-000000000000}"/>
          </ac:spMkLst>
        </pc:spChg>
        <pc:spChg chg="mod">
          <ac:chgData name="Roger Groom" userId="21ba787ba40c0be6" providerId="LiveId" clId="{6D7CE4F4-7391-B545-BC56-D7E6056A90BB}" dt="2024-10-09T00:02:36.788" v="475" actId="2085"/>
          <ac:spMkLst>
            <pc:docMk/>
            <pc:sldMk cId="0" sldId="310"/>
            <ac:spMk id="530" creationId="{00000000-0000-0000-0000-000000000000}"/>
          </ac:spMkLst>
        </pc:spChg>
        <pc:cxnChg chg="add mod">
          <ac:chgData name="Roger Groom" userId="21ba787ba40c0be6" providerId="LiveId" clId="{6D7CE4F4-7391-B545-BC56-D7E6056A90BB}" dt="2024-10-09T00:03:51.159" v="490" actId="1582"/>
          <ac:cxnSpMkLst>
            <pc:docMk/>
            <pc:sldMk cId="0" sldId="310"/>
            <ac:cxnSpMk id="11" creationId="{8B615105-FD8A-2737-230F-BB86173AA5C0}"/>
          </ac:cxnSpMkLst>
        </pc:cxnChg>
      </pc:sldChg>
      <pc:sldChg chg="modSp mod">
        <pc:chgData name="Roger Groom" userId="21ba787ba40c0be6" providerId="LiveId" clId="{6D7CE4F4-7391-B545-BC56-D7E6056A90BB}" dt="2024-10-08T23:32:43.567" v="76" actId="1076"/>
        <pc:sldMkLst>
          <pc:docMk/>
          <pc:sldMk cId="1949920859" sldId="311"/>
        </pc:sldMkLst>
        <pc:spChg chg="mod">
          <ac:chgData name="Roger Groom" userId="21ba787ba40c0be6" providerId="LiveId" clId="{6D7CE4F4-7391-B545-BC56-D7E6056A90BB}" dt="2024-10-08T23:30:22.288" v="0" actId="1076"/>
          <ac:spMkLst>
            <pc:docMk/>
            <pc:sldMk cId="1949920859" sldId="311"/>
            <ac:spMk id="2" creationId="{F88B4011-3A0A-E01F-74D3-818F3A01732F}"/>
          </ac:spMkLst>
        </pc:spChg>
        <pc:spChg chg="mod">
          <ac:chgData name="Roger Groom" userId="21ba787ba40c0be6" providerId="LiveId" clId="{6D7CE4F4-7391-B545-BC56-D7E6056A90BB}" dt="2024-10-08T23:32:43.567" v="76" actId="1076"/>
          <ac:spMkLst>
            <pc:docMk/>
            <pc:sldMk cId="1949920859" sldId="311"/>
            <ac:spMk id="6" creationId="{81D3E793-53AC-1476-B7C0-CA77E7C22173}"/>
          </ac:spMkLst>
        </pc:spChg>
      </pc:sldChg>
      <pc:sldChg chg="addSp delSp modSp mod">
        <pc:chgData name="Roger Groom" userId="21ba787ba40c0be6" providerId="LiveId" clId="{6D7CE4F4-7391-B545-BC56-D7E6056A90BB}" dt="2024-10-08T23:34:34.216" v="123"/>
        <pc:sldMkLst>
          <pc:docMk/>
          <pc:sldMk cId="1315595695" sldId="312"/>
        </pc:sldMkLst>
        <pc:spChg chg="add mod">
          <ac:chgData name="Roger Groom" userId="21ba787ba40c0be6" providerId="LiveId" clId="{6D7CE4F4-7391-B545-BC56-D7E6056A90BB}" dt="2024-10-08T23:30:53.568" v="22"/>
          <ac:spMkLst>
            <pc:docMk/>
            <pc:sldMk cId="1315595695" sldId="312"/>
            <ac:spMk id="2" creationId="{4B6098F1-1B62-36F9-C764-06E4D01B7345}"/>
          </ac:spMkLst>
        </pc:spChg>
        <pc:spChg chg="add mod">
          <ac:chgData name="Roger Groom" userId="21ba787ba40c0be6" providerId="LiveId" clId="{6D7CE4F4-7391-B545-BC56-D7E6056A90BB}" dt="2024-10-08T23:34:34.216" v="123"/>
          <ac:spMkLst>
            <pc:docMk/>
            <pc:sldMk cId="1315595695" sldId="312"/>
            <ac:spMk id="3" creationId="{B42ADEDA-8629-B7D3-A06E-CFA5D26C2D00}"/>
          </ac:spMkLst>
        </pc:spChg>
        <pc:spChg chg="del">
          <ac:chgData name="Roger Groom" userId="21ba787ba40c0be6" providerId="LiveId" clId="{6D7CE4F4-7391-B545-BC56-D7E6056A90BB}" dt="2024-10-08T23:34:34.049" v="122" actId="478"/>
          <ac:spMkLst>
            <pc:docMk/>
            <pc:sldMk cId="1315595695" sldId="312"/>
            <ac:spMk id="12" creationId="{82CD35F4-8561-783E-6137-FB74D3FE8F96}"/>
          </ac:spMkLst>
        </pc:spChg>
      </pc:sldChg>
      <pc:sldChg chg="addSp delSp modSp mod">
        <pc:chgData name="Roger Groom" userId="21ba787ba40c0be6" providerId="LiveId" clId="{6D7CE4F4-7391-B545-BC56-D7E6056A90BB}" dt="2024-10-08T23:35:26.127" v="149"/>
        <pc:sldMkLst>
          <pc:docMk/>
          <pc:sldMk cId="2636684689" sldId="313"/>
        </pc:sldMkLst>
        <pc:spChg chg="add mod">
          <ac:chgData name="Roger Groom" userId="21ba787ba40c0be6" providerId="LiveId" clId="{6D7CE4F4-7391-B545-BC56-D7E6056A90BB}" dt="2024-10-08T23:31:10.330" v="35"/>
          <ac:spMkLst>
            <pc:docMk/>
            <pc:sldMk cId="2636684689" sldId="313"/>
            <ac:spMk id="3" creationId="{1E9E1EF5-50A2-75CF-F024-586FBDBF7177}"/>
          </ac:spMkLst>
        </pc:spChg>
        <pc:spChg chg="del">
          <ac:chgData name="Roger Groom" userId="21ba787ba40c0be6" providerId="LiveId" clId="{6D7CE4F4-7391-B545-BC56-D7E6056A90BB}" dt="2024-10-08T23:35:25.980" v="148" actId="478"/>
          <ac:spMkLst>
            <pc:docMk/>
            <pc:sldMk cId="2636684689" sldId="313"/>
            <ac:spMk id="6" creationId="{48B396ED-9D4F-4848-CC83-AB8D3FA631AC}"/>
          </ac:spMkLst>
        </pc:spChg>
        <pc:spChg chg="add mod">
          <ac:chgData name="Roger Groom" userId="21ba787ba40c0be6" providerId="LiveId" clId="{6D7CE4F4-7391-B545-BC56-D7E6056A90BB}" dt="2024-10-08T23:35:26.127" v="149"/>
          <ac:spMkLst>
            <pc:docMk/>
            <pc:sldMk cId="2636684689" sldId="313"/>
            <ac:spMk id="7" creationId="{C9E3CF77-FD6E-BE2A-C922-28900C031EE6}"/>
          </ac:spMkLst>
        </pc:spChg>
      </pc:sldChg>
      <pc:sldChg chg="addSp delSp modSp mod">
        <pc:chgData name="Roger Groom" userId="21ba787ba40c0be6" providerId="LiveId" clId="{6D7CE4F4-7391-B545-BC56-D7E6056A90BB}" dt="2024-10-08T23:35:30.529" v="151"/>
        <pc:sldMkLst>
          <pc:docMk/>
          <pc:sldMk cId="2690137946" sldId="314"/>
        </pc:sldMkLst>
        <pc:spChg chg="add mod">
          <ac:chgData name="Roger Groom" userId="21ba787ba40c0be6" providerId="LiveId" clId="{6D7CE4F4-7391-B545-BC56-D7E6056A90BB}" dt="2024-10-08T23:31:14.762" v="36"/>
          <ac:spMkLst>
            <pc:docMk/>
            <pc:sldMk cId="2690137946" sldId="314"/>
            <ac:spMk id="3" creationId="{BB43F644-637C-FBD5-2DD1-F9AB8D19B4F6}"/>
          </ac:spMkLst>
        </pc:spChg>
        <pc:spChg chg="del">
          <ac:chgData name="Roger Groom" userId="21ba787ba40c0be6" providerId="LiveId" clId="{6D7CE4F4-7391-B545-BC56-D7E6056A90BB}" dt="2024-10-08T23:35:30.358" v="150" actId="478"/>
          <ac:spMkLst>
            <pc:docMk/>
            <pc:sldMk cId="2690137946" sldId="314"/>
            <ac:spMk id="6" creationId="{8BF51A3A-A7C8-3747-BE4B-D016B2A94076}"/>
          </ac:spMkLst>
        </pc:spChg>
        <pc:spChg chg="add mod">
          <ac:chgData name="Roger Groom" userId="21ba787ba40c0be6" providerId="LiveId" clId="{6D7CE4F4-7391-B545-BC56-D7E6056A90BB}" dt="2024-10-08T23:35:30.529" v="151"/>
          <ac:spMkLst>
            <pc:docMk/>
            <pc:sldMk cId="2690137946" sldId="314"/>
            <ac:spMk id="7" creationId="{94B4F274-AF75-A658-8FD4-0F7F87896C3A}"/>
          </ac:spMkLst>
        </pc:spChg>
      </pc:sldChg>
      <pc:sldChg chg="addSp delSp modSp mod">
        <pc:chgData name="Roger Groom" userId="21ba787ba40c0be6" providerId="LiveId" clId="{6D7CE4F4-7391-B545-BC56-D7E6056A90BB}" dt="2024-10-08T23:35:33.598" v="153"/>
        <pc:sldMkLst>
          <pc:docMk/>
          <pc:sldMk cId="1882192932" sldId="315"/>
        </pc:sldMkLst>
        <pc:spChg chg="add mod">
          <ac:chgData name="Roger Groom" userId="21ba787ba40c0be6" providerId="LiveId" clId="{6D7CE4F4-7391-B545-BC56-D7E6056A90BB}" dt="2024-10-08T23:31:15.496" v="37"/>
          <ac:spMkLst>
            <pc:docMk/>
            <pc:sldMk cId="1882192932" sldId="315"/>
            <ac:spMk id="3" creationId="{AA619AF9-55CA-459D-90D5-796C5B2B5BA3}"/>
          </ac:spMkLst>
        </pc:spChg>
        <pc:spChg chg="del">
          <ac:chgData name="Roger Groom" userId="21ba787ba40c0be6" providerId="LiveId" clId="{6D7CE4F4-7391-B545-BC56-D7E6056A90BB}" dt="2024-10-08T23:35:33.455" v="152" actId="478"/>
          <ac:spMkLst>
            <pc:docMk/>
            <pc:sldMk cId="1882192932" sldId="315"/>
            <ac:spMk id="7" creationId="{7D64C7E5-3929-5846-A17F-D15EF3B930E3}"/>
          </ac:spMkLst>
        </pc:spChg>
        <pc:spChg chg="add mod">
          <ac:chgData name="Roger Groom" userId="21ba787ba40c0be6" providerId="LiveId" clId="{6D7CE4F4-7391-B545-BC56-D7E6056A90BB}" dt="2024-10-08T23:35:33.598" v="153"/>
          <ac:spMkLst>
            <pc:docMk/>
            <pc:sldMk cId="1882192932" sldId="315"/>
            <ac:spMk id="8" creationId="{A871FCA0-635B-40A9-DC1E-92CA4F6517C4}"/>
          </ac:spMkLst>
        </pc:spChg>
      </pc:sldChg>
      <pc:sldChg chg="addSp delSp modSp mod">
        <pc:chgData name="Roger Groom" userId="21ba787ba40c0be6" providerId="LiveId" clId="{6D7CE4F4-7391-B545-BC56-D7E6056A90BB}" dt="2024-10-08T23:56:55.549" v="304" actId="122"/>
        <pc:sldMkLst>
          <pc:docMk/>
          <pc:sldMk cId="867600514" sldId="316"/>
        </pc:sldMkLst>
        <pc:spChg chg="mod">
          <ac:chgData name="Roger Groom" userId="21ba787ba40c0be6" providerId="LiveId" clId="{6D7CE4F4-7391-B545-BC56-D7E6056A90BB}" dt="2024-10-08T23:56:55.549" v="304" actId="122"/>
          <ac:spMkLst>
            <pc:docMk/>
            <pc:sldMk cId="867600514" sldId="316"/>
            <ac:spMk id="2" creationId="{F5CC4B2B-BC6B-1FC5-D55E-D415ADA772B1}"/>
          </ac:spMkLst>
        </pc:spChg>
        <pc:spChg chg="add mod">
          <ac:chgData name="Roger Groom" userId="21ba787ba40c0be6" providerId="LiveId" clId="{6D7CE4F4-7391-B545-BC56-D7E6056A90BB}" dt="2024-10-08T23:31:18.137" v="39"/>
          <ac:spMkLst>
            <pc:docMk/>
            <pc:sldMk cId="867600514" sldId="316"/>
            <ac:spMk id="3" creationId="{9542CF37-2B71-352C-853D-FF4ECB0FB445}"/>
          </ac:spMkLst>
        </pc:spChg>
        <pc:spChg chg="add mod">
          <ac:chgData name="Roger Groom" userId="21ba787ba40c0be6" providerId="LiveId" clId="{6D7CE4F4-7391-B545-BC56-D7E6056A90BB}" dt="2024-10-08T23:35:41.251" v="157"/>
          <ac:spMkLst>
            <pc:docMk/>
            <pc:sldMk cId="867600514" sldId="316"/>
            <ac:spMk id="4" creationId="{9B8C18C8-5E78-302F-E61C-0E609B7D0E7E}"/>
          </ac:spMkLst>
        </pc:spChg>
        <pc:spChg chg="del">
          <ac:chgData name="Roger Groom" userId="21ba787ba40c0be6" providerId="LiveId" clId="{6D7CE4F4-7391-B545-BC56-D7E6056A90BB}" dt="2024-10-08T23:35:41.107" v="156" actId="478"/>
          <ac:spMkLst>
            <pc:docMk/>
            <pc:sldMk cId="867600514" sldId="316"/>
            <ac:spMk id="17" creationId="{8C9ABE39-CF1B-4352-8706-8BF6A065CBDF}"/>
          </ac:spMkLst>
        </pc:spChg>
      </pc:sldChg>
      <pc:sldChg chg="addSp delSp modSp mod">
        <pc:chgData name="Roger Groom" userId="21ba787ba40c0be6" providerId="LiveId" clId="{6D7CE4F4-7391-B545-BC56-D7E6056A90BB}" dt="2024-10-09T00:01:14.067" v="470" actId="179"/>
        <pc:sldMkLst>
          <pc:docMk/>
          <pc:sldMk cId="1010564429" sldId="318"/>
        </pc:sldMkLst>
        <pc:spChg chg="mod">
          <ac:chgData name="Roger Groom" userId="21ba787ba40c0be6" providerId="LiveId" clId="{6D7CE4F4-7391-B545-BC56-D7E6056A90BB}" dt="2024-10-09T00:00:48.302" v="446" actId="1037"/>
          <ac:spMkLst>
            <pc:docMk/>
            <pc:sldMk cId="1010564429" sldId="318"/>
            <ac:spMk id="2" creationId="{F4AF789C-F047-4164-1C07-45F028CEFEF2}"/>
          </ac:spMkLst>
        </pc:spChg>
        <pc:spChg chg="add mod">
          <ac:chgData name="Roger Groom" userId="21ba787ba40c0be6" providerId="LiveId" clId="{6D7CE4F4-7391-B545-BC56-D7E6056A90BB}" dt="2024-10-08T23:31:32.289" v="53"/>
          <ac:spMkLst>
            <pc:docMk/>
            <pc:sldMk cId="1010564429" sldId="318"/>
            <ac:spMk id="3" creationId="{542E5F8B-C721-04F7-909B-2551DF235A3D}"/>
          </ac:spMkLst>
        </pc:spChg>
        <pc:spChg chg="del mod">
          <ac:chgData name="Roger Groom" userId="21ba787ba40c0be6" providerId="LiveId" clId="{6D7CE4F4-7391-B545-BC56-D7E6056A90BB}" dt="2024-10-08T23:31:40.997" v="57" actId="478"/>
          <ac:spMkLst>
            <pc:docMk/>
            <pc:sldMk cId="1010564429" sldId="318"/>
            <ac:spMk id="4" creationId="{B3DC8301-8190-C63F-9C6C-D5A7EA58571E}"/>
          </ac:spMkLst>
        </pc:spChg>
        <pc:spChg chg="mod">
          <ac:chgData name="Roger Groom" userId="21ba787ba40c0be6" providerId="LiveId" clId="{6D7CE4F4-7391-B545-BC56-D7E6056A90BB}" dt="2024-10-09T00:01:14.067" v="470" actId="179"/>
          <ac:spMkLst>
            <pc:docMk/>
            <pc:sldMk cId="1010564429" sldId="318"/>
            <ac:spMk id="5" creationId="{92FF1B69-9453-818C-747B-4E6C47D5BE6B}"/>
          </ac:spMkLst>
        </pc:spChg>
        <pc:spChg chg="del">
          <ac:chgData name="Roger Groom" userId="21ba787ba40c0be6" providerId="LiveId" clId="{6D7CE4F4-7391-B545-BC56-D7E6056A90BB}" dt="2024-10-08T23:36:45.989" v="184" actId="478"/>
          <ac:spMkLst>
            <pc:docMk/>
            <pc:sldMk cId="1010564429" sldId="318"/>
            <ac:spMk id="6" creationId="{05BCEFE4-9E8F-01D0-AFAD-BE9E8C8EDC54}"/>
          </ac:spMkLst>
        </pc:spChg>
        <pc:spChg chg="add mod">
          <ac:chgData name="Roger Groom" userId="21ba787ba40c0be6" providerId="LiveId" clId="{6D7CE4F4-7391-B545-BC56-D7E6056A90BB}" dt="2024-10-08T23:36:46.172" v="185"/>
          <ac:spMkLst>
            <pc:docMk/>
            <pc:sldMk cId="1010564429" sldId="318"/>
            <ac:spMk id="7" creationId="{54536A88-85F7-7490-DBBB-B74EB866007B}"/>
          </ac:spMkLst>
        </pc:spChg>
      </pc:sldChg>
      <pc:sldChg chg="addSp delSp modSp mod">
        <pc:chgData name="Roger Groom" userId="21ba787ba40c0be6" providerId="LiveId" clId="{6D7CE4F4-7391-B545-BC56-D7E6056A90BB}" dt="2024-10-08T23:58:30.233" v="368" actId="14100"/>
        <pc:sldMkLst>
          <pc:docMk/>
          <pc:sldMk cId="2064142035" sldId="319"/>
        </pc:sldMkLst>
        <pc:spChg chg="mod">
          <ac:chgData name="Roger Groom" userId="21ba787ba40c0be6" providerId="LiveId" clId="{6D7CE4F4-7391-B545-BC56-D7E6056A90BB}" dt="2024-10-08T23:57:57.835" v="339" actId="1036"/>
          <ac:spMkLst>
            <pc:docMk/>
            <pc:sldMk cId="2064142035" sldId="319"/>
            <ac:spMk id="2" creationId="{F4AF789C-F047-4164-1C07-45F028CEFEF2}"/>
          </ac:spMkLst>
        </pc:spChg>
        <pc:spChg chg="add mod">
          <ac:chgData name="Roger Groom" userId="21ba787ba40c0be6" providerId="LiveId" clId="{6D7CE4F4-7391-B545-BC56-D7E6056A90BB}" dt="2024-10-08T23:31:29.912" v="50"/>
          <ac:spMkLst>
            <pc:docMk/>
            <pc:sldMk cId="2064142035" sldId="319"/>
            <ac:spMk id="3" creationId="{81B69666-07AC-5B4D-08B9-F0E70C114F56}"/>
          </ac:spMkLst>
        </pc:spChg>
        <pc:spChg chg="del">
          <ac:chgData name="Roger Groom" userId="21ba787ba40c0be6" providerId="LiveId" clId="{6D7CE4F4-7391-B545-BC56-D7E6056A90BB}" dt="2024-10-08T23:31:48.392" v="60" actId="478"/>
          <ac:spMkLst>
            <pc:docMk/>
            <pc:sldMk cId="2064142035" sldId="319"/>
            <ac:spMk id="4" creationId="{78120CE4-D782-18DD-E790-E7EF23013D23}"/>
          </ac:spMkLst>
        </pc:spChg>
        <pc:spChg chg="mod">
          <ac:chgData name="Roger Groom" userId="21ba787ba40c0be6" providerId="LiveId" clId="{6D7CE4F4-7391-B545-BC56-D7E6056A90BB}" dt="2024-10-08T23:58:17.199" v="366" actId="1038"/>
          <ac:spMkLst>
            <pc:docMk/>
            <pc:sldMk cId="2064142035" sldId="319"/>
            <ac:spMk id="5" creationId="{1220F64A-8C6B-2761-C1D9-984C27CA71EC}"/>
          </ac:spMkLst>
        </pc:spChg>
        <pc:spChg chg="del">
          <ac:chgData name="Roger Groom" userId="21ba787ba40c0be6" providerId="LiveId" clId="{6D7CE4F4-7391-B545-BC56-D7E6056A90BB}" dt="2024-10-08T23:36:33.245" v="178" actId="478"/>
          <ac:spMkLst>
            <pc:docMk/>
            <pc:sldMk cId="2064142035" sldId="319"/>
            <ac:spMk id="7" creationId="{3026E969-8720-A34C-33F0-314F0D938AD9}"/>
          </ac:spMkLst>
        </pc:spChg>
        <pc:spChg chg="add mod">
          <ac:chgData name="Roger Groom" userId="21ba787ba40c0be6" providerId="LiveId" clId="{6D7CE4F4-7391-B545-BC56-D7E6056A90BB}" dt="2024-10-08T23:36:33.422" v="179"/>
          <ac:spMkLst>
            <pc:docMk/>
            <pc:sldMk cId="2064142035" sldId="319"/>
            <ac:spMk id="8" creationId="{9F300C10-FE97-7D77-3588-7B6EF598015C}"/>
          </ac:spMkLst>
        </pc:spChg>
        <pc:picChg chg="mod">
          <ac:chgData name="Roger Groom" userId="21ba787ba40c0be6" providerId="LiveId" clId="{6D7CE4F4-7391-B545-BC56-D7E6056A90BB}" dt="2024-10-08T23:58:30.233" v="368" actId="14100"/>
          <ac:picMkLst>
            <pc:docMk/>
            <pc:sldMk cId="2064142035" sldId="319"/>
            <ac:picMk id="6" creationId="{FEC736A9-741A-0222-2D8B-A7933110B322}"/>
          </ac:picMkLst>
        </pc:picChg>
      </pc:sldChg>
      <pc:sldChg chg="addSp delSp modSp mod">
        <pc:chgData name="Roger Groom" userId="21ba787ba40c0be6" providerId="LiveId" clId="{6D7CE4F4-7391-B545-BC56-D7E6056A90BB}" dt="2024-10-08T23:59:15.697" v="401" actId="14100"/>
        <pc:sldMkLst>
          <pc:docMk/>
          <pc:sldMk cId="3767716641" sldId="320"/>
        </pc:sldMkLst>
        <pc:spChg chg="mod">
          <ac:chgData name="Roger Groom" userId="21ba787ba40c0be6" providerId="LiveId" clId="{6D7CE4F4-7391-B545-BC56-D7E6056A90BB}" dt="2024-10-08T23:58:54.045" v="380" actId="1035"/>
          <ac:spMkLst>
            <pc:docMk/>
            <pc:sldMk cId="3767716641" sldId="320"/>
            <ac:spMk id="2" creationId="{F4AF789C-F047-4164-1C07-45F028CEFEF2}"/>
          </ac:spMkLst>
        </pc:spChg>
        <pc:spChg chg="mod">
          <ac:chgData name="Roger Groom" userId="21ba787ba40c0be6" providerId="LiveId" clId="{6D7CE4F4-7391-B545-BC56-D7E6056A90BB}" dt="2024-10-08T23:59:04.118" v="399" actId="1035"/>
          <ac:spMkLst>
            <pc:docMk/>
            <pc:sldMk cId="3767716641" sldId="320"/>
            <ac:spMk id="3" creationId="{1A604228-82E7-6224-B080-4FA975E42258}"/>
          </ac:spMkLst>
        </pc:spChg>
        <pc:spChg chg="add mod">
          <ac:chgData name="Roger Groom" userId="21ba787ba40c0be6" providerId="LiveId" clId="{6D7CE4F4-7391-B545-BC56-D7E6056A90BB}" dt="2024-10-08T23:31:30.692" v="51"/>
          <ac:spMkLst>
            <pc:docMk/>
            <pc:sldMk cId="3767716641" sldId="320"/>
            <ac:spMk id="4" creationId="{C7C3A4B5-F1F0-B151-95F2-9A4EF96287C2}"/>
          </ac:spMkLst>
        </pc:spChg>
        <pc:spChg chg="del">
          <ac:chgData name="Roger Groom" userId="21ba787ba40c0be6" providerId="LiveId" clId="{6D7CE4F4-7391-B545-BC56-D7E6056A90BB}" dt="2024-10-08T23:31:46.990" v="59" actId="478"/>
          <ac:spMkLst>
            <pc:docMk/>
            <pc:sldMk cId="3767716641" sldId="320"/>
            <ac:spMk id="5" creationId="{7021BE5A-02B7-0855-B070-50A2512FF705}"/>
          </ac:spMkLst>
        </pc:spChg>
        <pc:spChg chg="add mod">
          <ac:chgData name="Roger Groom" userId="21ba787ba40c0be6" providerId="LiveId" clId="{6D7CE4F4-7391-B545-BC56-D7E6056A90BB}" dt="2024-10-08T23:36:37.170" v="181"/>
          <ac:spMkLst>
            <pc:docMk/>
            <pc:sldMk cId="3767716641" sldId="320"/>
            <ac:spMk id="6" creationId="{87B58877-B8D3-D9E9-CC48-B862313C11BA}"/>
          </ac:spMkLst>
        </pc:spChg>
        <pc:spChg chg="del">
          <ac:chgData name="Roger Groom" userId="21ba787ba40c0be6" providerId="LiveId" clId="{6D7CE4F4-7391-B545-BC56-D7E6056A90BB}" dt="2024-10-08T23:36:36.981" v="180" actId="478"/>
          <ac:spMkLst>
            <pc:docMk/>
            <pc:sldMk cId="3767716641" sldId="320"/>
            <ac:spMk id="9" creationId="{536787F7-5416-BAD4-1C6F-41DAA598177B}"/>
          </ac:spMkLst>
        </pc:spChg>
        <pc:picChg chg="mod">
          <ac:chgData name="Roger Groom" userId="21ba787ba40c0be6" providerId="LiveId" clId="{6D7CE4F4-7391-B545-BC56-D7E6056A90BB}" dt="2024-10-08T23:59:15.697" v="401" actId="14100"/>
          <ac:picMkLst>
            <pc:docMk/>
            <pc:sldMk cId="3767716641" sldId="320"/>
            <ac:picMk id="8" creationId="{CF696B03-0479-9679-1409-E23F42B0751F}"/>
          </ac:picMkLst>
        </pc:picChg>
      </pc:sldChg>
      <pc:sldChg chg="addSp delSp modSp mod">
        <pc:chgData name="Roger Groom" userId="21ba787ba40c0be6" providerId="LiveId" clId="{6D7CE4F4-7391-B545-BC56-D7E6056A90BB}" dt="2024-10-08T23:59:53.717" v="426" actId="1038"/>
        <pc:sldMkLst>
          <pc:docMk/>
          <pc:sldMk cId="2395920498" sldId="321"/>
        </pc:sldMkLst>
        <pc:spChg chg="mod">
          <ac:chgData name="Roger Groom" userId="21ba787ba40c0be6" providerId="LiveId" clId="{6D7CE4F4-7391-B545-BC56-D7E6056A90BB}" dt="2024-10-08T23:59:44.551" v="406" actId="1037"/>
          <ac:spMkLst>
            <pc:docMk/>
            <pc:sldMk cId="2395920498" sldId="321"/>
            <ac:spMk id="2" creationId="{F4AF789C-F047-4164-1C07-45F028CEFEF2}"/>
          </ac:spMkLst>
        </pc:spChg>
        <pc:spChg chg="del">
          <ac:chgData name="Roger Groom" userId="21ba787ba40c0be6" providerId="LiveId" clId="{6D7CE4F4-7391-B545-BC56-D7E6056A90BB}" dt="2024-10-08T23:36:41.507" v="182" actId="478"/>
          <ac:spMkLst>
            <pc:docMk/>
            <pc:sldMk cId="2395920498" sldId="321"/>
            <ac:spMk id="5" creationId="{B08D630B-2C0C-A605-C1A2-F12F81F4AE2A}"/>
          </ac:spMkLst>
        </pc:spChg>
        <pc:spChg chg="add mod">
          <ac:chgData name="Roger Groom" userId="21ba787ba40c0be6" providerId="LiveId" clId="{6D7CE4F4-7391-B545-BC56-D7E6056A90BB}" dt="2024-10-08T23:31:31.452" v="52"/>
          <ac:spMkLst>
            <pc:docMk/>
            <pc:sldMk cId="2395920498" sldId="321"/>
            <ac:spMk id="6" creationId="{4418553C-5939-8D93-937C-510A3024A633}"/>
          </ac:spMkLst>
        </pc:spChg>
        <pc:spChg chg="del">
          <ac:chgData name="Roger Groom" userId="21ba787ba40c0be6" providerId="LiveId" clId="{6D7CE4F4-7391-B545-BC56-D7E6056A90BB}" dt="2024-10-08T23:31:45.440" v="58" actId="478"/>
          <ac:spMkLst>
            <pc:docMk/>
            <pc:sldMk cId="2395920498" sldId="321"/>
            <ac:spMk id="7" creationId="{0D4DF506-313E-D74F-DFBB-99ED83A74850}"/>
          </ac:spMkLst>
        </pc:spChg>
        <pc:spChg chg="add mod">
          <ac:chgData name="Roger Groom" userId="21ba787ba40c0be6" providerId="LiveId" clId="{6D7CE4F4-7391-B545-BC56-D7E6056A90BB}" dt="2024-10-08T23:36:41.637" v="183"/>
          <ac:spMkLst>
            <pc:docMk/>
            <pc:sldMk cId="2395920498" sldId="321"/>
            <ac:spMk id="8" creationId="{D83BD893-F2E2-919A-901A-AABC6678FE96}"/>
          </ac:spMkLst>
        </pc:spChg>
        <pc:picChg chg="mod">
          <ac:chgData name="Roger Groom" userId="21ba787ba40c0be6" providerId="LiveId" clId="{6D7CE4F4-7391-B545-BC56-D7E6056A90BB}" dt="2024-10-08T23:59:53.717" v="426" actId="1038"/>
          <ac:picMkLst>
            <pc:docMk/>
            <pc:sldMk cId="2395920498" sldId="321"/>
            <ac:picMk id="4" creationId="{36436E46-4A84-5DE4-CBFB-02C099188F97}"/>
          </ac:picMkLst>
        </pc:picChg>
      </pc:sldChg>
      <pc:sldChg chg="addSp delSp modSp mod">
        <pc:chgData name="Roger Groom" userId="21ba787ba40c0be6" providerId="LiveId" clId="{6D7CE4F4-7391-B545-BC56-D7E6056A90BB}" dt="2024-10-08T23:33:57.731" v="105"/>
        <pc:sldMkLst>
          <pc:docMk/>
          <pc:sldMk cId="0" sldId="322"/>
        </pc:sldMkLst>
        <pc:spChg chg="del">
          <ac:chgData name="Roger Groom" userId="21ba787ba40c0be6" providerId="LiveId" clId="{6D7CE4F4-7391-B545-BC56-D7E6056A90BB}" dt="2024-10-08T23:33:57.536" v="104" actId="478"/>
          <ac:spMkLst>
            <pc:docMk/>
            <pc:sldMk cId="0" sldId="322"/>
            <ac:spMk id="2" creationId="{78A49F8B-9B27-42B4-7CB6-01830EC5E841}"/>
          </ac:spMkLst>
        </pc:spChg>
        <pc:spChg chg="add mod">
          <ac:chgData name="Roger Groom" userId="21ba787ba40c0be6" providerId="LiveId" clId="{6D7CE4F4-7391-B545-BC56-D7E6056A90BB}" dt="2024-10-08T23:30:44.001" v="13"/>
          <ac:spMkLst>
            <pc:docMk/>
            <pc:sldMk cId="0" sldId="322"/>
            <ac:spMk id="9" creationId="{7E9984F6-4A73-CB60-AF55-952EAE4CF2D1}"/>
          </ac:spMkLst>
        </pc:spChg>
        <pc:spChg chg="add mod">
          <ac:chgData name="Roger Groom" userId="21ba787ba40c0be6" providerId="LiveId" clId="{6D7CE4F4-7391-B545-BC56-D7E6056A90BB}" dt="2024-10-08T23:33:57.731" v="105"/>
          <ac:spMkLst>
            <pc:docMk/>
            <pc:sldMk cId="0" sldId="322"/>
            <ac:spMk id="10" creationId="{1D156C78-0438-FD02-995F-28EFF2BAE195}"/>
          </ac:spMkLst>
        </pc:spChg>
      </pc:sldChg>
      <pc:sldChg chg="addSp delSp modSp mod">
        <pc:chgData name="Roger Groom" userId="21ba787ba40c0be6" providerId="LiveId" clId="{6D7CE4F4-7391-B545-BC56-D7E6056A90BB}" dt="2024-10-08T23:35:46.778" v="159"/>
        <pc:sldMkLst>
          <pc:docMk/>
          <pc:sldMk cId="0" sldId="326"/>
        </pc:sldMkLst>
        <pc:spChg chg="del">
          <ac:chgData name="Roger Groom" userId="21ba787ba40c0be6" providerId="LiveId" clId="{6D7CE4F4-7391-B545-BC56-D7E6056A90BB}" dt="2024-10-08T23:35:46.627" v="158" actId="478"/>
          <ac:spMkLst>
            <pc:docMk/>
            <pc:sldMk cId="0" sldId="326"/>
            <ac:spMk id="2" creationId="{2F85993D-E55F-F143-D950-173064AE243B}"/>
          </ac:spMkLst>
        </pc:spChg>
        <pc:spChg chg="add mod">
          <ac:chgData name="Roger Groom" userId="21ba787ba40c0be6" providerId="LiveId" clId="{6D7CE4F4-7391-B545-BC56-D7E6056A90BB}" dt="2024-10-08T23:31:18.925" v="40"/>
          <ac:spMkLst>
            <pc:docMk/>
            <pc:sldMk cId="0" sldId="326"/>
            <ac:spMk id="5" creationId="{17DA14B1-29EA-C4F5-CF32-7CFA3D202D98}"/>
          </ac:spMkLst>
        </pc:spChg>
        <pc:spChg chg="add mod">
          <ac:chgData name="Roger Groom" userId="21ba787ba40c0be6" providerId="LiveId" clId="{6D7CE4F4-7391-B545-BC56-D7E6056A90BB}" dt="2024-10-08T23:35:46.778" v="159"/>
          <ac:spMkLst>
            <pc:docMk/>
            <pc:sldMk cId="0" sldId="326"/>
            <ac:spMk id="6" creationId="{DA3D8515-F162-37E3-37F8-9AB63D26BA58}"/>
          </ac:spMkLst>
        </pc:spChg>
      </pc:sldChg>
    </pc:docChg>
  </pc:docChgLst>
  <pc:docChgLst>
    <pc:chgData name="Katrina Arras" userId="7115c3255e4239b3" providerId="Windows Live" clId="Web-{663D664F-4434-1CAD-6731-BE67E6D0F721}"/>
    <pc:docChg chg="modSld">
      <pc:chgData name="Katrina Arras" userId="7115c3255e4239b3" providerId="Windows Live" clId="Web-{663D664F-4434-1CAD-6731-BE67E6D0F721}" dt="2024-10-04T15:03:04.767" v="1" actId="20577"/>
      <pc:docMkLst>
        <pc:docMk/>
      </pc:docMkLst>
      <pc:sldChg chg="modSp">
        <pc:chgData name="Katrina Arras" userId="7115c3255e4239b3" providerId="Windows Live" clId="Web-{663D664F-4434-1CAD-6731-BE67E6D0F721}" dt="2024-10-04T15:03:04.767" v="1" actId="20577"/>
        <pc:sldMkLst>
          <pc:docMk/>
          <pc:sldMk cId="0" sldId="257"/>
        </pc:sldMkLst>
        <pc:spChg chg="mod">
          <ac:chgData name="Katrina Arras" userId="7115c3255e4239b3" providerId="Windows Live" clId="Web-{663D664F-4434-1CAD-6731-BE67E6D0F721}" dt="2024-10-04T15:03:04.767" v="1" actId="20577"/>
          <ac:spMkLst>
            <pc:docMk/>
            <pc:sldMk cId="0" sldId="257"/>
            <ac:spMk id="55" creationId="{00000000-0000-0000-0000-000000000000}"/>
          </ac:spMkLst>
        </pc:spChg>
      </pc:sldChg>
    </pc:docChg>
  </pc:docChgLst>
  <pc:docChgLst>
    <pc:chgData name="Katrina Arras" userId="7115c3255e4239b3" providerId="LiveId" clId="{324F6811-5FBE-4B49-B78C-2AF961662D86}"/>
    <pc:docChg chg="custSel modSld">
      <pc:chgData name="Katrina Arras" userId="7115c3255e4239b3" providerId="LiveId" clId="{324F6811-5FBE-4B49-B78C-2AF961662D86}" dt="2024-09-26T15:09:30.227" v="11"/>
      <pc:docMkLst>
        <pc:docMk/>
      </pc:docMkLst>
      <pc:sldChg chg="modSp mod">
        <pc:chgData name="Katrina Arras" userId="7115c3255e4239b3" providerId="LiveId" clId="{324F6811-5FBE-4B49-B78C-2AF961662D86}" dt="2024-09-26T14:59:18.859" v="4" actId="3626"/>
        <pc:sldMkLst>
          <pc:docMk/>
          <pc:sldMk cId="0" sldId="257"/>
        </pc:sldMkLst>
        <pc:spChg chg="mod">
          <ac:chgData name="Katrina Arras" userId="7115c3255e4239b3" providerId="LiveId" clId="{324F6811-5FBE-4B49-B78C-2AF961662D86}" dt="2024-09-26T14:59:18.859" v="4" actId="3626"/>
          <ac:spMkLst>
            <pc:docMk/>
            <pc:sldMk cId="0" sldId="257"/>
            <ac:spMk id="54" creationId="{00000000-0000-0000-0000-000000000000}"/>
          </ac:spMkLst>
        </pc:spChg>
      </pc:sldChg>
      <pc:sldChg chg="delSp modSp mod delAnim modAnim">
        <pc:chgData name="Katrina Arras" userId="7115c3255e4239b3" providerId="LiveId" clId="{324F6811-5FBE-4B49-B78C-2AF961662D86}" dt="2024-09-26T15:09:30.227" v="11"/>
        <pc:sldMkLst>
          <pc:docMk/>
          <pc:sldMk cId="0" sldId="274"/>
        </pc:sldMkLst>
        <pc:picChg chg="del mod">
          <ac:chgData name="Katrina Arras" userId="7115c3255e4239b3" providerId="LiveId" clId="{324F6811-5FBE-4B49-B78C-2AF961662D86}" dt="2024-09-26T15:08:24.817" v="8" actId="478"/>
          <ac:picMkLst>
            <pc:docMk/>
            <pc:sldMk cId="0" sldId="274"/>
            <ac:picMk id="4" creationId="{63534C41-4B67-98E6-526E-3E748C49AF11}"/>
          </ac:picMkLst>
        </pc:picChg>
        <pc:picChg chg="mod">
          <ac:chgData name="Katrina Arras" userId="7115c3255e4239b3" providerId="LiveId" clId="{324F6811-5FBE-4B49-B78C-2AF961662D86}" dt="2024-09-26T15:09:10.711" v="10" actId="14100"/>
          <ac:picMkLst>
            <pc:docMk/>
            <pc:sldMk cId="0" sldId="274"/>
            <ac:picMk id="6" creationId="{F2B5FA42-6BAC-9712-A80D-4CC26A096893}"/>
          </ac:picMkLst>
        </pc:picChg>
      </pc:sldChg>
    </pc:docChg>
  </pc:docChgLst>
  <pc:docChgLst>
    <pc:chgData name="Katrina Arras" userId="7115c3255e4239b3" providerId="Windows Live" clId="Web-{DCBC4FA1-E78F-048C-D734-BF71C503ECEE}"/>
    <pc:docChg chg="modSld">
      <pc:chgData name="Katrina Arras" userId="7115c3255e4239b3" providerId="Windows Live" clId="Web-{DCBC4FA1-E78F-048C-D734-BF71C503ECEE}" dt="2024-11-14T18:59:17.800" v="64" actId="20577"/>
      <pc:docMkLst>
        <pc:docMk/>
      </pc:docMkLst>
      <pc:sldChg chg="modSp">
        <pc:chgData name="Katrina Arras" userId="7115c3255e4239b3" providerId="Windows Live" clId="Web-{DCBC4FA1-E78F-048C-D734-BF71C503ECEE}" dt="2024-11-14T18:56:53.262" v="35" actId="20577"/>
        <pc:sldMkLst>
          <pc:docMk/>
          <pc:sldMk cId="0" sldId="257"/>
        </pc:sldMkLst>
        <pc:spChg chg="mod">
          <ac:chgData name="Katrina Arras" userId="7115c3255e4239b3" providerId="Windows Live" clId="Web-{DCBC4FA1-E78F-048C-D734-BF71C503ECEE}" dt="2024-11-14T18:56:53.262" v="35" actId="20577"/>
          <ac:spMkLst>
            <pc:docMk/>
            <pc:sldMk cId="0" sldId="257"/>
            <ac:spMk id="2" creationId="{A70DCA68-7F92-9BBC-F9DC-384D2D42B43A}"/>
          </ac:spMkLst>
        </pc:spChg>
        <pc:spChg chg="mod">
          <ac:chgData name="Katrina Arras" userId="7115c3255e4239b3" providerId="Windows Live" clId="Web-{DCBC4FA1-E78F-048C-D734-BF71C503ECEE}" dt="2024-11-14T18:49:15.398" v="17" actId="20577"/>
          <ac:spMkLst>
            <pc:docMk/>
            <pc:sldMk cId="0" sldId="257"/>
            <ac:spMk id="54" creationId="{00000000-0000-0000-0000-000000000000}"/>
          </ac:spMkLst>
        </pc:spChg>
      </pc:sldChg>
      <pc:sldChg chg="modSp">
        <pc:chgData name="Katrina Arras" userId="7115c3255e4239b3" providerId="Windows Live" clId="Web-{DCBC4FA1-E78F-048C-D734-BF71C503ECEE}" dt="2024-11-14T18:56:57.450" v="39" actId="20577"/>
        <pc:sldMkLst>
          <pc:docMk/>
          <pc:sldMk cId="0" sldId="258"/>
        </pc:sldMkLst>
        <pc:spChg chg="mod">
          <ac:chgData name="Katrina Arras" userId="7115c3255e4239b3" providerId="Windows Live" clId="Web-{DCBC4FA1-E78F-048C-D734-BF71C503ECEE}" dt="2024-11-14T18:56:57.450" v="39" actId="20577"/>
          <ac:spMkLst>
            <pc:docMk/>
            <pc:sldMk cId="0" sldId="258"/>
            <ac:spMk id="2" creationId="{614142EA-C659-4AA8-F5F6-578E9C96B98B}"/>
          </ac:spMkLst>
        </pc:spChg>
      </pc:sldChg>
      <pc:sldChg chg="modSp">
        <pc:chgData name="Katrina Arras" userId="7115c3255e4239b3" providerId="Windows Live" clId="Web-{DCBC4FA1-E78F-048C-D734-BF71C503ECEE}" dt="2024-11-14T18:57:01.982" v="43" actId="20577"/>
        <pc:sldMkLst>
          <pc:docMk/>
          <pc:sldMk cId="0" sldId="259"/>
        </pc:sldMkLst>
        <pc:spChg chg="mod">
          <ac:chgData name="Katrina Arras" userId="7115c3255e4239b3" providerId="Windows Live" clId="Web-{DCBC4FA1-E78F-048C-D734-BF71C503ECEE}" dt="2024-11-14T18:57:01.982" v="43" actId="20577"/>
          <ac:spMkLst>
            <pc:docMk/>
            <pc:sldMk cId="0" sldId="259"/>
            <ac:spMk id="2" creationId="{E061DCB2-3F3F-7761-5069-8214B7FB58C6}"/>
          </ac:spMkLst>
        </pc:spChg>
        <pc:spChg chg="mod">
          <ac:chgData name="Katrina Arras" userId="7115c3255e4239b3" providerId="Windows Live" clId="Web-{DCBC4FA1-E78F-048C-D734-BF71C503ECEE}" dt="2024-11-14T18:53:54.239" v="24" actId="20577"/>
          <ac:spMkLst>
            <pc:docMk/>
            <pc:sldMk cId="0" sldId="259"/>
            <ac:spMk id="70" creationId="{00000000-0000-0000-0000-000000000000}"/>
          </ac:spMkLst>
        </pc:spChg>
      </pc:sldChg>
      <pc:sldChg chg="modSp">
        <pc:chgData name="Katrina Arras" userId="7115c3255e4239b3" providerId="Windows Live" clId="Web-{DCBC4FA1-E78F-048C-D734-BF71C503ECEE}" dt="2024-11-14T18:57:08.763" v="44" actId="20577"/>
        <pc:sldMkLst>
          <pc:docMk/>
          <pc:sldMk cId="0" sldId="260"/>
        </pc:sldMkLst>
        <pc:spChg chg="mod">
          <ac:chgData name="Katrina Arras" userId="7115c3255e4239b3" providerId="Windows Live" clId="Web-{DCBC4FA1-E78F-048C-D734-BF71C503ECEE}" dt="2024-11-14T18:57:08.763" v="44" actId="20577"/>
          <ac:spMkLst>
            <pc:docMk/>
            <pc:sldMk cId="0" sldId="260"/>
            <ac:spMk id="2" creationId="{7EE34B79-851D-6B47-C524-1DA81072310E}"/>
          </ac:spMkLst>
        </pc:spChg>
      </pc:sldChg>
      <pc:sldChg chg="modSp">
        <pc:chgData name="Katrina Arras" userId="7115c3255e4239b3" providerId="Windows Live" clId="Web-{DCBC4FA1-E78F-048C-D734-BF71C503ECEE}" dt="2024-11-14T18:57:14.404" v="45" actId="20577"/>
        <pc:sldMkLst>
          <pc:docMk/>
          <pc:sldMk cId="0" sldId="261"/>
        </pc:sldMkLst>
        <pc:spChg chg="mod">
          <ac:chgData name="Katrina Arras" userId="7115c3255e4239b3" providerId="Windows Live" clId="Web-{DCBC4FA1-E78F-048C-D734-BF71C503ECEE}" dt="2024-11-14T18:57:14.404" v="45" actId="20577"/>
          <ac:spMkLst>
            <pc:docMk/>
            <pc:sldMk cId="0" sldId="261"/>
            <ac:spMk id="2" creationId="{D54A135A-4505-666D-C984-87AF77C0CC3C}"/>
          </ac:spMkLst>
        </pc:spChg>
      </pc:sldChg>
      <pc:sldChg chg="modSp">
        <pc:chgData name="Katrina Arras" userId="7115c3255e4239b3" providerId="Windows Live" clId="Web-{DCBC4FA1-E78F-048C-D734-BF71C503ECEE}" dt="2024-11-14T18:57:19.451" v="46" actId="20577"/>
        <pc:sldMkLst>
          <pc:docMk/>
          <pc:sldMk cId="0" sldId="262"/>
        </pc:sldMkLst>
        <pc:spChg chg="mod">
          <ac:chgData name="Katrina Arras" userId="7115c3255e4239b3" providerId="Windows Live" clId="Web-{DCBC4FA1-E78F-048C-D734-BF71C503ECEE}" dt="2024-11-14T18:57:19.451" v="46" actId="20577"/>
          <ac:spMkLst>
            <pc:docMk/>
            <pc:sldMk cId="0" sldId="262"/>
            <ac:spMk id="2" creationId="{8EBAA6C7-8F3E-57AC-2076-391C85C91A73}"/>
          </ac:spMkLst>
        </pc:spChg>
      </pc:sldChg>
      <pc:sldChg chg="modSp">
        <pc:chgData name="Katrina Arras" userId="7115c3255e4239b3" providerId="Windows Live" clId="Web-{DCBC4FA1-E78F-048C-D734-BF71C503ECEE}" dt="2024-11-14T18:57:25.108" v="47" actId="20577"/>
        <pc:sldMkLst>
          <pc:docMk/>
          <pc:sldMk cId="0" sldId="263"/>
        </pc:sldMkLst>
        <pc:spChg chg="mod">
          <ac:chgData name="Katrina Arras" userId="7115c3255e4239b3" providerId="Windows Live" clId="Web-{DCBC4FA1-E78F-048C-D734-BF71C503ECEE}" dt="2024-11-14T18:57:25.108" v="47" actId="20577"/>
          <ac:spMkLst>
            <pc:docMk/>
            <pc:sldMk cId="0" sldId="263"/>
            <ac:spMk id="2" creationId="{AE06488C-C534-E642-E9B4-72424CF2016F}"/>
          </ac:spMkLst>
        </pc:spChg>
      </pc:sldChg>
      <pc:sldChg chg="modSp">
        <pc:chgData name="Katrina Arras" userId="7115c3255e4239b3" providerId="Windows Live" clId="Web-{DCBC4FA1-E78F-048C-D734-BF71C503ECEE}" dt="2024-11-14T18:57:31.373" v="48" actId="20577"/>
        <pc:sldMkLst>
          <pc:docMk/>
          <pc:sldMk cId="0" sldId="264"/>
        </pc:sldMkLst>
        <pc:spChg chg="mod">
          <ac:chgData name="Katrina Arras" userId="7115c3255e4239b3" providerId="Windows Live" clId="Web-{DCBC4FA1-E78F-048C-D734-BF71C503ECEE}" dt="2024-11-14T18:57:31.373" v="48" actId="20577"/>
          <ac:spMkLst>
            <pc:docMk/>
            <pc:sldMk cId="0" sldId="264"/>
            <ac:spMk id="2" creationId="{FC67C1B4-4C51-B7DF-EFAA-47BF42291944}"/>
          </ac:spMkLst>
        </pc:spChg>
      </pc:sldChg>
      <pc:sldChg chg="modSp">
        <pc:chgData name="Katrina Arras" userId="7115c3255e4239b3" providerId="Windows Live" clId="Web-{DCBC4FA1-E78F-048C-D734-BF71C503ECEE}" dt="2024-11-14T18:57:35.514" v="49" actId="20577"/>
        <pc:sldMkLst>
          <pc:docMk/>
          <pc:sldMk cId="0" sldId="265"/>
        </pc:sldMkLst>
        <pc:spChg chg="mod">
          <ac:chgData name="Katrina Arras" userId="7115c3255e4239b3" providerId="Windows Live" clId="Web-{DCBC4FA1-E78F-048C-D734-BF71C503ECEE}" dt="2024-11-14T18:57:35.514" v="49" actId="20577"/>
          <ac:spMkLst>
            <pc:docMk/>
            <pc:sldMk cId="0" sldId="265"/>
            <ac:spMk id="2" creationId="{D0DFE108-1CF6-CC5B-DBCE-0642DCD30A10}"/>
          </ac:spMkLst>
        </pc:spChg>
      </pc:sldChg>
      <pc:sldChg chg="modSp">
        <pc:chgData name="Katrina Arras" userId="7115c3255e4239b3" providerId="Windows Live" clId="Web-{DCBC4FA1-E78F-048C-D734-BF71C503ECEE}" dt="2024-11-14T18:57:58.078" v="51" actId="20577"/>
        <pc:sldMkLst>
          <pc:docMk/>
          <pc:sldMk cId="0" sldId="266"/>
        </pc:sldMkLst>
        <pc:spChg chg="mod">
          <ac:chgData name="Katrina Arras" userId="7115c3255e4239b3" providerId="Windows Live" clId="Web-{DCBC4FA1-E78F-048C-D734-BF71C503ECEE}" dt="2024-11-14T18:57:58.078" v="51" actId="20577"/>
          <ac:spMkLst>
            <pc:docMk/>
            <pc:sldMk cId="0" sldId="266"/>
            <ac:spMk id="2" creationId="{9BA236B2-8A1C-3802-ED08-E615989E35FB}"/>
          </ac:spMkLst>
        </pc:spChg>
      </pc:sldChg>
      <pc:sldChg chg="modSp">
        <pc:chgData name="Katrina Arras" userId="7115c3255e4239b3" providerId="Windows Live" clId="Web-{DCBC4FA1-E78F-048C-D734-BF71C503ECEE}" dt="2024-11-14T18:58:19.110" v="52" actId="20577"/>
        <pc:sldMkLst>
          <pc:docMk/>
          <pc:sldMk cId="0" sldId="267"/>
        </pc:sldMkLst>
        <pc:spChg chg="mod">
          <ac:chgData name="Katrina Arras" userId="7115c3255e4239b3" providerId="Windows Live" clId="Web-{DCBC4FA1-E78F-048C-D734-BF71C503ECEE}" dt="2024-11-14T18:58:19.110" v="52" actId="20577"/>
          <ac:spMkLst>
            <pc:docMk/>
            <pc:sldMk cId="0" sldId="267"/>
            <ac:spMk id="2" creationId="{6954AE74-B4A5-6EFE-273E-01250319FF54}"/>
          </ac:spMkLst>
        </pc:spChg>
      </pc:sldChg>
      <pc:sldChg chg="modNotes">
        <pc:chgData name="Katrina Arras" userId="7115c3255e4239b3" providerId="Windows Live" clId="Web-{DCBC4FA1-E78F-048C-D734-BF71C503ECEE}" dt="2024-11-14T18:56:11.354" v="26"/>
        <pc:sldMkLst>
          <pc:docMk/>
          <pc:sldMk cId="0" sldId="268"/>
        </pc:sldMkLst>
      </pc:sldChg>
      <pc:sldChg chg="modSp">
        <pc:chgData name="Katrina Arras" userId="7115c3255e4239b3" providerId="Windows Live" clId="Web-{DCBC4FA1-E78F-048C-D734-BF71C503ECEE}" dt="2024-11-14T18:58:38.595" v="53" actId="20577"/>
        <pc:sldMkLst>
          <pc:docMk/>
          <pc:sldMk cId="1153697517" sldId="296"/>
        </pc:sldMkLst>
        <pc:spChg chg="mod">
          <ac:chgData name="Katrina Arras" userId="7115c3255e4239b3" providerId="Windows Live" clId="Web-{DCBC4FA1-E78F-048C-D734-BF71C503ECEE}" dt="2024-11-14T18:58:38.595" v="53" actId="20577"/>
          <ac:spMkLst>
            <pc:docMk/>
            <pc:sldMk cId="1153697517" sldId="296"/>
            <ac:spMk id="3" creationId="{7B7789EE-D569-ACC9-0883-9EA1BBECBB5F}"/>
          </ac:spMkLst>
        </pc:spChg>
      </pc:sldChg>
      <pc:sldChg chg="modSp">
        <pc:chgData name="Katrina Arras" userId="7115c3255e4239b3" providerId="Windows Live" clId="Web-{DCBC4FA1-E78F-048C-D734-BF71C503ECEE}" dt="2024-11-14T18:58:46.705" v="54" actId="20577"/>
        <pc:sldMkLst>
          <pc:docMk/>
          <pc:sldMk cId="0" sldId="303"/>
        </pc:sldMkLst>
        <pc:spChg chg="mod">
          <ac:chgData name="Katrina Arras" userId="7115c3255e4239b3" providerId="Windows Live" clId="Web-{DCBC4FA1-E78F-048C-D734-BF71C503ECEE}" dt="2024-11-14T18:58:46.705" v="54" actId="20577"/>
          <ac:spMkLst>
            <pc:docMk/>
            <pc:sldMk cId="0" sldId="303"/>
            <ac:spMk id="3" creationId="{5A5E3B9C-0B02-5292-EAD5-9A02A1F41E26}"/>
          </ac:spMkLst>
        </pc:spChg>
      </pc:sldChg>
      <pc:sldChg chg="modSp">
        <pc:chgData name="Katrina Arras" userId="7115c3255e4239b3" providerId="Windows Live" clId="Web-{DCBC4FA1-E78F-048C-D734-BF71C503ECEE}" dt="2024-11-14T18:58:50.752" v="55" actId="20577"/>
        <pc:sldMkLst>
          <pc:docMk/>
          <pc:sldMk cId="0" sldId="304"/>
        </pc:sldMkLst>
        <pc:spChg chg="mod">
          <ac:chgData name="Katrina Arras" userId="7115c3255e4239b3" providerId="Windows Live" clId="Web-{DCBC4FA1-E78F-048C-D734-BF71C503ECEE}" dt="2024-11-14T18:58:50.752" v="55" actId="20577"/>
          <ac:spMkLst>
            <pc:docMk/>
            <pc:sldMk cId="0" sldId="304"/>
            <ac:spMk id="3" creationId="{18F71247-1831-7871-88C5-060B27812747}"/>
          </ac:spMkLst>
        </pc:spChg>
      </pc:sldChg>
      <pc:sldChg chg="modSp">
        <pc:chgData name="Katrina Arras" userId="7115c3255e4239b3" providerId="Windows Live" clId="Web-{DCBC4FA1-E78F-048C-D734-BF71C503ECEE}" dt="2024-11-14T18:58:55.221" v="56" actId="20577"/>
        <pc:sldMkLst>
          <pc:docMk/>
          <pc:sldMk cId="0" sldId="305"/>
        </pc:sldMkLst>
        <pc:spChg chg="mod">
          <ac:chgData name="Katrina Arras" userId="7115c3255e4239b3" providerId="Windows Live" clId="Web-{DCBC4FA1-E78F-048C-D734-BF71C503ECEE}" dt="2024-11-14T18:58:55.221" v="56" actId="20577"/>
          <ac:spMkLst>
            <pc:docMk/>
            <pc:sldMk cId="0" sldId="305"/>
            <ac:spMk id="3" creationId="{85A8DDBA-738B-2F7C-768A-12B25FB78125}"/>
          </ac:spMkLst>
        </pc:spChg>
      </pc:sldChg>
      <pc:sldChg chg="modSp">
        <pc:chgData name="Katrina Arras" userId="7115c3255e4239b3" providerId="Windows Live" clId="Web-{DCBC4FA1-E78F-048C-D734-BF71C503ECEE}" dt="2024-11-14T18:59:17.800" v="64" actId="20577"/>
        <pc:sldMkLst>
          <pc:docMk/>
          <pc:sldMk cId="0" sldId="310"/>
        </pc:sldMkLst>
        <pc:spChg chg="mod">
          <ac:chgData name="Katrina Arras" userId="7115c3255e4239b3" providerId="Windows Live" clId="Web-{DCBC4FA1-E78F-048C-D734-BF71C503ECEE}" dt="2024-11-14T18:59:17.800" v="64" actId="20577"/>
          <ac:spMkLst>
            <pc:docMk/>
            <pc:sldMk cId="0" sldId="310"/>
            <ac:spMk id="2" creationId="{30101B93-7C73-B9B1-D8CB-C834E7EB30D3}"/>
          </ac:spMkLst>
        </pc:spChg>
      </pc:sldChg>
      <pc:sldChg chg="modSp">
        <pc:chgData name="Katrina Arras" userId="7115c3255e4239b3" providerId="Windows Live" clId="Web-{DCBC4FA1-E78F-048C-D734-BF71C503ECEE}" dt="2024-11-14T18:56:48.825" v="34" actId="20577"/>
        <pc:sldMkLst>
          <pc:docMk/>
          <pc:sldMk cId="1949920859" sldId="311"/>
        </pc:sldMkLst>
        <pc:spChg chg="mod">
          <ac:chgData name="Katrina Arras" userId="7115c3255e4239b3" providerId="Windows Live" clId="Web-{DCBC4FA1-E78F-048C-D734-BF71C503ECEE}" dt="2024-11-14T18:56:48.825" v="34" actId="20577"/>
          <ac:spMkLst>
            <pc:docMk/>
            <pc:sldMk cId="1949920859" sldId="311"/>
            <ac:spMk id="2" creationId="{F88B4011-3A0A-E01F-74D3-818F3A01732F}"/>
          </ac:spMkLst>
        </pc:spChg>
        <pc:spChg chg="mod">
          <ac:chgData name="Katrina Arras" userId="7115c3255e4239b3" providerId="Windows Live" clId="Web-{DCBC4FA1-E78F-048C-D734-BF71C503ECEE}" dt="2024-11-14T18:41:35.378" v="2" actId="20577"/>
          <ac:spMkLst>
            <pc:docMk/>
            <pc:sldMk cId="1949920859" sldId="311"/>
            <ac:spMk id="4" creationId="{8C12D7DB-D3CB-FAF7-5175-034A0976C715}"/>
          </ac:spMkLst>
        </pc:spChg>
      </pc:sldChg>
      <pc:sldChg chg="modSp">
        <pc:chgData name="Katrina Arras" userId="7115c3255e4239b3" providerId="Windows Live" clId="Web-{DCBC4FA1-E78F-048C-D734-BF71C503ECEE}" dt="2024-11-14T18:59:13.456" v="63" actId="20577"/>
        <pc:sldMkLst>
          <pc:docMk/>
          <pc:sldMk cId="1010564429" sldId="318"/>
        </pc:sldMkLst>
        <pc:spChg chg="mod">
          <ac:chgData name="Katrina Arras" userId="7115c3255e4239b3" providerId="Windows Live" clId="Web-{DCBC4FA1-E78F-048C-D734-BF71C503ECEE}" dt="2024-11-14T18:59:13.456" v="63" actId="20577"/>
          <ac:spMkLst>
            <pc:docMk/>
            <pc:sldMk cId="1010564429" sldId="318"/>
            <ac:spMk id="3" creationId="{542E5F8B-C721-04F7-909B-2551DF235A3D}"/>
          </ac:spMkLst>
        </pc:spChg>
      </pc:sldChg>
      <pc:sldChg chg="modSp">
        <pc:chgData name="Katrina Arras" userId="7115c3255e4239b3" providerId="Windows Live" clId="Web-{DCBC4FA1-E78F-048C-D734-BF71C503ECEE}" dt="2024-11-14T18:58:59.752" v="57" actId="20577"/>
        <pc:sldMkLst>
          <pc:docMk/>
          <pc:sldMk cId="2064142035" sldId="319"/>
        </pc:sldMkLst>
        <pc:spChg chg="mod">
          <ac:chgData name="Katrina Arras" userId="7115c3255e4239b3" providerId="Windows Live" clId="Web-{DCBC4FA1-E78F-048C-D734-BF71C503ECEE}" dt="2024-11-14T18:58:59.752" v="57" actId="20577"/>
          <ac:spMkLst>
            <pc:docMk/>
            <pc:sldMk cId="2064142035" sldId="319"/>
            <ac:spMk id="3" creationId="{81B69666-07AC-5B4D-08B9-F0E70C114F56}"/>
          </ac:spMkLst>
        </pc:spChg>
      </pc:sldChg>
      <pc:sldChg chg="modSp">
        <pc:chgData name="Katrina Arras" userId="7115c3255e4239b3" providerId="Windows Live" clId="Web-{DCBC4FA1-E78F-048C-D734-BF71C503ECEE}" dt="2024-11-14T18:59:04.393" v="61" actId="20577"/>
        <pc:sldMkLst>
          <pc:docMk/>
          <pc:sldMk cId="3767716641" sldId="320"/>
        </pc:sldMkLst>
        <pc:spChg chg="mod">
          <ac:chgData name="Katrina Arras" userId="7115c3255e4239b3" providerId="Windows Live" clId="Web-{DCBC4FA1-E78F-048C-D734-BF71C503ECEE}" dt="2024-11-14T18:59:04.393" v="61" actId="20577"/>
          <ac:spMkLst>
            <pc:docMk/>
            <pc:sldMk cId="3767716641" sldId="320"/>
            <ac:spMk id="4" creationId="{C7C3A4B5-F1F0-B151-95F2-9A4EF96287C2}"/>
          </ac:spMkLst>
        </pc:spChg>
      </pc:sldChg>
      <pc:sldChg chg="modSp">
        <pc:chgData name="Katrina Arras" userId="7115c3255e4239b3" providerId="Windows Live" clId="Web-{DCBC4FA1-E78F-048C-D734-BF71C503ECEE}" dt="2024-11-14T18:59:09.300" v="62" actId="20577"/>
        <pc:sldMkLst>
          <pc:docMk/>
          <pc:sldMk cId="2395920498" sldId="321"/>
        </pc:sldMkLst>
        <pc:spChg chg="mod">
          <ac:chgData name="Katrina Arras" userId="7115c3255e4239b3" providerId="Windows Live" clId="Web-{DCBC4FA1-E78F-048C-D734-BF71C503ECEE}" dt="2024-11-14T18:59:09.300" v="62" actId="20577"/>
          <ac:spMkLst>
            <pc:docMk/>
            <pc:sldMk cId="2395920498" sldId="321"/>
            <ac:spMk id="6" creationId="{4418553C-5939-8D93-937C-510A3024A633}"/>
          </ac:spMkLst>
        </pc:spChg>
      </pc:sldChg>
    </pc:docChg>
  </pc:docChgLst>
  <pc:docChgLst>
    <pc:chgData name="Katrina Arras" userId="7115c3255e4239b3" providerId="Windows Live" clId="Web-{B6FF6013-8AD7-43D5-8DC5-8D453B5D27AE}"/>
    <pc:docChg chg="modSld">
      <pc:chgData name="Katrina Arras" userId="7115c3255e4239b3" providerId="Windows Live" clId="Web-{B6FF6013-8AD7-43D5-8DC5-8D453B5D27AE}" dt="2024-09-20T15:28:20.566" v="27" actId="14100"/>
      <pc:docMkLst>
        <pc:docMk/>
      </pc:docMkLst>
      <pc:sldChg chg="modSp">
        <pc:chgData name="Katrina Arras" userId="7115c3255e4239b3" providerId="Windows Live" clId="Web-{B6FF6013-8AD7-43D5-8DC5-8D453B5D27AE}" dt="2024-09-20T15:00:40.404" v="17" actId="20577"/>
        <pc:sldMkLst>
          <pc:docMk/>
          <pc:sldMk cId="0" sldId="257"/>
        </pc:sldMkLst>
        <pc:spChg chg="mod">
          <ac:chgData name="Katrina Arras" userId="7115c3255e4239b3" providerId="Windows Live" clId="Web-{B6FF6013-8AD7-43D5-8DC5-8D453B5D27AE}" dt="2024-09-20T15:00:40.404" v="17" actId="20577"/>
          <ac:spMkLst>
            <pc:docMk/>
            <pc:sldMk cId="0" sldId="257"/>
            <ac:spMk id="54" creationId="{00000000-0000-0000-0000-000000000000}"/>
          </ac:spMkLst>
        </pc:spChg>
      </pc:sldChg>
      <pc:sldChg chg="modSp">
        <pc:chgData name="Katrina Arras" userId="7115c3255e4239b3" providerId="Windows Live" clId="Web-{B6FF6013-8AD7-43D5-8DC5-8D453B5D27AE}" dt="2024-09-20T15:23:58.698" v="21" actId="1076"/>
        <pc:sldMkLst>
          <pc:docMk/>
          <pc:sldMk cId="867600514" sldId="316"/>
        </pc:sldMkLst>
        <pc:spChg chg="mod">
          <ac:chgData name="Katrina Arras" userId="7115c3255e4239b3" providerId="Windows Live" clId="Web-{B6FF6013-8AD7-43D5-8DC5-8D453B5D27AE}" dt="2024-09-20T15:23:58.698" v="21" actId="1076"/>
          <ac:spMkLst>
            <pc:docMk/>
            <pc:sldMk cId="867600514" sldId="316"/>
            <ac:spMk id="10" creationId="{13962B88-9E28-6DC9-C888-799645E83A1D}"/>
          </ac:spMkLst>
        </pc:spChg>
      </pc:sldChg>
      <pc:sldChg chg="modSp">
        <pc:chgData name="Katrina Arras" userId="7115c3255e4239b3" providerId="Windows Live" clId="Web-{B6FF6013-8AD7-43D5-8DC5-8D453B5D27AE}" dt="2024-09-20T15:28:20.566" v="27" actId="14100"/>
        <pc:sldMkLst>
          <pc:docMk/>
          <pc:sldMk cId="3767716641" sldId="320"/>
        </pc:sldMkLst>
        <pc:spChg chg="mod">
          <ac:chgData name="Katrina Arras" userId="7115c3255e4239b3" providerId="Windows Live" clId="Web-{B6FF6013-8AD7-43D5-8DC5-8D453B5D27AE}" dt="2024-09-20T15:28:20.566" v="27" actId="14100"/>
          <ac:spMkLst>
            <pc:docMk/>
            <pc:sldMk cId="3767716641" sldId="320"/>
            <ac:spMk id="7" creationId="{2B0D5613-C256-05CD-34E3-F5DE79F8C3DA}"/>
          </ac:spMkLst>
        </pc:spChg>
      </pc:sldChg>
    </pc:docChg>
  </pc:docChgLst>
  <pc:docChgLst>
    <pc:chgData name="Roger Groom" userId="21ba787ba40c0be6" providerId="Windows Live" clId="Web-{20A37C06-9E3B-461B-8B4B-F781744A86FC}"/>
    <pc:docChg chg="modSld">
      <pc:chgData name="Roger Groom" userId="21ba787ba40c0be6" providerId="Windows Live" clId="Web-{20A37C06-9E3B-461B-8B4B-F781744A86FC}" dt="2024-09-27T15:41:10.940" v="2"/>
      <pc:docMkLst>
        <pc:docMk/>
      </pc:docMkLst>
      <pc:sldChg chg="addSp delSp">
        <pc:chgData name="Roger Groom" userId="21ba787ba40c0be6" providerId="Windows Live" clId="Web-{20A37C06-9E3B-461B-8B4B-F781744A86FC}" dt="2024-09-27T15:41:10.940" v="2"/>
        <pc:sldMkLst>
          <pc:docMk/>
          <pc:sldMk cId="1949920859" sldId="311"/>
        </pc:sldMkLst>
        <pc:spChg chg="del">
          <ac:chgData name="Roger Groom" userId="21ba787ba40c0be6" providerId="Windows Live" clId="Web-{20A37C06-9E3B-461B-8B4B-F781744A86FC}" dt="2024-09-27T15:41:06.472" v="0"/>
          <ac:spMkLst>
            <pc:docMk/>
            <pc:sldMk cId="1949920859" sldId="311"/>
            <ac:spMk id="2" creationId="{C286C6D9-5AA5-457A-57EA-E7345D335FD7}"/>
          </ac:spMkLst>
        </pc:spChg>
        <pc:spChg chg="del">
          <ac:chgData name="Roger Groom" userId="21ba787ba40c0be6" providerId="Windows Live" clId="Web-{20A37C06-9E3B-461B-8B4B-F781744A86FC}" dt="2024-09-27T15:41:10.206" v="1"/>
          <ac:spMkLst>
            <pc:docMk/>
            <pc:sldMk cId="1949920859" sldId="311"/>
            <ac:spMk id="3" creationId="{CE084991-E62D-5932-93CF-1D3D82DBE974}"/>
          </ac:spMkLst>
        </pc:spChg>
        <pc:spChg chg="add">
          <ac:chgData name="Roger Groom" userId="21ba787ba40c0be6" providerId="Windows Live" clId="Web-{20A37C06-9E3B-461B-8B4B-F781744A86FC}" dt="2024-09-27T15:41:10.940" v="2"/>
          <ac:spMkLst>
            <pc:docMk/>
            <pc:sldMk cId="1949920859" sldId="311"/>
            <ac:spMk id="8" creationId="{C286C6D9-5AA5-457A-57EA-E7345D335FD7}"/>
          </ac:spMkLst>
        </pc:spChg>
        <pc:spChg chg="add">
          <ac:chgData name="Roger Groom" userId="21ba787ba40c0be6" providerId="Windows Live" clId="Web-{20A37C06-9E3B-461B-8B4B-F781744A86FC}" dt="2024-09-27T15:41:10.940" v="2"/>
          <ac:spMkLst>
            <pc:docMk/>
            <pc:sldMk cId="1949920859" sldId="311"/>
            <ac:spMk id="9" creationId="{CE084991-E62D-5932-93CF-1D3D82DBE974}"/>
          </ac:spMkLst>
        </pc:spChg>
      </pc:sldChg>
    </pc:docChg>
  </pc:docChgLst>
  <pc:docChgLst>
    <pc:chgData name="rgroom@pps.net" userId="21ba787ba40c0be6" providerId="LiveId" clId="{00547AC4-70E4-6246-B42F-7CBEF84582A1}"/>
    <pc:docChg chg="modSld">
      <pc:chgData name="rgroom@pps.net" userId="21ba787ba40c0be6" providerId="LiveId" clId="{00547AC4-70E4-6246-B42F-7CBEF84582A1}" dt="2024-09-23T00:18:16.148" v="0" actId="165"/>
      <pc:docMkLst>
        <pc:docMk/>
      </pc:docMkLst>
      <pc:sldChg chg="delSp modSp">
        <pc:chgData name="rgroom@pps.net" userId="21ba787ba40c0be6" providerId="LiveId" clId="{00547AC4-70E4-6246-B42F-7CBEF84582A1}" dt="2024-09-23T00:18:16.148" v="0" actId="165"/>
        <pc:sldMkLst>
          <pc:docMk/>
          <pc:sldMk cId="867600514" sldId="316"/>
        </pc:sldMkLst>
        <pc:spChg chg="mod topLvl">
          <ac:chgData name="rgroom@pps.net" userId="21ba787ba40c0be6" providerId="LiveId" clId="{00547AC4-70E4-6246-B42F-7CBEF84582A1}" dt="2024-09-23T00:18:16.148" v="0" actId="165"/>
          <ac:spMkLst>
            <pc:docMk/>
            <pc:sldMk cId="867600514" sldId="316"/>
            <ac:spMk id="10" creationId="{13962B88-9E28-6DC9-C888-799645E83A1D}"/>
          </ac:spMkLst>
        </pc:spChg>
        <pc:grpChg chg="del">
          <ac:chgData name="rgroom@pps.net" userId="21ba787ba40c0be6" providerId="LiveId" clId="{00547AC4-70E4-6246-B42F-7CBEF84582A1}" dt="2024-09-23T00:18:16.148" v="0" actId="165"/>
          <ac:grpSpMkLst>
            <pc:docMk/>
            <pc:sldMk cId="867600514" sldId="316"/>
            <ac:grpSpMk id="3" creationId="{2C56071D-9AF8-EFA0-C901-C634105952F3}"/>
          </ac:grpSpMkLst>
        </pc:grpChg>
        <pc:picChg chg="mod topLvl">
          <ac:chgData name="rgroom@pps.net" userId="21ba787ba40c0be6" providerId="LiveId" clId="{00547AC4-70E4-6246-B42F-7CBEF84582A1}" dt="2024-09-23T00:18:16.148" v="0" actId="165"/>
          <ac:picMkLst>
            <pc:docMk/>
            <pc:sldMk cId="867600514" sldId="316"/>
            <ac:picMk id="5" creationId="{B47A2C93-33B3-CD5F-EE6D-123AECAF7AC3}"/>
          </ac:picMkLst>
        </pc:picChg>
      </pc:sldChg>
    </pc:docChg>
  </pc:docChgLst>
  <pc:docChgLst>
    <pc:chgData name="Katrina Arras" userId="7115c3255e4239b3" providerId="Windows Live" clId="Web-{9D793E8E-9480-4129-80C7-E5B0031EBB6D}"/>
    <pc:docChg chg="modSld">
      <pc:chgData name="Katrina Arras" userId="7115c3255e4239b3" providerId="Windows Live" clId="Web-{9D793E8E-9480-4129-80C7-E5B0031EBB6D}" dt="2024-09-26T15:03:14.604" v="1"/>
      <pc:docMkLst>
        <pc:docMk/>
      </pc:docMkLst>
      <pc:sldChg chg="addSp delSp">
        <pc:chgData name="Katrina Arras" userId="7115c3255e4239b3" providerId="Windows Live" clId="Web-{9D793E8E-9480-4129-80C7-E5B0031EBB6D}" dt="2024-09-26T15:03:14.604" v="1"/>
        <pc:sldMkLst>
          <pc:docMk/>
          <pc:sldMk cId="0" sldId="274"/>
        </pc:sldMkLst>
        <pc:picChg chg="add del">
          <ac:chgData name="Katrina Arras" userId="7115c3255e4239b3" providerId="Windows Live" clId="Web-{9D793E8E-9480-4129-80C7-E5B0031EBB6D}" dt="2024-09-26T15:03:14.604" v="1"/>
          <ac:picMkLst>
            <pc:docMk/>
            <pc:sldMk cId="0" sldId="274"/>
            <ac:picMk id="3" creationId="{0F117699-9365-4356-836F-04D65E33A203}"/>
          </ac:picMkLst>
        </pc:picChg>
      </pc:sldChg>
    </pc:docChg>
  </pc:docChgLst>
  <pc:docChgLst>
    <pc:chgData name="Roger Groom" userId="21ba787ba40c0be6" providerId="Windows Live" clId="Web-{81C2C63A-0A90-41EE-BB09-0EFAAAD5D317}"/>
    <pc:docChg chg="addSld delSld">
      <pc:chgData name="Roger Groom" userId="21ba787ba40c0be6" providerId="Windows Live" clId="Web-{81C2C63A-0A90-41EE-BB09-0EFAAAD5D317}" dt="2024-09-24T15:23:25.336" v="5"/>
      <pc:docMkLst>
        <pc:docMk/>
      </pc:docMkLst>
      <pc:sldChg chg="new del">
        <pc:chgData name="Roger Groom" userId="21ba787ba40c0be6" providerId="Windows Live" clId="Web-{81C2C63A-0A90-41EE-BB09-0EFAAAD5D317}" dt="2024-09-24T15:23:22.664" v="3"/>
        <pc:sldMkLst>
          <pc:docMk/>
          <pc:sldMk cId="27093109" sldId="323"/>
        </pc:sldMkLst>
      </pc:sldChg>
      <pc:sldChg chg="new del">
        <pc:chgData name="Roger Groom" userId="21ba787ba40c0be6" providerId="Windows Live" clId="Web-{81C2C63A-0A90-41EE-BB09-0EFAAAD5D317}" dt="2024-09-24T15:23:24.195" v="4"/>
        <pc:sldMkLst>
          <pc:docMk/>
          <pc:sldMk cId="2856779308" sldId="324"/>
        </pc:sldMkLst>
      </pc:sldChg>
      <pc:sldChg chg="new del">
        <pc:chgData name="Roger Groom" userId="21ba787ba40c0be6" providerId="Windows Live" clId="Web-{81C2C63A-0A90-41EE-BB09-0EFAAAD5D317}" dt="2024-09-24T15:23:25.336" v="5"/>
        <pc:sldMkLst>
          <pc:docMk/>
          <pc:sldMk cId="2506654519" sldId="325"/>
        </pc:sldMkLst>
      </pc:sldChg>
    </pc:docChg>
  </pc:docChgLst>
  <pc:docChgLst>
    <pc:chgData name="Katrina Arras" userId="7115c3255e4239b3" providerId="Windows Live" clId="Web-{04CF022A-59E6-2F48-F848-2293AB227561}"/>
    <pc:docChg chg="modSld">
      <pc:chgData name="Katrina Arras" userId="7115c3255e4239b3" providerId="Windows Live" clId="Web-{04CF022A-59E6-2F48-F848-2293AB227561}" dt="2024-10-04T14:52:49.890" v="29"/>
      <pc:docMkLst>
        <pc:docMk/>
      </pc:docMkLst>
      <pc:sldChg chg="addSp modSp">
        <pc:chgData name="Katrina Arras" userId="7115c3255e4239b3" providerId="Windows Live" clId="Web-{04CF022A-59E6-2F48-F848-2293AB227561}" dt="2024-10-04T14:51:28.168" v="7"/>
        <pc:sldMkLst>
          <pc:docMk/>
          <pc:sldMk cId="0" sldId="257"/>
        </pc:sldMkLst>
        <pc:spChg chg="add">
          <ac:chgData name="Katrina Arras" userId="7115c3255e4239b3" providerId="Windows Live" clId="Web-{04CF022A-59E6-2F48-F848-2293AB227561}" dt="2024-10-04T14:51:28.168" v="7"/>
          <ac:spMkLst>
            <pc:docMk/>
            <pc:sldMk cId="0" sldId="257"/>
            <ac:spMk id="5" creationId="{F88B4011-3A0A-E01F-74D3-818F3A01732F}"/>
          </ac:spMkLst>
        </pc:spChg>
        <pc:spChg chg="mod">
          <ac:chgData name="Katrina Arras" userId="7115c3255e4239b3" providerId="Windows Live" clId="Web-{04CF022A-59E6-2F48-F848-2293AB227561}" dt="2024-10-04T14:50:58.526" v="6" actId="20577"/>
          <ac:spMkLst>
            <pc:docMk/>
            <pc:sldMk cId="0" sldId="257"/>
            <ac:spMk id="54" creationId="{00000000-0000-0000-0000-000000000000}"/>
          </ac:spMkLst>
        </pc:spChg>
      </pc:sldChg>
      <pc:sldChg chg="addSp modSp">
        <pc:chgData name="Katrina Arras" userId="7115c3255e4239b3" providerId="Windows Live" clId="Web-{04CF022A-59E6-2F48-F848-2293AB227561}" dt="2024-10-04T14:51:48.325" v="10" actId="1076"/>
        <pc:sldMkLst>
          <pc:docMk/>
          <pc:sldMk cId="0" sldId="258"/>
        </pc:sldMkLst>
        <pc:spChg chg="add mod">
          <ac:chgData name="Katrina Arras" userId="7115c3255e4239b3" providerId="Windows Live" clId="Web-{04CF022A-59E6-2F48-F848-2293AB227561}" dt="2024-10-04T14:51:48.325" v="10" actId="1076"/>
          <ac:spMkLst>
            <pc:docMk/>
            <pc:sldMk cId="0" sldId="258"/>
            <ac:spMk id="4" creationId="{F88B4011-3A0A-E01F-74D3-818F3A01732F}"/>
          </ac:spMkLst>
        </pc:spChg>
      </pc:sldChg>
      <pc:sldChg chg="addSp">
        <pc:chgData name="Katrina Arras" userId="7115c3255e4239b3" providerId="Windows Live" clId="Web-{04CF022A-59E6-2F48-F848-2293AB227561}" dt="2024-10-04T14:52:01.185" v="11"/>
        <pc:sldMkLst>
          <pc:docMk/>
          <pc:sldMk cId="0" sldId="259"/>
        </pc:sldMkLst>
        <pc:spChg chg="add">
          <ac:chgData name="Katrina Arras" userId="7115c3255e4239b3" providerId="Windows Live" clId="Web-{04CF022A-59E6-2F48-F848-2293AB227561}" dt="2024-10-04T14:52:01.185" v="11"/>
          <ac:spMkLst>
            <pc:docMk/>
            <pc:sldMk cId="0" sldId="259"/>
            <ac:spMk id="5" creationId="{7A9DCCC1-5EF2-F0FE-23D1-F0BE403B0A26}"/>
          </ac:spMkLst>
        </pc:spChg>
      </pc:sldChg>
      <pc:sldChg chg="addSp">
        <pc:chgData name="Katrina Arras" userId="7115c3255e4239b3" providerId="Windows Live" clId="Web-{04CF022A-59E6-2F48-F848-2293AB227561}" dt="2024-10-04T14:52:03.294" v="12"/>
        <pc:sldMkLst>
          <pc:docMk/>
          <pc:sldMk cId="0" sldId="260"/>
        </pc:sldMkLst>
        <pc:spChg chg="add">
          <ac:chgData name="Katrina Arras" userId="7115c3255e4239b3" providerId="Windows Live" clId="Web-{04CF022A-59E6-2F48-F848-2293AB227561}" dt="2024-10-04T14:52:03.294" v="12"/>
          <ac:spMkLst>
            <pc:docMk/>
            <pc:sldMk cId="0" sldId="260"/>
            <ac:spMk id="5" creationId="{04CB0644-70D7-DE92-68C2-32F2E6363A39}"/>
          </ac:spMkLst>
        </pc:spChg>
      </pc:sldChg>
      <pc:sldChg chg="addSp">
        <pc:chgData name="Katrina Arras" userId="7115c3255e4239b3" providerId="Windows Live" clId="Web-{04CF022A-59E6-2F48-F848-2293AB227561}" dt="2024-10-04T14:52:06.091" v="13"/>
        <pc:sldMkLst>
          <pc:docMk/>
          <pc:sldMk cId="0" sldId="261"/>
        </pc:sldMkLst>
        <pc:spChg chg="add">
          <ac:chgData name="Katrina Arras" userId="7115c3255e4239b3" providerId="Windows Live" clId="Web-{04CF022A-59E6-2F48-F848-2293AB227561}" dt="2024-10-04T14:52:06.091" v="13"/>
          <ac:spMkLst>
            <pc:docMk/>
            <pc:sldMk cId="0" sldId="261"/>
            <ac:spMk id="5" creationId="{2AC99B80-7AFA-AF80-EFEC-BBA2A1AB7038}"/>
          </ac:spMkLst>
        </pc:spChg>
      </pc:sldChg>
      <pc:sldChg chg="addSp">
        <pc:chgData name="Katrina Arras" userId="7115c3255e4239b3" providerId="Windows Live" clId="Web-{04CF022A-59E6-2F48-F848-2293AB227561}" dt="2024-10-04T14:52:08.810" v="14"/>
        <pc:sldMkLst>
          <pc:docMk/>
          <pc:sldMk cId="0" sldId="262"/>
        </pc:sldMkLst>
        <pc:spChg chg="add">
          <ac:chgData name="Katrina Arras" userId="7115c3255e4239b3" providerId="Windows Live" clId="Web-{04CF022A-59E6-2F48-F848-2293AB227561}" dt="2024-10-04T14:52:08.810" v="14"/>
          <ac:spMkLst>
            <pc:docMk/>
            <pc:sldMk cId="0" sldId="262"/>
            <ac:spMk id="5" creationId="{6D4395CC-0B41-2AE2-A81B-4B70B7E42F99}"/>
          </ac:spMkLst>
        </pc:spChg>
      </pc:sldChg>
      <pc:sldChg chg="addSp">
        <pc:chgData name="Katrina Arras" userId="7115c3255e4239b3" providerId="Windows Live" clId="Web-{04CF022A-59E6-2F48-F848-2293AB227561}" dt="2024-10-04T14:52:10.716" v="15"/>
        <pc:sldMkLst>
          <pc:docMk/>
          <pc:sldMk cId="0" sldId="263"/>
        </pc:sldMkLst>
        <pc:spChg chg="add">
          <ac:chgData name="Katrina Arras" userId="7115c3255e4239b3" providerId="Windows Live" clId="Web-{04CF022A-59E6-2F48-F848-2293AB227561}" dt="2024-10-04T14:52:10.716" v="15"/>
          <ac:spMkLst>
            <pc:docMk/>
            <pc:sldMk cId="0" sldId="263"/>
            <ac:spMk id="5" creationId="{F5FE8043-51EE-7EF8-54B5-F68F0F5A27A1}"/>
          </ac:spMkLst>
        </pc:spChg>
      </pc:sldChg>
      <pc:sldChg chg="addSp">
        <pc:chgData name="Katrina Arras" userId="7115c3255e4239b3" providerId="Windows Live" clId="Web-{04CF022A-59E6-2F48-F848-2293AB227561}" dt="2024-10-04T14:52:12.982" v="16"/>
        <pc:sldMkLst>
          <pc:docMk/>
          <pc:sldMk cId="0" sldId="264"/>
        </pc:sldMkLst>
        <pc:spChg chg="add">
          <ac:chgData name="Katrina Arras" userId="7115c3255e4239b3" providerId="Windows Live" clId="Web-{04CF022A-59E6-2F48-F848-2293AB227561}" dt="2024-10-04T14:52:12.982" v="16"/>
          <ac:spMkLst>
            <pc:docMk/>
            <pc:sldMk cId="0" sldId="264"/>
            <ac:spMk id="4" creationId="{E10DBD56-2885-A9D6-10E0-6D6251B8AE6A}"/>
          </ac:spMkLst>
        </pc:spChg>
      </pc:sldChg>
      <pc:sldChg chg="addSp">
        <pc:chgData name="Katrina Arras" userId="7115c3255e4239b3" providerId="Windows Live" clId="Web-{04CF022A-59E6-2F48-F848-2293AB227561}" dt="2024-10-04T14:52:15.138" v="17"/>
        <pc:sldMkLst>
          <pc:docMk/>
          <pc:sldMk cId="0" sldId="265"/>
        </pc:sldMkLst>
        <pc:spChg chg="add">
          <ac:chgData name="Katrina Arras" userId="7115c3255e4239b3" providerId="Windows Live" clId="Web-{04CF022A-59E6-2F48-F848-2293AB227561}" dt="2024-10-04T14:52:15.138" v="17"/>
          <ac:spMkLst>
            <pc:docMk/>
            <pc:sldMk cId="0" sldId="265"/>
            <ac:spMk id="5" creationId="{B5630A52-7460-404D-6E53-9CAB670305B7}"/>
          </ac:spMkLst>
        </pc:spChg>
      </pc:sldChg>
      <pc:sldChg chg="addSp">
        <pc:chgData name="Katrina Arras" userId="7115c3255e4239b3" providerId="Windows Live" clId="Web-{04CF022A-59E6-2F48-F848-2293AB227561}" dt="2024-10-04T14:52:17.185" v="18"/>
        <pc:sldMkLst>
          <pc:docMk/>
          <pc:sldMk cId="0" sldId="266"/>
        </pc:sldMkLst>
        <pc:spChg chg="add">
          <ac:chgData name="Katrina Arras" userId="7115c3255e4239b3" providerId="Windows Live" clId="Web-{04CF022A-59E6-2F48-F848-2293AB227561}" dt="2024-10-04T14:52:17.185" v="18"/>
          <ac:spMkLst>
            <pc:docMk/>
            <pc:sldMk cId="0" sldId="266"/>
            <ac:spMk id="5" creationId="{14C52A2B-CED1-291C-9832-702AD94155F7}"/>
          </ac:spMkLst>
        </pc:spChg>
      </pc:sldChg>
      <pc:sldChg chg="addSp">
        <pc:chgData name="Katrina Arras" userId="7115c3255e4239b3" providerId="Windows Live" clId="Web-{04CF022A-59E6-2F48-F848-2293AB227561}" dt="2024-10-04T14:52:19.326" v="19"/>
        <pc:sldMkLst>
          <pc:docMk/>
          <pc:sldMk cId="0" sldId="267"/>
        </pc:sldMkLst>
        <pc:spChg chg="add">
          <ac:chgData name="Katrina Arras" userId="7115c3255e4239b3" providerId="Windows Live" clId="Web-{04CF022A-59E6-2F48-F848-2293AB227561}" dt="2024-10-04T14:52:19.326" v="19"/>
          <ac:spMkLst>
            <pc:docMk/>
            <pc:sldMk cId="0" sldId="267"/>
            <ac:spMk id="5" creationId="{0B8293D3-2AF7-AE79-8D65-5E24F08E7A73}"/>
          </ac:spMkLst>
        </pc:spChg>
      </pc:sldChg>
      <pc:sldChg chg="addSp">
        <pc:chgData name="Katrina Arras" userId="7115c3255e4239b3" providerId="Windows Live" clId="Web-{04CF022A-59E6-2F48-F848-2293AB227561}" dt="2024-10-04T14:52:28.514" v="20"/>
        <pc:sldMkLst>
          <pc:docMk/>
          <pc:sldMk cId="1153697517" sldId="296"/>
        </pc:sldMkLst>
        <pc:spChg chg="add">
          <ac:chgData name="Katrina Arras" userId="7115c3255e4239b3" providerId="Windows Live" clId="Web-{04CF022A-59E6-2F48-F848-2293AB227561}" dt="2024-10-04T14:52:28.514" v="20"/>
          <ac:spMkLst>
            <pc:docMk/>
            <pc:sldMk cId="1153697517" sldId="296"/>
            <ac:spMk id="7" creationId="{2BBCADAC-06D2-55FE-AA32-802BF94909C5}"/>
          </ac:spMkLst>
        </pc:spChg>
      </pc:sldChg>
      <pc:sldChg chg="addSp">
        <pc:chgData name="Katrina Arras" userId="7115c3255e4239b3" providerId="Windows Live" clId="Web-{04CF022A-59E6-2F48-F848-2293AB227561}" dt="2024-10-04T14:52:32.123" v="21"/>
        <pc:sldMkLst>
          <pc:docMk/>
          <pc:sldMk cId="0" sldId="303"/>
        </pc:sldMkLst>
        <pc:spChg chg="add">
          <ac:chgData name="Katrina Arras" userId="7115c3255e4239b3" providerId="Windows Live" clId="Web-{04CF022A-59E6-2F48-F848-2293AB227561}" dt="2024-10-04T14:52:32.123" v="21"/>
          <ac:spMkLst>
            <pc:docMk/>
            <pc:sldMk cId="0" sldId="303"/>
            <ac:spMk id="5" creationId="{74539C2B-0E39-3681-B62D-2914FEFDC68D}"/>
          </ac:spMkLst>
        </pc:spChg>
      </pc:sldChg>
      <pc:sldChg chg="addSp">
        <pc:chgData name="Katrina Arras" userId="7115c3255e4239b3" providerId="Windows Live" clId="Web-{04CF022A-59E6-2F48-F848-2293AB227561}" dt="2024-10-04T14:52:35.030" v="22"/>
        <pc:sldMkLst>
          <pc:docMk/>
          <pc:sldMk cId="0" sldId="304"/>
        </pc:sldMkLst>
        <pc:spChg chg="add">
          <ac:chgData name="Katrina Arras" userId="7115c3255e4239b3" providerId="Windows Live" clId="Web-{04CF022A-59E6-2F48-F848-2293AB227561}" dt="2024-10-04T14:52:35.030" v="22"/>
          <ac:spMkLst>
            <pc:docMk/>
            <pc:sldMk cId="0" sldId="304"/>
            <ac:spMk id="5" creationId="{6850CDA6-C915-0C0A-826D-317EA1F75851}"/>
          </ac:spMkLst>
        </pc:spChg>
      </pc:sldChg>
      <pc:sldChg chg="addSp">
        <pc:chgData name="Katrina Arras" userId="7115c3255e4239b3" providerId="Windows Live" clId="Web-{04CF022A-59E6-2F48-F848-2293AB227561}" dt="2024-10-04T14:52:36.842" v="23"/>
        <pc:sldMkLst>
          <pc:docMk/>
          <pc:sldMk cId="0" sldId="305"/>
        </pc:sldMkLst>
        <pc:spChg chg="add">
          <ac:chgData name="Katrina Arras" userId="7115c3255e4239b3" providerId="Windows Live" clId="Web-{04CF022A-59E6-2F48-F848-2293AB227561}" dt="2024-10-04T14:52:36.842" v="23"/>
          <ac:spMkLst>
            <pc:docMk/>
            <pc:sldMk cId="0" sldId="305"/>
            <ac:spMk id="5" creationId="{616ED383-38E2-7337-3E47-7837779D5724}"/>
          </ac:spMkLst>
        </pc:spChg>
      </pc:sldChg>
      <pc:sldChg chg="addSp">
        <pc:chgData name="Katrina Arras" userId="7115c3255e4239b3" providerId="Windows Live" clId="Web-{04CF022A-59E6-2F48-F848-2293AB227561}" dt="2024-10-04T14:52:49.890" v="29"/>
        <pc:sldMkLst>
          <pc:docMk/>
          <pc:sldMk cId="0" sldId="310"/>
        </pc:sldMkLst>
        <pc:spChg chg="add">
          <ac:chgData name="Katrina Arras" userId="7115c3255e4239b3" providerId="Windows Live" clId="Web-{04CF022A-59E6-2F48-F848-2293AB227561}" dt="2024-10-04T14:52:49.890" v="29"/>
          <ac:spMkLst>
            <pc:docMk/>
            <pc:sldMk cId="0" sldId="310"/>
            <ac:spMk id="5" creationId="{F6E21E7A-DA0D-D566-127A-D37DB7AAB92A}"/>
          </ac:spMkLst>
        </pc:spChg>
      </pc:sldChg>
      <pc:sldChg chg="addSp">
        <pc:chgData name="Katrina Arras" userId="7115c3255e4239b3" providerId="Windows Live" clId="Web-{04CF022A-59E6-2F48-F848-2293AB227561}" dt="2024-10-04T14:51:31.199" v="8"/>
        <pc:sldMkLst>
          <pc:docMk/>
          <pc:sldMk cId="1949920859" sldId="311"/>
        </pc:sldMkLst>
        <pc:spChg chg="add">
          <ac:chgData name="Katrina Arras" userId="7115c3255e4239b3" providerId="Windows Live" clId="Web-{04CF022A-59E6-2F48-F848-2293AB227561}" dt="2024-10-04T14:51:31.199" v="8"/>
          <ac:spMkLst>
            <pc:docMk/>
            <pc:sldMk cId="1949920859" sldId="311"/>
            <ac:spMk id="2" creationId="{F88B4011-3A0A-E01F-74D3-818F3A01732F}"/>
          </ac:spMkLst>
        </pc:spChg>
      </pc:sldChg>
      <pc:sldChg chg="addSp">
        <pc:chgData name="Katrina Arras" userId="7115c3255e4239b3" providerId="Windows Live" clId="Web-{04CF022A-59E6-2F48-F848-2293AB227561}" dt="2024-10-04T14:52:46.983" v="28"/>
        <pc:sldMkLst>
          <pc:docMk/>
          <pc:sldMk cId="1010564429" sldId="318"/>
        </pc:sldMkLst>
        <pc:spChg chg="add">
          <ac:chgData name="Katrina Arras" userId="7115c3255e4239b3" providerId="Windows Live" clId="Web-{04CF022A-59E6-2F48-F848-2293AB227561}" dt="2024-10-04T14:52:46.983" v="28"/>
          <ac:spMkLst>
            <pc:docMk/>
            <pc:sldMk cId="1010564429" sldId="318"/>
            <ac:spMk id="4" creationId="{B3DC8301-8190-C63F-9C6C-D5A7EA58571E}"/>
          </ac:spMkLst>
        </pc:spChg>
      </pc:sldChg>
      <pc:sldChg chg="addSp">
        <pc:chgData name="Katrina Arras" userId="7115c3255e4239b3" providerId="Windows Live" clId="Web-{04CF022A-59E6-2F48-F848-2293AB227561}" dt="2024-10-04T14:52:38.499" v="24"/>
        <pc:sldMkLst>
          <pc:docMk/>
          <pc:sldMk cId="2064142035" sldId="319"/>
        </pc:sldMkLst>
        <pc:spChg chg="add">
          <ac:chgData name="Katrina Arras" userId="7115c3255e4239b3" providerId="Windows Live" clId="Web-{04CF022A-59E6-2F48-F848-2293AB227561}" dt="2024-10-04T14:52:38.499" v="24"/>
          <ac:spMkLst>
            <pc:docMk/>
            <pc:sldMk cId="2064142035" sldId="319"/>
            <ac:spMk id="4" creationId="{78120CE4-D782-18DD-E790-E7EF23013D23}"/>
          </ac:spMkLst>
        </pc:spChg>
      </pc:sldChg>
      <pc:sldChg chg="addSp">
        <pc:chgData name="Katrina Arras" userId="7115c3255e4239b3" providerId="Windows Live" clId="Web-{04CF022A-59E6-2F48-F848-2293AB227561}" dt="2024-10-04T14:52:42.561" v="26"/>
        <pc:sldMkLst>
          <pc:docMk/>
          <pc:sldMk cId="3767716641" sldId="320"/>
        </pc:sldMkLst>
        <pc:spChg chg="add">
          <ac:chgData name="Katrina Arras" userId="7115c3255e4239b3" providerId="Windows Live" clId="Web-{04CF022A-59E6-2F48-F848-2293AB227561}" dt="2024-10-04T14:52:40.858" v="25"/>
          <ac:spMkLst>
            <pc:docMk/>
            <pc:sldMk cId="3767716641" sldId="320"/>
            <ac:spMk id="5" creationId="{7021BE5A-02B7-0855-B070-50A2512FF705}"/>
          </ac:spMkLst>
        </pc:spChg>
        <pc:spChg chg="add">
          <ac:chgData name="Katrina Arras" userId="7115c3255e4239b3" providerId="Windows Live" clId="Web-{04CF022A-59E6-2F48-F848-2293AB227561}" dt="2024-10-04T14:52:42.561" v="26"/>
          <ac:spMkLst>
            <pc:docMk/>
            <pc:sldMk cId="3767716641" sldId="320"/>
            <ac:spMk id="7" creationId="{357E2B73-1121-3CCB-2EC8-96AAD426DD05}"/>
          </ac:spMkLst>
        </pc:spChg>
      </pc:sldChg>
      <pc:sldChg chg="addSp">
        <pc:chgData name="Katrina Arras" userId="7115c3255e4239b3" providerId="Windows Live" clId="Web-{04CF022A-59E6-2F48-F848-2293AB227561}" dt="2024-10-04T14:52:44.577" v="27"/>
        <pc:sldMkLst>
          <pc:docMk/>
          <pc:sldMk cId="2395920498" sldId="321"/>
        </pc:sldMkLst>
        <pc:spChg chg="add">
          <ac:chgData name="Katrina Arras" userId="7115c3255e4239b3" providerId="Windows Live" clId="Web-{04CF022A-59E6-2F48-F848-2293AB227561}" dt="2024-10-04T14:52:44.577" v="27"/>
          <ac:spMkLst>
            <pc:docMk/>
            <pc:sldMk cId="2395920498" sldId="321"/>
            <ac:spMk id="7" creationId="{0D4DF506-313E-D74F-DFBB-99ED83A74850}"/>
          </ac:spMkLst>
        </pc:spChg>
      </pc:sldChg>
    </pc:docChg>
  </pc:docChgLst>
  <pc:docChgLst>
    <pc:chgData name="Katrina Arras" userId="7115c3255e4239b3" providerId="Windows Live" clId="Web-{79CFB8C6-472E-4071-9138-1D79E8AC91C2}"/>
    <pc:docChg chg="modSld">
      <pc:chgData name="Katrina Arras" userId="7115c3255e4239b3" providerId="Windows Live" clId="Web-{79CFB8C6-472E-4071-9138-1D79E8AC91C2}" dt="2024-09-20T16:37:54.709" v="9"/>
      <pc:docMkLst>
        <pc:docMk/>
      </pc:docMkLst>
      <pc:sldChg chg="modSp modMedia">
        <pc:chgData name="Katrina Arras" userId="7115c3255e4239b3" providerId="Windows Live" clId="Web-{79CFB8C6-472E-4071-9138-1D79E8AC91C2}" dt="2024-09-20T16:24:50.694" v="2"/>
        <pc:sldMkLst>
          <pc:docMk/>
          <pc:sldMk cId="0" sldId="272"/>
        </pc:sldMkLst>
        <pc:picChg chg="mod">
          <ac:chgData name="Katrina Arras" userId="7115c3255e4239b3" providerId="Windows Live" clId="Web-{79CFB8C6-472E-4071-9138-1D79E8AC91C2}" dt="2024-09-20T16:24:50.694" v="2"/>
          <ac:picMkLst>
            <pc:docMk/>
            <pc:sldMk cId="0" sldId="272"/>
            <ac:picMk id="5" creationId="{49804BC4-C1A9-508E-F288-D9C8B1AF2789}"/>
          </ac:picMkLst>
        </pc:picChg>
      </pc:sldChg>
      <pc:sldChg chg="addSp delSp modSp addAnim delAnim">
        <pc:chgData name="Katrina Arras" userId="7115c3255e4239b3" providerId="Windows Live" clId="Web-{79CFB8C6-472E-4071-9138-1D79E8AC91C2}" dt="2024-09-20T16:33:19.152" v="8"/>
        <pc:sldMkLst>
          <pc:docMk/>
          <pc:sldMk cId="0" sldId="274"/>
        </pc:sldMkLst>
        <pc:picChg chg="add del mod">
          <ac:chgData name="Katrina Arras" userId="7115c3255e4239b3" providerId="Windows Live" clId="Web-{79CFB8C6-472E-4071-9138-1D79E8AC91C2}" dt="2024-09-20T16:33:19.152" v="8"/>
          <ac:picMkLst>
            <pc:docMk/>
            <pc:sldMk cId="0" sldId="274"/>
            <ac:picMk id="3" creationId="{0F117699-9365-4356-836F-04D65E33A203}"/>
          </ac:picMkLst>
        </pc:picChg>
      </pc:sldChg>
      <pc:sldChg chg="modSp modMedia">
        <pc:chgData name="Katrina Arras" userId="7115c3255e4239b3" providerId="Windows Live" clId="Web-{79CFB8C6-472E-4071-9138-1D79E8AC91C2}" dt="2024-09-20T16:24:39.147" v="1"/>
        <pc:sldMkLst>
          <pc:docMk/>
          <pc:sldMk cId="0" sldId="276"/>
        </pc:sldMkLst>
        <pc:picChg chg="mod">
          <ac:chgData name="Katrina Arras" userId="7115c3255e4239b3" providerId="Windows Live" clId="Web-{79CFB8C6-472E-4071-9138-1D79E8AC91C2}" dt="2024-09-20T16:24:39.147" v="1"/>
          <ac:picMkLst>
            <pc:docMk/>
            <pc:sldMk cId="0" sldId="276"/>
            <ac:picMk id="2" creationId="{00FAF402-741A-A823-2AFE-2851111865CA}"/>
          </ac:picMkLst>
        </pc:picChg>
      </pc:sldChg>
      <pc:sldChg chg="addSp">
        <pc:chgData name="Katrina Arras" userId="7115c3255e4239b3" providerId="Windows Live" clId="Web-{79CFB8C6-472E-4071-9138-1D79E8AC91C2}" dt="2024-09-20T16:37:54.709" v="9"/>
        <pc:sldMkLst>
          <pc:docMk/>
          <pc:sldMk cId="867600514" sldId="316"/>
        </pc:sldMkLst>
        <pc:grpChg chg="add">
          <ac:chgData name="Katrina Arras" userId="7115c3255e4239b3" providerId="Windows Live" clId="Web-{79CFB8C6-472E-4071-9138-1D79E8AC91C2}" dt="2024-09-20T16:37:54.709" v="9"/>
          <ac:grpSpMkLst>
            <pc:docMk/>
            <pc:sldMk cId="867600514" sldId="316"/>
            <ac:grpSpMk id="3" creationId="{2C56071D-9AF8-EFA0-C901-C634105952F3}"/>
          </ac:grpSpMkLst>
        </pc:grpChg>
      </pc:sldChg>
    </pc:docChg>
  </pc:docChgLst>
  <pc:docChgLst>
    <pc:chgData name="Roger Groom" userId="21ba787ba40c0be6" providerId="Windows Live" clId="Web-{E4936F8E-2492-E9E9-75DE-2710142DD92F}"/>
    <pc:docChg chg="modSld">
      <pc:chgData name="Roger Groom" userId="21ba787ba40c0be6" providerId="Windows Live" clId="Web-{E4936F8E-2492-E9E9-75DE-2710142DD92F}" dt="2024-09-29T15:52:07.437" v="42" actId="1076"/>
      <pc:docMkLst>
        <pc:docMk/>
      </pc:docMkLst>
      <pc:sldChg chg="modSp">
        <pc:chgData name="Roger Groom" userId="21ba787ba40c0be6" providerId="Windows Live" clId="Web-{E4936F8E-2492-E9E9-75DE-2710142DD92F}" dt="2024-09-29T15:45:13.188" v="0" actId="1076"/>
        <pc:sldMkLst>
          <pc:docMk/>
          <pc:sldMk cId="0" sldId="259"/>
        </pc:sldMkLst>
        <pc:spChg chg="mod">
          <ac:chgData name="Roger Groom" userId="21ba787ba40c0be6" providerId="Windows Live" clId="Web-{E4936F8E-2492-E9E9-75DE-2710142DD92F}" dt="2024-09-29T15:45:13.188" v="0" actId="1076"/>
          <ac:spMkLst>
            <pc:docMk/>
            <pc:sldMk cId="0" sldId="259"/>
            <ac:spMk id="70" creationId="{00000000-0000-0000-0000-000000000000}"/>
          </ac:spMkLst>
        </pc:spChg>
      </pc:sldChg>
      <pc:sldChg chg="modSp">
        <pc:chgData name="Roger Groom" userId="21ba787ba40c0be6" providerId="Windows Live" clId="Web-{E4936F8E-2492-E9E9-75DE-2710142DD92F}" dt="2024-09-29T15:45:44.627" v="4" actId="1076"/>
        <pc:sldMkLst>
          <pc:docMk/>
          <pc:sldMk cId="0" sldId="260"/>
        </pc:sldMkLst>
        <pc:spChg chg="mod">
          <ac:chgData name="Roger Groom" userId="21ba787ba40c0be6" providerId="Windows Live" clId="Web-{E4936F8E-2492-E9E9-75DE-2710142DD92F}" dt="2024-09-29T15:45:44.627" v="4" actId="1076"/>
          <ac:spMkLst>
            <pc:docMk/>
            <pc:sldMk cId="0" sldId="260"/>
            <ac:spMk id="77" creationId="{00000000-0000-0000-0000-000000000000}"/>
          </ac:spMkLst>
        </pc:spChg>
      </pc:sldChg>
      <pc:sldChg chg="modSp">
        <pc:chgData name="Roger Groom" userId="21ba787ba40c0be6" providerId="Windows Live" clId="Web-{E4936F8E-2492-E9E9-75DE-2710142DD92F}" dt="2024-09-29T15:47:02.239" v="11" actId="1076"/>
        <pc:sldMkLst>
          <pc:docMk/>
          <pc:sldMk cId="0" sldId="261"/>
        </pc:sldMkLst>
        <pc:spChg chg="mod">
          <ac:chgData name="Roger Groom" userId="21ba787ba40c0be6" providerId="Windows Live" clId="Web-{E4936F8E-2492-E9E9-75DE-2710142DD92F}" dt="2024-09-29T15:47:02.239" v="11" actId="1076"/>
          <ac:spMkLst>
            <pc:docMk/>
            <pc:sldMk cId="0" sldId="261"/>
            <ac:spMk id="83" creationId="{00000000-0000-0000-0000-000000000000}"/>
          </ac:spMkLst>
        </pc:spChg>
      </pc:sldChg>
      <pc:sldChg chg="modSp">
        <pc:chgData name="Roger Groom" userId="21ba787ba40c0be6" providerId="Windows Live" clId="Web-{E4936F8E-2492-E9E9-75DE-2710142DD92F}" dt="2024-09-29T15:47:15.661" v="12" actId="1076"/>
        <pc:sldMkLst>
          <pc:docMk/>
          <pc:sldMk cId="0" sldId="262"/>
        </pc:sldMkLst>
        <pc:spChg chg="mod">
          <ac:chgData name="Roger Groom" userId="21ba787ba40c0be6" providerId="Windows Live" clId="Web-{E4936F8E-2492-E9E9-75DE-2710142DD92F}" dt="2024-09-29T15:47:15.661" v="12" actId="1076"/>
          <ac:spMkLst>
            <pc:docMk/>
            <pc:sldMk cId="0" sldId="262"/>
            <ac:spMk id="90" creationId="{00000000-0000-0000-0000-000000000000}"/>
          </ac:spMkLst>
        </pc:spChg>
      </pc:sldChg>
      <pc:sldChg chg="modSp">
        <pc:chgData name="Roger Groom" userId="21ba787ba40c0be6" providerId="Windows Live" clId="Web-{E4936F8E-2492-E9E9-75DE-2710142DD92F}" dt="2024-09-29T15:48:56.415" v="21" actId="20577"/>
        <pc:sldMkLst>
          <pc:docMk/>
          <pc:sldMk cId="0" sldId="263"/>
        </pc:sldMkLst>
        <pc:spChg chg="mod">
          <ac:chgData name="Roger Groom" userId="21ba787ba40c0be6" providerId="Windows Live" clId="Web-{E4936F8E-2492-E9E9-75DE-2710142DD92F}" dt="2024-09-29T15:48:56.415" v="21" actId="20577"/>
          <ac:spMkLst>
            <pc:docMk/>
            <pc:sldMk cId="0" sldId="263"/>
            <ac:spMk id="97" creationId="{00000000-0000-0000-0000-000000000000}"/>
          </ac:spMkLst>
        </pc:spChg>
      </pc:sldChg>
      <pc:sldChg chg="modSp">
        <pc:chgData name="Roger Groom" userId="21ba787ba40c0be6" providerId="Windows Live" clId="Web-{E4936F8E-2492-E9E9-75DE-2710142DD92F}" dt="2024-09-29T15:49:27.322" v="22" actId="1076"/>
        <pc:sldMkLst>
          <pc:docMk/>
          <pc:sldMk cId="0" sldId="264"/>
        </pc:sldMkLst>
        <pc:spChg chg="mod">
          <ac:chgData name="Roger Groom" userId="21ba787ba40c0be6" providerId="Windows Live" clId="Web-{E4936F8E-2492-E9E9-75DE-2710142DD92F}" dt="2024-09-29T15:49:27.322" v="22" actId="1076"/>
          <ac:spMkLst>
            <pc:docMk/>
            <pc:sldMk cId="0" sldId="264"/>
            <ac:spMk id="104" creationId="{00000000-0000-0000-0000-000000000000}"/>
          </ac:spMkLst>
        </pc:spChg>
      </pc:sldChg>
      <pc:sldChg chg="modSp">
        <pc:chgData name="Roger Groom" userId="21ba787ba40c0be6" providerId="Windows Live" clId="Web-{E4936F8E-2492-E9E9-75DE-2710142DD92F}" dt="2024-09-29T15:50:39.199" v="29" actId="20577"/>
        <pc:sldMkLst>
          <pc:docMk/>
          <pc:sldMk cId="0" sldId="265"/>
        </pc:sldMkLst>
        <pc:spChg chg="mod">
          <ac:chgData name="Roger Groom" userId="21ba787ba40c0be6" providerId="Windows Live" clId="Web-{E4936F8E-2492-E9E9-75DE-2710142DD92F}" dt="2024-09-29T15:50:39.199" v="29" actId="20577"/>
          <ac:spMkLst>
            <pc:docMk/>
            <pc:sldMk cId="0" sldId="265"/>
            <ac:spMk id="112" creationId="{00000000-0000-0000-0000-000000000000}"/>
          </ac:spMkLst>
        </pc:spChg>
      </pc:sldChg>
      <pc:sldChg chg="modSp">
        <pc:chgData name="Roger Groom" userId="21ba787ba40c0be6" providerId="Windows Live" clId="Web-{E4936F8E-2492-E9E9-75DE-2710142DD92F}" dt="2024-09-29T15:51:07.544" v="33" actId="1076"/>
        <pc:sldMkLst>
          <pc:docMk/>
          <pc:sldMk cId="0" sldId="266"/>
        </pc:sldMkLst>
        <pc:spChg chg="mod">
          <ac:chgData name="Roger Groom" userId="21ba787ba40c0be6" providerId="Windows Live" clId="Web-{E4936F8E-2492-E9E9-75DE-2710142DD92F}" dt="2024-09-29T15:51:07.544" v="33" actId="1076"/>
          <ac:spMkLst>
            <pc:docMk/>
            <pc:sldMk cId="0" sldId="266"/>
            <ac:spMk id="119" creationId="{00000000-0000-0000-0000-000000000000}"/>
          </ac:spMkLst>
        </pc:spChg>
      </pc:sldChg>
      <pc:sldChg chg="modSp">
        <pc:chgData name="Roger Groom" userId="21ba787ba40c0be6" providerId="Windows Live" clId="Web-{E4936F8E-2492-E9E9-75DE-2710142DD92F}" dt="2024-09-29T15:52:07.437" v="42" actId="1076"/>
        <pc:sldMkLst>
          <pc:docMk/>
          <pc:sldMk cId="0" sldId="267"/>
        </pc:sldMkLst>
        <pc:spChg chg="mod">
          <ac:chgData name="Roger Groom" userId="21ba787ba40c0be6" providerId="Windows Live" clId="Web-{E4936F8E-2492-E9E9-75DE-2710142DD92F}" dt="2024-09-29T15:52:07.437" v="42" actId="1076"/>
          <ac:spMkLst>
            <pc:docMk/>
            <pc:sldMk cId="0" sldId="267"/>
            <ac:spMk id="126" creationId="{00000000-0000-0000-0000-000000000000}"/>
          </ac:spMkLst>
        </pc:spChg>
      </pc:sldChg>
    </pc:docChg>
  </pc:docChgLst>
  <pc:docChgLst>
    <pc:chgData name="Katrina Arras" userId="7115c3255e4239b3" providerId="Windows Live" clId="Web-{62C65926-8684-402F-8716-01652CF1302B}"/>
    <pc:docChg chg="modSld">
      <pc:chgData name="Katrina Arras" userId="7115c3255e4239b3" providerId="Windows Live" clId="Web-{62C65926-8684-402F-8716-01652CF1302B}" dt="2024-09-20T16:22:48.405" v="25"/>
      <pc:docMkLst>
        <pc:docMk/>
      </pc:docMkLst>
      <pc:sldChg chg="modSp modMedia">
        <pc:chgData name="Katrina Arras" userId="7115c3255e4239b3" providerId="Windows Live" clId="Web-{62C65926-8684-402F-8716-01652CF1302B}" dt="2024-09-20T16:22:48.405" v="25"/>
        <pc:sldMkLst>
          <pc:docMk/>
          <pc:sldMk cId="0" sldId="274"/>
        </pc:sldMkLst>
        <pc:picChg chg="mod">
          <ac:chgData name="Katrina Arras" userId="7115c3255e4239b3" providerId="Windows Live" clId="Web-{62C65926-8684-402F-8716-01652CF1302B}" dt="2024-09-20T16:22:48.405" v="25"/>
          <ac:picMkLst>
            <pc:docMk/>
            <pc:sldMk cId="0" sldId="274"/>
            <ac:picMk id="3" creationId="{0F117699-9365-4356-836F-04D65E33A203}"/>
          </ac:picMkLst>
        </pc:picChg>
      </pc:sldChg>
      <pc:sldChg chg="modSp modMedia">
        <pc:chgData name="Katrina Arras" userId="7115c3255e4239b3" providerId="Windows Live" clId="Web-{62C65926-8684-402F-8716-01652CF1302B}" dt="2024-09-20T16:17:23.408" v="16"/>
        <pc:sldMkLst>
          <pc:docMk/>
          <pc:sldMk cId="0" sldId="276"/>
        </pc:sldMkLst>
        <pc:picChg chg="mod">
          <ac:chgData name="Katrina Arras" userId="7115c3255e4239b3" providerId="Windows Live" clId="Web-{62C65926-8684-402F-8716-01652CF1302B}" dt="2024-09-20T16:17:23.408" v="16"/>
          <ac:picMkLst>
            <pc:docMk/>
            <pc:sldMk cId="0" sldId="276"/>
            <ac:picMk id="2" creationId="{00FAF402-741A-A823-2AFE-2851111865CA}"/>
          </ac:picMkLst>
        </pc:picChg>
      </pc:sldChg>
      <pc:sldChg chg="modSp modMedia">
        <pc:chgData name="Katrina Arras" userId="7115c3255e4239b3" providerId="Windows Live" clId="Web-{62C65926-8684-402F-8716-01652CF1302B}" dt="2024-09-20T16:17:41.550" v="17"/>
        <pc:sldMkLst>
          <pc:docMk/>
          <pc:sldMk cId="0" sldId="283"/>
        </pc:sldMkLst>
        <pc:picChg chg="mod">
          <ac:chgData name="Katrina Arras" userId="7115c3255e4239b3" providerId="Windows Live" clId="Web-{62C65926-8684-402F-8716-01652CF1302B}" dt="2024-09-20T16:17:41.550" v="17"/>
          <ac:picMkLst>
            <pc:docMk/>
            <pc:sldMk cId="0" sldId="283"/>
            <ac:picMk id="2" creationId="{0D3F1A45-A758-9B9E-D094-B17B02504BCD}"/>
          </ac:picMkLst>
        </pc:picChg>
      </pc:sldChg>
      <pc:sldChg chg="modSp">
        <pc:chgData name="Katrina Arras" userId="7115c3255e4239b3" providerId="Windows Live" clId="Web-{62C65926-8684-402F-8716-01652CF1302B}" dt="2024-09-20T16:12:52.381" v="13" actId="1076"/>
        <pc:sldMkLst>
          <pc:docMk/>
          <pc:sldMk cId="867600514" sldId="316"/>
        </pc:sldMkLst>
        <pc:picChg chg="mod">
          <ac:chgData name="Katrina Arras" userId="7115c3255e4239b3" providerId="Windows Live" clId="Web-{62C65926-8684-402F-8716-01652CF1302B}" dt="2024-09-20T16:12:52.381" v="13" actId="1076"/>
          <ac:picMkLst>
            <pc:docMk/>
            <pc:sldMk cId="867600514" sldId="316"/>
            <ac:picMk id="5" creationId="{B47A2C93-33B3-CD5F-EE6D-123AECAF7AC3}"/>
          </ac:picMkLst>
        </pc:picChg>
      </pc:sldChg>
      <pc:sldChg chg="addSp delSp modSp">
        <pc:chgData name="Katrina Arras" userId="7115c3255e4239b3" providerId="Windows Live" clId="Web-{62C65926-8684-402F-8716-01652CF1302B}" dt="2024-09-20T16:11:23.737" v="12" actId="20577"/>
        <pc:sldMkLst>
          <pc:docMk/>
          <pc:sldMk cId="3767716641" sldId="320"/>
        </pc:sldMkLst>
        <pc:spChg chg="add mod">
          <ac:chgData name="Katrina Arras" userId="7115c3255e4239b3" providerId="Windows Live" clId="Web-{62C65926-8684-402F-8716-01652CF1302B}" dt="2024-09-20T16:11:23.737" v="12" actId="20577"/>
          <ac:spMkLst>
            <pc:docMk/>
            <pc:sldMk cId="3767716641" sldId="320"/>
            <ac:spMk id="3" creationId="{1A604228-82E7-6224-B080-4FA975E42258}"/>
          </ac:spMkLst>
        </pc:spChg>
        <pc:spChg chg="del mod">
          <ac:chgData name="Katrina Arras" userId="7115c3255e4239b3" providerId="Windows Live" clId="Web-{62C65926-8684-402F-8716-01652CF1302B}" dt="2024-09-20T16:08:55.106" v="1"/>
          <ac:spMkLst>
            <pc:docMk/>
            <pc:sldMk cId="3767716641" sldId="320"/>
            <ac:spMk id="7" creationId="{2B0D5613-C256-05CD-34E3-F5DE79F8C3DA}"/>
          </ac:spMkLst>
        </pc:spChg>
      </pc:sldChg>
    </pc:docChg>
  </pc:docChgLst>
  <pc:docChgLst>
    <pc:chgData name="Katrina Arras" userId="7115c3255e4239b3" providerId="LiveId" clId="{869EBA9C-2470-4C06-8C68-911938F13DCE}"/>
    <pc:docChg chg="custSel modSld">
      <pc:chgData name="Katrina Arras" userId="7115c3255e4239b3" providerId="LiveId" clId="{869EBA9C-2470-4C06-8C68-911938F13DCE}" dt="2024-10-04T15:01:28.925" v="12" actId="478"/>
      <pc:docMkLst>
        <pc:docMk/>
      </pc:docMkLst>
      <pc:sldChg chg="addSp delSp modSp mod">
        <pc:chgData name="Katrina Arras" userId="7115c3255e4239b3" providerId="LiveId" clId="{869EBA9C-2470-4C06-8C68-911938F13DCE}" dt="2024-10-04T14:57:11.081" v="1"/>
        <pc:sldMkLst>
          <pc:docMk/>
          <pc:sldMk cId="0" sldId="303"/>
        </pc:sldMkLst>
        <pc:graphicFrameChg chg="add mod">
          <ac:chgData name="Katrina Arras" userId="7115c3255e4239b3" providerId="LiveId" clId="{869EBA9C-2470-4C06-8C68-911938F13DCE}" dt="2024-10-04T14:57:11.081" v="1"/>
          <ac:graphicFrameMkLst>
            <pc:docMk/>
            <pc:sldMk cId="0" sldId="303"/>
            <ac:graphicFrameMk id="4" creationId="{3E275827-EF0C-19E4-259F-F35EDBB25D40}"/>
          </ac:graphicFrameMkLst>
        </pc:graphicFrameChg>
        <pc:graphicFrameChg chg="del">
          <ac:chgData name="Katrina Arras" userId="7115c3255e4239b3" providerId="LiveId" clId="{869EBA9C-2470-4C06-8C68-911938F13DCE}" dt="2024-10-04T14:57:10.102" v="0" actId="478"/>
          <ac:graphicFrameMkLst>
            <pc:docMk/>
            <pc:sldMk cId="0" sldId="303"/>
            <ac:graphicFrameMk id="479" creationId="{00000000-0000-0000-0000-000000000000}"/>
          </ac:graphicFrameMkLst>
        </pc:graphicFrameChg>
      </pc:sldChg>
      <pc:sldChg chg="addSp delSp modSp mod">
        <pc:chgData name="Katrina Arras" userId="7115c3255e4239b3" providerId="LiveId" clId="{869EBA9C-2470-4C06-8C68-911938F13DCE}" dt="2024-10-04T14:58:32.622" v="6"/>
        <pc:sldMkLst>
          <pc:docMk/>
          <pc:sldMk cId="0" sldId="304"/>
        </pc:sldMkLst>
        <pc:graphicFrameChg chg="add mod">
          <ac:chgData name="Katrina Arras" userId="7115c3255e4239b3" providerId="LiveId" clId="{869EBA9C-2470-4C06-8C68-911938F13DCE}" dt="2024-10-04T14:58:32.622" v="6"/>
          <ac:graphicFrameMkLst>
            <pc:docMk/>
            <pc:sldMk cId="0" sldId="304"/>
            <ac:graphicFrameMk id="4" creationId="{5A9F904D-1B49-66A4-43DC-361D55935624}"/>
          </ac:graphicFrameMkLst>
        </pc:graphicFrameChg>
        <pc:graphicFrameChg chg="del">
          <ac:chgData name="Katrina Arras" userId="7115c3255e4239b3" providerId="LiveId" clId="{869EBA9C-2470-4C06-8C68-911938F13DCE}" dt="2024-10-04T14:57:40.238" v="2" actId="478"/>
          <ac:graphicFrameMkLst>
            <pc:docMk/>
            <pc:sldMk cId="0" sldId="304"/>
            <ac:graphicFrameMk id="484" creationId="{00000000-0000-0000-0000-000000000000}"/>
          </ac:graphicFrameMkLst>
        </pc:graphicFrameChg>
      </pc:sldChg>
      <pc:sldChg chg="addSp delSp modSp mod">
        <pc:chgData name="Katrina Arras" userId="7115c3255e4239b3" providerId="LiveId" clId="{869EBA9C-2470-4C06-8C68-911938F13DCE}" dt="2024-10-04T15:00:17.099" v="9"/>
        <pc:sldMkLst>
          <pc:docMk/>
          <pc:sldMk cId="0" sldId="305"/>
        </pc:sldMkLst>
        <pc:graphicFrameChg chg="add mod">
          <ac:chgData name="Katrina Arras" userId="7115c3255e4239b3" providerId="LiveId" clId="{869EBA9C-2470-4C06-8C68-911938F13DCE}" dt="2024-10-04T15:00:17.099" v="9"/>
          <ac:graphicFrameMkLst>
            <pc:docMk/>
            <pc:sldMk cId="0" sldId="305"/>
            <ac:graphicFrameMk id="4" creationId="{27EFBB3F-9E0F-4B7E-DD25-BFF4DA0522EA}"/>
          </ac:graphicFrameMkLst>
        </pc:graphicFrameChg>
        <pc:graphicFrameChg chg="del">
          <ac:chgData name="Katrina Arras" userId="7115c3255e4239b3" providerId="LiveId" clId="{869EBA9C-2470-4C06-8C68-911938F13DCE}" dt="2024-10-04T15:00:06.962" v="7" actId="478"/>
          <ac:graphicFrameMkLst>
            <pc:docMk/>
            <pc:sldMk cId="0" sldId="305"/>
            <ac:graphicFrameMk id="490" creationId="{00000000-0000-0000-0000-000000000000}"/>
          </ac:graphicFrameMkLst>
        </pc:graphicFrameChg>
      </pc:sldChg>
      <pc:sldChg chg="delSp modSp mod">
        <pc:chgData name="Katrina Arras" userId="7115c3255e4239b3" providerId="LiveId" clId="{869EBA9C-2470-4C06-8C68-911938F13DCE}" dt="2024-10-04T15:01:28.925" v="12" actId="478"/>
        <pc:sldMkLst>
          <pc:docMk/>
          <pc:sldMk cId="3767716641" sldId="320"/>
        </pc:sldMkLst>
        <pc:spChg chg="del mod">
          <ac:chgData name="Katrina Arras" userId="7115c3255e4239b3" providerId="LiveId" clId="{869EBA9C-2470-4C06-8C68-911938F13DCE}" dt="2024-10-04T15:01:28.925" v="12" actId="478"/>
          <ac:spMkLst>
            <pc:docMk/>
            <pc:sldMk cId="3767716641" sldId="320"/>
            <ac:spMk id="7" creationId="{357E2B73-1121-3CCB-2EC8-96AAD426DD05}"/>
          </ac:spMkLst>
        </pc:spChg>
      </pc:sldChg>
    </pc:docChg>
  </pc:docChgLst>
  <pc:docChgLst>
    <pc:chgData name="Roger Groom" userId="21ba787ba40c0be6" providerId="Windows Live" clId="Web-{13A81206-4C0B-4684-8B37-BA2423B0C8CB}"/>
    <pc:docChg chg="modSld">
      <pc:chgData name="Roger Groom" userId="21ba787ba40c0be6" providerId="Windows Live" clId="Web-{13A81206-4C0B-4684-8B37-BA2423B0C8CB}" dt="2024-11-01T20:21:39.336" v="33"/>
      <pc:docMkLst>
        <pc:docMk/>
      </pc:docMkLst>
      <pc:sldChg chg="delSp">
        <pc:chgData name="Roger Groom" userId="21ba787ba40c0be6" providerId="Windows Live" clId="Web-{13A81206-4C0B-4684-8B37-BA2423B0C8CB}" dt="2024-11-01T20:19:18.976" v="0"/>
        <pc:sldMkLst>
          <pc:docMk/>
          <pc:sldMk cId="0" sldId="268"/>
        </pc:sldMkLst>
        <pc:spChg chg="del">
          <ac:chgData name="Roger Groom" userId="21ba787ba40c0be6" providerId="Windows Live" clId="Web-{13A81206-4C0B-4684-8B37-BA2423B0C8CB}" dt="2024-11-01T20:19:18.976" v="0"/>
          <ac:spMkLst>
            <pc:docMk/>
            <pc:sldMk cId="0" sldId="268"/>
            <ac:spMk id="5" creationId="{C7BCA687-C092-B045-EB45-E1F26473ECA2}"/>
          </ac:spMkLst>
        </pc:spChg>
      </pc:sldChg>
      <pc:sldChg chg="delSp">
        <pc:chgData name="Roger Groom" userId="21ba787ba40c0be6" providerId="Windows Live" clId="Web-{13A81206-4C0B-4684-8B37-BA2423B0C8CB}" dt="2024-11-01T20:19:29.476" v="2"/>
        <pc:sldMkLst>
          <pc:docMk/>
          <pc:sldMk cId="0" sldId="270"/>
        </pc:sldMkLst>
        <pc:spChg chg="del">
          <ac:chgData name="Roger Groom" userId="21ba787ba40c0be6" providerId="Windows Live" clId="Web-{13A81206-4C0B-4684-8B37-BA2423B0C8CB}" dt="2024-11-01T20:19:29.476" v="2"/>
          <ac:spMkLst>
            <pc:docMk/>
            <pc:sldMk cId="0" sldId="270"/>
            <ac:spMk id="3" creationId="{81D09B05-0207-17F2-8443-243638D744D7}"/>
          </ac:spMkLst>
        </pc:spChg>
      </pc:sldChg>
      <pc:sldChg chg="delSp">
        <pc:chgData name="Roger Groom" userId="21ba787ba40c0be6" providerId="Windows Live" clId="Web-{13A81206-4C0B-4684-8B37-BA2423B0C8CB}" dt="2024-11-01T20:19:32.711" v="3"/>
        <pc:sldMkLst>
          <pc:docMk/>
          <pc:sldMk cId="0" sldId="271"/>
        </pc:sldMkLst>
        <pc:spChg chg="del">
          <ac:chgData name="Roger Groom" userId="21ba787ba40c0be6" providerId="Windows Live" clId="Web-{13A81206-4C0B-4684-8B37-BA2423B0C8CB}" dt="2024-11-01T20:19:32.711" v="3"/>
          <ac:spMkLst>
            <pc:docMk/>
            <pc:sldMk cId="0" sldId="271"/>
            <ac:spMk id="2" creationId="{8EE378DE-1556-4A1C-8C5D-D69C52854A4D}"/>
          </ac:spMkLst>
        </pc:spChg>
      </pc:sldChg>
      <pc:sldChg chg="delSp">
        <pc:chgData name="Roger Groom" userId="21ba787ba40c0be6" providerId="Windows Live" clId="Web-{13A81206-4C0B-4684-8B37-BA2423B0C8CB}" dt="2024-11-01T20:19:37.086" v="4"/>
        <pc:sldMkLst>
          <pc:docMk/>
          <pc:sldMk cId="0" sldId="272"/>
        </pc:sldMkLst>
        <pc:spChg chg="del">
          <ac:chgData name="Roger Groom" userId="21ba787ba40c0be6" providerId="Windows Live" clId="Web-{13A81206-4C0B-4684-8B37-BA2423B0C8CB}" dt="2024-11-01T20:19:37.086" v="4"/>
          <ac:spMkLst>
            <pc:docMk/>
            <pc:sldMk cId="0" sldId="272"/>
            <ac:spMk id="2" creationId="{E7ED221C-8F03-8A16-1D57-9BB2FC6ED18E}"/>
          </ac:spMkLst>
        </pc:spChg>
      </pc:sldChg>
      <pc:sldChg chg="delSp">
        <pc:chgData name="Roger Groom" userId="21ba787ba40c0be6" providerId="Windows Live" clId="Web-{13A81206-4C0B-4684-8B37-BA2423B0C8CB}" dt="2024-11-01T20:19:39.414" v="5"/>
        <pc:sldMkLst>
          <pc:docMk/>
          <pc:sldMk cId="0" sldId="273"/>
        </pc:sldMkLst>
        <pc:spChg chg="del">
          <ac:chgData name="Roger Groom" userId="21ba787ba40c0be6" providerId="Windows Live" clId="Web-{13A81206-4C0B-4684-8B37-BA2423B0C8CB}" dt="2024-11-01T20:19:39.414" v="5"/>
          <ac:spMkLst>
            <pc:docMk/>
            <pc:sldMk cId="0" sldId="273"/>
            <ac:spMk id="2" creationId="{E5D3910E-6392-82C3-8232-094EC20772BA}"/>
          </ac:spMkLst>
        </pc:spChg>
      </pc:sldChg>
      <pc:sldChg chg="delSp">
        <pc:chgData name="Roger Groom" userId="21ba787ba40c0be6" providerId="Windows Live" clId="Web-{13A81206-4C0B-4684-8B37-BA2423B0C8CB}" dt="2024-11-01T20:19:44.929" v="6"/>
        <pc:sldMkLst>
          <pc:docMk/>
          <pc:sldMk cId="0" sldId="274"/>
        </pc:sldMkLst>
        <pc:spChg chg="del">
          <ac:chgData name="Roger Groom" userId="21ba787ba40c0be6" providerId="Windows Live" clId="Web-{13A81206-4C0B-4684-8B37-BA2423B0C8CB}" dt="2024-11-01T20:19:44.929" v="6"/>
          <ac:spMkLst>
            <pc:docMk/>
            <pc:sldMk cId="0" sldId="274"/>
            <ac:spMk id="3" creationId="{2D504DBF-EC17-523D-0F33-A2874D4CA4F7}"/>
          </ac:spMkLst>
        </pc:spChg>
      </pc:sldChg>
      <pc:sldChg chg="delSp">
        <pc:chgData name="Roger Groom" userId="21ba787ba40c0be6" providerId="Windows Live" clId="Web-{13A81206-4C0B-4684-8B37-BA2423B0C8CB}" dt="2024-11-01T20:19:52.929" v="7"/>
        <pc:sldMkLst>
          <pc:docMk/>
          <pc:sldMk cId="0" sldId="275"/>
        </pc:sldMkLst>
        <pc:spChg chg="del">
          <ac:chgData name="Roger Groom" userId="21ba787ba40c0be6" providerId="Windows Live" clId="Web-{13A81206-4C0B-4684-8B37-BA2423B0C8CB}" dt="2024-11-01T20:19:52.929" v="7"/>
          <ac:spMkLst>
            <pc:docMk/>
            <pc:sldMk cId="0" sldId="275"/>
            <ac:spMk id="5" creationId="{A9A04FED-EA21-F696-9330-2A37F4D4BB99}"/>
          </ac:spMkLst>
        </pc:spChg>
      </pc:sldChg>
      <pc:sldChg chg="delSp">
        <pc:chgData name="Roger Groom" userId="21ba787ba40c0be6" providerId="Windows Live" clId="Web-{13A81206-4C0B-4684-8B37-BA2423B0C8CB}" dt="2024-11-01T20:19:56.883" v="8"/>
        <pc:sldMkLst>
          <pc:docMk/>
          <pc:sldMk cId="0" sldId="276"/>
        </pc:sldMkLst>
        <pc:spChg chg="del">
          <ac:chgData name="Roger Groom" userId="21ba787ba40c0be6" providerId="Windows Live" clId="Web-{13A81206-4C0B-4684-8B37-BA2423B0C8CB}" dt="2024-11-01T20:19:56.883" v="8"/>
          <ac:spMkLst>
            <pc:docMk/>
            <pc:sldMk cId="0" sldId="276"/>
            <ac:spMk id="3" creationId="{D290CA33-E460-BBA3-3A9C-CA68AABE7879}"/>
          </ac:spMkLst>
        </pc:spChg>
      </pc:sldChg>
      <pc:sldChg chg="delSp">
        <pc:chgData name="Roger Groom" userId="21ba787ba40c0be6" providerId="Windows Live" clId="Web-{13A81206-4C0B-4684-8B37-BA2423B0C8CB}" dt="2024-11-01T20:20:02.680" v="9"/>
        <pc:sldMkLst>
          <pc:docMk/>
          <pc:sldMk cId="0" sldId="277"/>
        </pc:sldMkLst>
        <pc:spChg chg="del">
          <ac:chgData name="Roger Groom" userId="21ba787ba40c0be6" providerId="Windows Live" clId="Web-{13A81206-4C0B-4684-8B37-BA2423B0C8CB}" dt="2024-11-01T20:20:02.680" v="9"/>
          <ac:spMkLst>
            <pc:docMk/>
            <pc:sldMk cId="0" sldId="277"/>
            <ac:spMk id="3" creationId="{FFA30F1E-6EF4-2D64-CA52-CA8FF8ACF5D5}"/>
          </ac:spMkLst>
        </pc:spChg>
      </pc:sldChg>
      <pc:sldChg chg="delSp">
        <pc:chgData name="Roger Groom" userId="21ba787ba40c0be6" providerId="Windows Live" clId="Web-{13A81206-4C0B-4684-8B37-BA2423B0C8CB}" dt="2024-11-01T20:20:13.305" v="11"/>
        <pc:sldMkLst>
          <pc:docMk/>
          <pc:sldMk cId="0" sldId="279"/>
        </pc:sldMkLst>
        <pc:spChg chg="del">
          <ac:chgData name="Roger Groom" userId="21ba787ba40c0be6" providerId="Windows Live" clId="Web-{13A81206-4C0B-4684-8B37-BA2423B0C8CB}" dt="2024-11-01T20:20:13.305" v="11"/>
          <ac:spMkLst>
            <pc:docMk/>
            <pc:sldMk cId="0" sldId="279"/>
            <ac:spMk id="2" creationId="{63303201-7A7D-ED16-2A27-28F6ED3F3195}"/>
          </ac:spMkLst>
        </pc:spChg>
      </pc:sldChg>
      <pc:sldChg chg="delSp">
        <pc:chgData name="Roger Groom" userId="21ba787ba40c0be6" providerId="Windows Live" clId="Web-{13A81206-4C0B-4684-8B37-BA2423B0C8CB}" dt="2024-11-01T20:20:16.430" v="12"/>
        <pc:sldMkLst>
          <pc:docMk/>
          <pc:sldMk cId="0" sldId="280"/>
        </pc:sldMkLst>
        <pc:spChg chg="del">
          <ac:chgData name="Roger Groom" userId="21ba787ba40c0be6" providerId="Windows Live" clId="Web-{13A81206-4C0B-4684-8B37-BA2423B0C8CB}" dt="2024-11-01T20:20:16.430" v="12"/>
          <ac:spMkLst>
            <pc:docMk/>
            <pc:sldMk cId="0" sldId="280"/>
            <ac:spMk id="4" creationId="{8E2A2B15-2353-732F-06CE-57B0A510D3D0}"/>
          </ac:spMkLst>
        </pc:spChg>
      </pc:sldChg>
      <pc:sldChg chg="delSp">
        <pc:chgData name="Roger Groom" userId="21ba787ba40c0be6" providerId="Windows Live" clId="Web-{13A81206-4C0B-4684-8B37-BA2423B0C8CB}" dt="2024-11-01T20:20:19.914" v="13"/>
        <pc:sldMkLst>
          <pc:docMk/>
          <pc:sldMk cId="0" sldId="281"/>
        </pc:sldMkLst>
        <pc:spChg chg="del">
          <ac:chgData name="Roger Groom" userId="21ba787ba40c0be6" providerId="Windows Live" clId="Web-{13A81206-4C0B-4684-8B37-BA2423B0C8CB}" dt="2024-11-01T20:20:19.914" v="13"/>
          <ac:spMkLst>
            <pc:docMk/>
            <pc:sldMk cId="0" sldId="281"/>
            <ac:spMk id="3" creationId="{6C3D8625-BC53-F503-FC59-B03C565F4F25}"/>
          </ac:spMkLst>
        </pc:spChg>
      </pc:sldChg>
      <pc:sldChg chg="delSp">
        <pc:chgData name="Roger Groom" userId="21ba787ba40c0be6" providerId="Windows Live" clId="Web-{13A81206-4C0B-4684-8B37-BA2423B0C8CB}" dt="2024-11-01T20:20:25.898" v="14"/>
        <pc:sldMkLst>
          <pc:docMk/>
          <pc:sldMk cId="0" sldId="282"/>
        </pc:sldMkLst>
        <pc:spChg chg="del">
          <ac:chgData name="Roger Groom" userId="21ba787ba40c0be6" providerId="Windows Live" clId="Web-{13A81206-4C0B-4684-8B37-BA2423B0C8CB}" dt="2024-11-01T20:20:25.898" v="14"/>
          <ac:spMkLst>
            <pc:docMk/>
            <pc:sldMk cId="0" sldId="282"/>
            <ac:spMk id="4" creationId="{1526F334-CDF2-02B2-5A01-E87D2EAC124E}"/>
          </ac:spMkLst>
        </pc:spChg>
      </pc:sldChg>
      <pc:sldChg chg="delSp">
        <pc:chgData name="Roger Groom" userId="21ba787ba40c0be6" providerId="Windows Live" clId="Web-{13A81206-4C0B-4684-8B37-BA2423B0C8CB}" dt="2024-11-01T20:20:29.742" v="15"/>
        <pc:sldMkLst>
          <pc:docMk/>
          <pc:sldMk cId="0" sldId="283"/>
        </pc:sldMkLst>
        <pc:spChg chg="del">
          <ac:chgData name="Roger Groom" userId="21ba787ba40c0be6" providerId="Windows Live" clId="Web-{13A81206-4C0B-4684-8B37-BA2423B0C8CB}" dt="2024-11-01T20:20:29.742" v="15"/>
          <ac:spMkLst>
            <pc:docMk/>
            <pc:sldMk cId="0" sldId="283"/>
            <ac:spMk id="5" creationId="{7F432B50-C6B4-F1F5-242E-B86501094091}"/>
          </ac:spMkLst>
        </pc:spChg>
      </pc:sldChg>
      <pc:sldChg chg="delSp">
        <pc:chgData name="Roger Groom" userId="21ba787ba40c0be6" providerId="Windows Live" clId="Web-{13A81206-4C0B-4684-8B37-BA2423B0C8CB}" dt="2024-11-01T20:20:33.445" v="16"/>
        <pc:sldMkLst>
          <pc:docMk/>
          <pc:sldMk cId="0" sldId="284"/>
        </pc:sldMkLst>
        <pc:spChg chg="del">
          <ac:chgData name="Roger Groom" userId="21ba787ba40c0be6" providerId="Windows Live" clId="Web-{13A81206-4C0B-4684-8B37-BA2423B0C8CB}" dt="2024-11-01T20:20:33.445" v="16"/>
          <ac:spMkLst>
            <pc:docMk/>
            <pc:sldMk cId="0" sldId="284"/>
            <ac:spMk id="3" creationId="{967C0706-9820-DF99-75AD-2B8A77FD182D}"/>
          </ac:spMkLst>
        </pc:spChg>
      </pc:sldChg>
      <pc:sldChg chg="delSp">
        <pc:chgData name="Roger Groom" userId="21ba787ba40c0be6" providerId="Windows Live" clId="Web-{13A81206-4C0B-4684-8B37-BA2423B0C8CB}" dt="2024-11-01T20:20:36.695" v="17"/>
        <pc:sldMkLst>
          <pc:docMk/>
          <pc:sldMk cId="0" sldId="285"/>
        </pc:sldMkLst>
        <pc:spChg chg="del">
          <ac:chgData name="Roger Groom" userId="21ba787ba40c0be6" providerId="Windows Live" clId="Web-{13A81206-4C0B-4684-8B37-BA2423B0C8CB}" dt="2024-11-01T20:20:36.695" v="17"/>
          <ac:spMkLst>
            <pc:docMk/>
            <pc:sldMk cId="0" sldId="285"/>
            <ac:spMk id="4" creationId="{71815D96-56B9-B292-1F2F-8BFA4A6E7F1F}"/>
          </ac:spMkLst>
        </pc:spChg>
      </pc:sldChg>
      <pc:sldChg chg="delSp">
        <pc:chgData name="Roger Groom" userId="21ba787ba40c0be6" providerId="Windows Live" clId="Web-{13A81206-4C0B-4684-8B37-BA2423B0C8CB}" dt="2024-11-01T20:20:40.008" v="18"/>
        <pc:sldMkLst>
          <pc:docMk/>
          <pc:sldMk cId="0" sldId="286"/>
        </pc:sldMkLst>
        <pc:spChg chg="del">
          <ac:chgData name="Roger Groom" userId="21ba787ba40c0be6" providerId="Windows Live" clId="Web-{13A81206-4C0B-4684-8B37-BA2423B0C8CB}" dt="2024-11-01T20:20:40.008" v="18"/>
          <ac:spMkLst>
            <pc:docMk/>
            <pc:sldMk cId="0" sldId="286"/>
            <ac:spMk id="3" creationId="{781BC960-CFAF-241C-F377-3DC890484C36}"/>
          </ac:spMkLst>
        </pc:spChg>
      </pc:sldChg>
      <pc:sldChg chg="delSp">
        <pc:chgData name="Roger Groom" userId="21ba787ba40c0be6" providerId="Windows Live" clId="Web-{13A81206-4C0B-4684-8B37-BA2423B0C8CB}" dt="2024-11-01T20:20:43.055" v="19"/>
        <pc:sldMkLst>
          <pc:docMk/>
          <pc:sldMk cId="0" sldId="287"/>
        </pc:sldMkLst>
        <pc:spChg chg="del">
          <ac:chgData name="Roger Groom" userId="21ba787ba40c0be6" providerId="Windows Live" clId="Web-{13A81206-4C0B-4684-8B37-BA2423B0C8CB}" dt="2024-11-01T20:20:43.055" v="19"/>
          <ac:spMkLst>
            <pc:docMk/>
            <pc:sldMk cId="0" sldId="287"/>
            <ac:spMk id="3" creationId="{FA32A792-4D9F-9C6B-8E70-F995B2ED1B15}"/>
          </ac:spMkLst>
        </pc:spChg>
      </pc:sldChg>
      <pc:sldChg chg="delSp">
        <pc:chgData name="Roger Groom" userId="21ba787ba40c0be6" providerId="Windows Live" clId="Web-{13A81206-4C0B-4684-8B37-BA2423B0C8CB}" dt="2024-11-01T20:20:50.242" v="20"/>
        <pc:sldMkLst>
          <pc:docMk/>
          <pc:sldMk cId="0" sldId="288"/>
        </pc:sldMkLst>
        <pc:spChg chg="del">
          <ac:chgData name="Roger Groom" userId="21ba787ba40c0be6" providerId="Windows Live" clId="Web-{13A81206-4C0B-4684-8B37-BA2423B0C8CB}" dt="2024-11-01T20:20:50.242" v="20"/>
          <ac:spMkLst>
            <pc:docMk/>
            <pc:sldMk cId="0" sldId="288"/>
            <ac:spMk id="3" creationId="{508D6A1D-BB13-7FE5-76B3-04D1AC2437BA}"/>
          </ac:spMkLst>
        </pc:spChg>
      </pc:sldChg>
      <pc:sldChg chg="delSp">
        <pc:chgData name="Roger Groom" userId="21ba787ba40c0be6" providerId="Windows Live" clId="Web-{13A81206-4C0B-4684-8B37-BA2423B0C8CB}" dt="2024-11-01T20:20:54.039" v="21"/>
        <pc:sldMkLst>
          <pc:docMk/>
          <pc:sldMk cId="0" sldId="289"/>
        </pc:sldMkLst>
        <pc:spChg chg="del">
          <ac:chgData name="Roger Groom" userId="21ba787ba40c0be6" providerId="Windows Live" clId="Web-{13A81206-4C0B-4684-8B37-BA2423B0C8CB}" dt="2024-11-01T20:20:54.039" v="21"/>
          <ac:spMkLst>
            <pc:docMk/>
            <pc:sldMk cId="0" sldId="289"/>
            <ac:spMk id="3" creationId="{D164CE4A-270E-F9B8-7A76-8477294CCF19}"/>
          </ac:spMkLst>
        </pc:spChg>
      </pc:sldChg>
      <pc:sldChg chg="delSp">
        <pc:chgData name="Roger Groom" userId="21ba787ba40c0be6" providerId="Windows Live" clId="Web-{13A81206-4C0B-4684-8B37-BA2423B0C8CB}" dt="2024-11-01T20:20:57.914" v="22"/>
        <pc:sldMkLst>
          <pc:docMk/>
          <pc:sldMk cId="0" sldId="290"/>
        </pc:sldMkLst>
        <pc:spChg chg="del">
          <ac:chgData name="Roger Groom" userId="21ba787ba40c0be6" providerId="Windows Live" clId="Web-{13A81206-4C0B-4684-8B37-BA2423B0C8CB}" dt="2024-11-01T20:20:57.914" v="22"/>
          <ac:spMkLst>
            <pc:docMk/>
            <pc:sldMk cId="0" sldId="290"/>
            <ac:spMk id="3" creationId="{C20AAB13-C1F7-8993-37FC-C64040F3882A}"/>
          </ac:spMkLst>
        </pc:spChg>
      </pc:sldChg>
      <pc:sldChg chg="delSp">
        <pc:chgData name="Roger Groom" userId="21ba787ba40c0be6" providerId="Windows Live" clId="Web-{13A81206-4C0B-4684-8B37-BA2423B0C8CB}" dt="2024-11-01T20:21:11.430" v="26"/>
        <pc:sldMkLst>
          <pc:docMk/>
          <pc:sldMk cId="0" sldId="294"/>
        </pc:sldMkLst>
        <pc:spChg chg="del">
          <ac:chgData name="Roger Groom" userId="21ba787ba40c0be6" providerId="Windows Live" clId="Web-{13A81206-4C0B-4684-8B37-BA2423B0C8CB}" dt="2024-11-01T20:21:11.430" v="26"/>
          <ac:spMkLst>
            <pc:docMk/>
            <pc:sldMk cId="0" sldId="294"/>
            <ac:spMk id="3" creationId="{02588659-FF21-D4AB-42AA-B2B6EFFA1FF2}"/>
          </ac:spMkLst>
        </pc:spChg>
      </pc:sldChg>
      <pc:sldChg chg="delSp">
        <pc:chgData name="Roger Groom" userId="21ba787ba40c0be6" providerId="Windows Live" clId="Web-{13A81206-4C0B-4684-8B37-BA2423B0C8CB}" dt="2024-11-01T20:21:20.743" v="29"/>
        <pc:sldMkLst>
          <pc:docMk/>
          <pc:sldMk cId="0" sldId="297"/>
        </pc:sldMkLst>
        <pc:spChg chg="del">
          <ac:chgData name="Roger Groom" userId="21ba787ba40c0be6" providerId="Windows Live" clId="Web-{13A81206-4C0B-4684-8B37-BA2423B0C8CB}" dt="2024-11-01T20:21:20.743" v="29"/>
          <ac:spMkLst>
            <pc:docMk/>
            <pc:sldMk cId="0" sldId="297"/>
            <ac:spMk id="3" creationId="{90B08797-02CC-1908-83E5-3FF2E530B876}"/>
          </ac:spMkLst>
        </pc:spChg>
      </pc:sldChg>
      <pc:sldChg chg="delSp">
        <pc:chgData name="Roger Groom" userId="21ba787ba40c0be6" providerId="Windows Live" clId="Web-{13A81206-4C0B-4684-8B37-BA2423B0C8CB}" dt="2024-11-01T20:21:24.071" v="30"/>
        <pc:sldMkLst>
          <pc:docMk/>
          <pc:sldMk cId="0" sldId="298"/>
        </pc:sldMkLst>
        <pc:spChg chg="del">
          <ac:chgData name="Roger Groom" userId="21ba787ba40c0be6" providerId="Windows Live" clId="Web-{13A81206-4C0B-4684-8B37-BA2423B0C8CB}" dt="2024-11-01T20:21:24.071" v="30"/>
          <ac:spMkLst>
            <pc:docMk/>
            <pc:sldMk cId="0" sldId="298"/>
            <ac:spMk id="3" creationId="{38B15B8A-99DA-C73F-77B9-12BA6A768C24}"/>
          </ac:spMkLst>
        </pc:spChg>
      </pc:sldChg>
      <pc:sldChg chg="delSp">
        <pc:chgData name="Roger Groom" userId="21ba787ba40c0be6" providerId="Windows Live" clId="Web-{13A81206-4C0B-4684-8B37-BA2423B0C8CB}" dt="2024-11-01T20:21:26.946" v="31"/>
        <pc:sldMkLst>
          <pc:docMk/>
          <pc:sldMk cId="0" sldId="299"/>
        </pc:sldMkLst>
        <pc:spChg chg="del">
          <ac:chgData name="Roger Groom" userId="21ba787ba40c0be6" providerId="Windows Live" clId="Web-{13A81206-4C0B-4684-8B37-BA2423B0C8CB}" dt="2024-11-01T20:21:26.946" v="31"/>
          <ac:spMkLst>
            <pc:docMk/>
            <pc:sldMk cId="0" sldId="299"/>
            <ac:spMk id="3" creationId="{1B2F21C7-08E4-2E4F-1983-534785E023D9}"/>
          </ac:spMkLst>
        </pc:spChg>
      </pc:sldChg>
      <pc:sldChg chg="delSp">
        <pc:chgData name="Roger Groom" userId="21ba787ba40c0be6" providerId="Windows Live" clId="Web-{13A81206-4C0B-4684-8B37-BA2423B0C8CB}" dt="2024-11-01T20:21:31.602" v="32"/>
        <pc:sldMkLst>
          <pc:docMk/>
          <pc:sldMk cId="0" sldId="300"/>
        </pc:sldMkLst>
        <pc:spChg chg="del">
          <ac:chgData name="Roger Groom" userId="21ba787ba40c0be6" providerId="Windows Live" clId="Web-{13A81206-4C0B-4684-8B37-BA2423B0C8CB}" dt="2024-11-01T20:21:31.602" v="32"/>
          <ac:spMkLst>
            <pc:docMk/>
            <pc:sldMk cId="0" sldId="300"/>
            <ac:spMk id="3" creationId="{89967B63-F18C-0FFC-2E01-3A837E8C453D}"/>
          </ac:spMkLst>
        </pc:spChg>
      </pc:sldChg>
      <pc:sldChg chg="delSp">
        <pc:chgData name="Roger Groom" userId="21ba787ba40c0be6" providerId="Windows Live" clId="Web-{13A81206-4C0B-4684-8B37-BA2423B0C8CB}" dt="2024-11-01T20:21:39.336" v="33"/>
        <pc:sldMkLst>
          <pc:docMk/>
          <pc:sldMk cId="0" sldId="301"/>
        </pc:sldMkLst>
        <pc:spChg chg="del">
          <ac:chgData name="Roger Groom" userId="21ba787ba40c0be6" providerId="Windows Live" clId="Web-{13A81206-4C0B-4684-8B37-BA2423B0C8CB}" dt="2024-11-01T20:21:39.336" v="33"/>
          <ac:spMkLst>
            <pc:docMk/>
            <pc:sldMk cId="0" sldId="301"/>
            <ac:spMk id="3" creationId="{ECEA9DAC-0BCA-2754-E696-8C9041BBD297}"/>
          </ac:spMkLst>
        </pc:spChg>
      </pc:sldChg>
      <pc:sldChg chg="delSp">
        <pc:chgData name="Roger Groom" userId="21ba787ba40c0be6" providerId="Windows Live" clId="Web-{13A81206-4C0B-4684-8B37-BA2423B0C8CB}" dt="2024-11-01T20:20:09.930" v="10"/>
        <pc:sldMkLst>
          <pc:docMk/>
          <pc:sldMk cId="1315595695" sldId="312"/>
        </pc:sldMkLst>
        <pc:spChg chg="del">
          <ac:chgData name="Roger Groom" userId="21ba787ba40c0be6" providerId="Windows Live" clId="Web-{13A81206-4C0B-4684-8B37-BA2423B0C8CB}" dt="2024-11-01T20:20:09.930" v="10"/>
          <ac:spMkLst>
            <pc:docMk/>
            <pc:sldMk cId="1315595695" sldId="312"/>
            <ac:spMk id="2" creationId="{4B6098F1-1B62-36F9-C764-06E4D01B7345}"/>
          </ac:spMkLst>
        </pc:spChg>
      </pc:sldChg>
      <pc:sldChg chg="delSp">
        <pc:chgData name="Roger Groom" userId="21ba787ba40c0be6" providerId="Windows Live" clId="Web-{13A81206-4C0B-4684-8B37-BA2423B0C8CB}" dt="2024-11-01T20:21:00.742" v="23"/>
        <pc:sldMkLst>
          <pc:docMk/>
          <pc:sldMk cId="2636684689" sldId="313"/>
        </pc:sldMkLst>
        <pc:spChg chg="del">
          <ac:chgData name="Roger Groom" userId="21ba787ba40c0be6" providerId="Windows Live" clId="Web-{13A81206-4C0B-4684-8B37-BA2423B0C8CB}" dt="2024-11-01T20:21:00.742" v="23"/>
          <ac:spMkLst>
            <pc:docMk/>
            <pc:sldMk cId="2636684689" sldId="313"/>
            <ac:spMk id="3" creationId="{1E9E1EF5-50A2-75CF-F024-586FBDBF7177}"/>
          </ac:spMkLst>
        </pc:spChg>
      </pc:sldChg>
      <pc:sldChg chg="delSp">
        <pc:chgData name="Roger Groom" userId="21ba787ba40c0be6" providerId="Windows Live" clId="Web-{13A81206-4C0B-4684-8B37-BA2423B0C8CB}" dt="2024-11-01T20:21:03.039" v="24"/>
        <pc:sldMkLst>
          <pc:docMk/>
          <pc:sldMk cId="2690137946" sldId="314"/>
        </pc:sldMkLst>
        <pc:spChg chg="del">
          <ac:chgData name="Roger Groom" userId="21ba787ba40c0be6" providerId="Windows Live" clId="Web-{13A81206-4C0B-4684-8B37-BA2423B0C8CB}" dt="2024-11-01T20:21:03.039" v="24"/>
          <ac:spMkLst>
            <pc:docMk/>
            <pc:sldMk cId="2690137946" sldId="314"/>
            <ac:spMk id="3" creationId="{BB43F644-637C-FBD5-2DD1-F9AB8D19B4F6}"/>
          </ac:spMkLst>
        </pc:spChg>
      </pc:sldChg>
      <pc:sldChg chg="delSp">
        <pc:chgData name="Roger Groom" userId="21ba787ba40c0be6" providerId="Windows Live" clId="Web-{13A81206-4C0B-4684-8B37-BA2423B0C8CB}" dt="2024-11-01T20:21:05.789" v="25"/>
        <pc:sldMkLst>
          <pc:docMk/>
          <pc:sldMk cId="1882192932" sldId="315"/>
        </pc:sldMkLst>
        <pc:spChg chg="del">
          <ac:chgData name="Roger Groom" userId="21ba787ba40c0be6" providerId="Windows Live" clId="Web-{13A81206-4C0B-4684-8B37-BA2423B0C8CB}" dt="2024-11-01T20:21:05.789" v="25"/>
          <ac:spMkLst>
            <pc:docMk/>
            <pc:sldMk cId="1882192932" sldId="315"/>
            <ac:spMk id="3" creationId="{AA619AF9-55CA-459D-90D5-796C5B2B5BA3}"/>
          </ac:spMkLst>
        </pc:spChg>
      </pc:sldChg>
      <pc:sldChg chg="delSp">
        <pc:chgData name="Roger Groom" userId="21ba787ba40c0be6" providerId="Windows Live" clId="Web-{13A81206-4C0B-4684-8B37-BA2423B0C8CB}" dt="2024-11-01T20:21:14.649" v="27"/>
        <pc:sldMkLst>
          <pc:docMk/>
          <pc:sldMk cId="867600514" sldId="316"/>
        </pc:sldMkLst>
        <pc:spChg chg="del">
          <ac:chgData name="Roger Groom" userId="21ba787ba40c0be6" providerId="Windows Live" clId="Web-{13A81206-4C0B-4684-8B37-BA2423B0C8CB}" dt="2024-11-01T20:21:14.649" v="27"/>
          <ac:spMkLst>
            <pc:docMk/>
            <pc:sldMk cId="867600514" sldId="316"/>
            <ac:spMk id="3" creationId="{9542CF37-2B71-352C-853D-FF4ECB0FB445}"/>
          </ac:spMkLst>
        </pc:spChg>
      </pc:sldChg>
      <pc:sldChg chg="delSp">
        <pc:chgData name="Roger Groom" userId="21ba787ba40c0be6" providerId="Windows Live" clId="Web-{13A81206-4C0B-4684-8B37-BA2423B0C8CB}" dt="2024-11-01T20:19:22.945" v="1"/>
        <pc:sldMkLst>
          <pc:docMk/>
          <pc:sldMk cId="0" sldId="322"/>
        </pc:sldMkLst>
        <pc:spChg chg="del">
          <ac:chgData name="Roger Groom" userId="21ba787ba40c0be6" providerId="Windows Live" clId="Web-{13A81206-4C0B-4684-8B37-BA2423B0C8CB}" dt="2024-11-01T20:19:22.945" v="1"/>
          <ac:spMkLst>
            <pc:docMk/>
            <pc:sldMk cId="0" sldId="322"/>
            <ac:spMk id="9" creationId="{7E9984F6-4A73-CB60-AF55-952EAE4CF2D1}"/>
          </ac:spMkLst>
        </pc:spChg>
      </pc:sldChg>
      <pc:sldChg chg="delSp">
        <pc:chgData name="Roger Groom" userId="21ba787ba40c0be6" providerId="Windows Live" clId="Web-{13A81206-4C0B-4684-8B37-BA2423B0C8CB}" dt="2024-11-01T20:21:17.758" v="28"/>
        <pc:sldMkLst>
          <pc:docMk/>
          <pc:sldMk cId="0" sldId="326"/>
        </pc:sldMkLst>
        <pc:spChg chg="del">
          <ac:chgData name="Roger Groom" userId="21ba787ba40c0be6" providerId="Windows Live" clId="Web-{13A81206-4C0B-4684-8B37-BA2423B0C8CB}" dt="2024-11-01T20:21:17.758" v="28"/>
          <ac:spMkLst>
            <pc:docMk/>
            <pc:sldMk cId="0" sldId="326"/>
            <ac:spMk id="5" creationId="{17DA14B1-29EA-C4F5-CF32-7CFA3D202D98}"/>
          </ac:spMkLst>
        </pc:spChg>
      </pc:sldChg>
    </pc:docChg>
  </pc:docChgLst>
  <pc:docChgLst>
    <pc:chgData name="Katrina Arras" userId="7115c3255e4239b3" providerId="LiveId" clId="{48275928-0C8B-41D1-BFC5-9A06C7B6ABE9}"/>
    <pc:docChg chg="addSld delSld modSld modMainMaster">
      <pc:chgData name="Katrina Arras" userId="7115c3255e4239b3" providerId="LiveId" clId="{48275928-0C8B-41D1-BFC5-9A06C7B6ABE9}" dt="2024-10-07T16:37:22.077" v="18" actId="478"/>
      <pc:docMkLst>
        <pc:docMk/>
      </pc:docMkLst>
      <pc:sldChg chg="delSp">
        <pc:chgData name="Katrina Arras" userId="7115c3255e4239b3" providerId="LiveId" clId="{48275928-0C8B-41D1-BFC5-9A06C7B6ABE9}" dt="2024-10-07T16:34:45.473" v="1" actId="478"/>
        <pc:sldMkLst>
          <pc:docMk/>
          <pc:sldMk cId="0" sldId="257"/>
        </pc:sldMkLst>
        <pc:picChg chg="del">
          <ac:chgData name="Katrina Arras" userId="7115c3255e4239b3" providerId="LiveId" clId="{48275928-0C8B-41D1-BFC5-9A06C7B6ABE9}" dt="2024-10-07T16:34:45.473" v="1" actId="478"/>
          <ac:picMkLst>
            <pc:docMk/>
            <pc:sldMk cId="0" sldId="257"/>
            <ac:picMk id="2" creationId="{6D0A5387-F931-73EE-0866-E78170028CF9}"/>
          </ac:picMkLst>
        </pc:picChg>
      </pc:sldChg>
      <pc:sldChg chg="delSp">
        <pc:chgData name="Katrina Arras" userId="7115c3255e4239b3" providerId="LiveId" clId="{48275928-0C8B-41D1-BFC5-9A06C7B6ABE9}" dt="2024-10-07T16:34:47.923" v="2" actId="478"/>
        <pc:sldMkLst>
          <pc:docMk/>
          <pc:sldMk cId="0" sldId="258"/>
        </pc:sldMkLst>
        <pc:picChg chg="del">
          <ac:chgData name="Katrina Arras" userId="7115c3255e4239b3" providerId="LiveId" clId="{48275928-0C8B-41D1-BFC5-9A06C7B6ABE9}" dt="2024-10-07T16:34:47.923" v="2" actId="478"/>
          <ac:picMkLst>
            <pc:docMk/>
            <pc:sldMk cId="0" sldId="258"/>
            <ac:picMk id="2" creationId="{471CD66C-F280-1456-AEA1-093F606EF4AF}"/>
          </ac:picMkLst>
        </pc:picChg>
      </pc:sldChg>
      <pc:sldChg chg="delSp">
        <pc:chgData name="Katrina Arras" userId="7115c3255e4239b3" providerId="LiveId" clId="{48275928-0C8B-41D1-BFC5-9A06C7B6ABE9}" dt="2024-10-07T16:34:49.985" v="3" actId="478"/>
        <pc:sldMkLst>
          <pc:docMk/>
          <pc:sldMk cId="0" sldId="259"/>
        </pc:sldMkLst>
        <pc:picChg chg="del">
          <ac:chgData name="Katrina Arras" userId="7115c3255e4239b3" providerId="LiveId" clId="{48275928-0C8B-41D1-BFC5-9A06C7B6ABE9}" dt="2024-10-07T16:34:49.985" v="3" actId="478"/>
          <ac:picMkLst>
            <pc:docMk/>
            <pc:sldMk cId="0" sldId="259"/>
            <ac:picMk id="2" creationId="{8EC7152B-C00B-6AAC-DE01-ED5A889270CF}"/>
          </ac:picMkLst>
        </pc:picChg>
      </pc:sldChg>
      <pc:sldChg chg="delSp">
        <pc:chgData name="Katrina Arras" userId="7115c3255e4239b3" providerId="LiveId" clId="{48275928-0C8B-41D1-BFC5-9A06C7B6ABE9}" dt="2024-10-07T16:35:50.669" v="4" actId="478"/>
        <pc:sldMkLst>
          <pc:docMk/>
          <pc:sldMk cId="0" sldId="260"/>
        </pc:sldMkLst>
        <pc:picChg chg="del">
          <ac:chgData name="Katrina Arras" userId="7115c3255e4239b3" providerId="LiveId" clId="{48275928-0C8B-41D1-BFC5-9A06C7B6ABE9}" dt="2024-10-07T16:35:50.669" v="4" actId="478"/>
          <ac:picMkLst>
            <pc:docMk/>
            <pc:sldMk cId="0" sldId="260"/>
            <ac:picMk id="2" creationId="{DD56346A-0329-3539-B6C4-F510453E85DA}"/>
          </ac:picMkLst>
        </pc:picChg>
      </pc:sldChg>
      <pc:sldChg chg="delSp">
        <pc:chgData name="Katrina Arras" userId="7115c3255e4239b3" providerId="LiveId" clId="{48275928-0C8B-41D1-BFC5-9A06C7B6ABE9}" dt="2024-10-07T16:35:53.055" v="5" actId="478"/>
        <pc:sldMkLst>
          <pc:docMk/>
          <pc:sldMk cId="0" sldId="261"/>
        </pc:sldMkLst>
        <pc:picChg chg="del">
          <ac:chgData name="Katrina Arras" userId="7115c3255e4239b3" providerId="LiveId" clId="{48275928-0C8B-41D1-BFC5-9A06C7B6ABE9}" dt="2024-10-07T16:35:53.055" v="5" actId="478"/>
          <ac:picMkLst>
            <pc:docMk/>
            <pc:sldMk cId="0" sldId="261"/>
            <ac:picMk id="2" creationId="{B1416909-FF8F-BBB3-4310-78D2EEF6871A}"/>
          </ac:picMkLst>
        </pc:picChg>
      </pc:sldChg>
      <pc:sldChg chg="delSp">
        <pc:chgData name="Katrina Arras" userId="7115c3255e4239b3" providerId="LiveId" clId="{48275928-0C8B-41D1-BFC5-9A06C7B6ABE9}" dt="2024-10-07T16:35:56.643" v="6" actId="478"/>
        <pc:sldMkLst>
          <pc:docMk/>
          <pc:sldMk cId="0" sldId="262"/>
        </pc:sldMkLst>
        <pc:picChg chg="del">
          <ac:chgData name="Katrina Arras" userId="7115c3255e4239b3" providerId="LiveId" clId="{48275928-0C8B-41D1-BFC5-9A06C7B6ABE9}" dt="2024-10-07T16:35:56.643" v="6" actId="478"/>
          <ac:picMkLst>
            <pc:docMk/>
            <pc:sldMk cId="0" sldId="262"/>
            <ac:picMk id="2" creationId="{A57948FA-78EE-3B61-64E3-0A5E351202A2}"/>
          </ac:picMkLst>
        </pc:picChg>
      </pc:sldChg>
      <pc:sldChg chg="delSp">
        <pc:chgData name="Katrina Arras" userId="7115c3255e4239b3" providerId="LiveId" clId="{48275928-0C8B-41D1-BFC5-9A06C7B6ABE9}" dt="2024-10-07T16:35:58.883" v="7" actId="478"/>
        <pc:sldMkLst>
          <pc:docMk/>
          <pc:sldMk cId="0" sldId="263"/>
        </pc:sldMkLst>
        <pc:picChg chg="del">
          <ac:chgData name="Katrina Arras" userId="7115c3255e4239b3" providerId="LiveId" clId="{48275928-0C8B-41D1-BFC5-9A06C7B6ABE9}" dt="2024-10-07T16:35:58.883" v="7" actId="478"/>
          <ac:picMkLst>
            <pc:docMk/>
            <pc:sldMk cId="0" sldId="263"/>
            <ac:picMk id="2" creationId="{7E3071F4-25AC-4443-FF4D-83F36CAAA6D6}"/>
          </ac:picMkLst>
        </pc:picChg>
      </pc:sldChg>
      <pc:sldChg chg="delSp">
        <pc:chgData name="Katrina Arras" userId="7115c3255e4239b3" providerId="LiveId" clId="{48275928-0C8B-41D1-BFC5-9A06C7B6ABE9}" dt="2024-10-07T16:36:02.988" v="8" actId="478"/>
        <pc:sldMkLst>
          <pc:docMk/>
          <pc:sldMk cId="0" sldId="264"/>
        </pc:sldMkLst>
        <pc:picChg chg="del">
          <ac:chgData name="Katrina Arras" userId="7115c3255e4239b3" providerId="LiveId" clId="{48275928-0C8B-41D1-BFC5-9A06C7B6ABE9}" dt="2024-10-07T16:36:02.988" v="8" actId="478"/>
          <ac:picMkLst>
            <pc:docMk/>
            <pc:sldMk cId="0" sldId="264"/>
            <ac:picMk id="2" creationId="{247C3137-6856-627E-3FC7-E5AE1544272A}"/>
          </ac:picMkLst>
        </pc:picChg>
      </pc:sldChg>
      <pc:sldChg chg="delSp">
        <pc:chgData name="Katrina Arras" userId="7115c3255e4239b3" providerId="LiveId" clId="{48275928-0C8B-41D1-BFC5-9A06C7B6ABE9}" dt="2024-10-07T16:36:05.765" v="9" actId="478"/>
        <pc:sldMkLst>
          <pc:docMk/>
          <pc:sldMk cId="0" sldId="265"/>
        </pc:sldMkLst>
        <pc:picChg chg="del">
          <ac:chgData name="Katrina Arras" userId="7115c3255e4239b3" providerId="LiveId" clId="{48275928-0C8B-41D1-BFC5-9A06C7B6ABE9}" dt="2024-10-07T16:36:05.765" v="9" actId="478"/>
          <ac:picMkLst>
            <pc:docMk/>
            <pc:sldMk cId="0" sldId="265"/>
            <ac:picMk id="2" creationId="{45625607-7327-3FFD-E0C8-9E591940701D}"/>
          </ac:picMkLst>
        </pc:picChg>
      </pc:sldChg>
      <pc:sldChg chg="delSp">
        <pc:chgData name="Katrina Arras" userId="7115c3255e4239b3" providerId="LiveId" clId="{48275928-0C8B-41D1-BFC5-9A06C7B6ABE9}" dt="2024-10-07T16:36:08.250" v="10" actId="478"/>
        <pc:sldMkLst>
          <pc:docMk/>
          <pc:sldMk cId="0" sldId="266"/>
        </pc:sldMkLst>
        <pc:picChg chg="del">
          <ac:chgData name="Katrina Arras" userId="7115c3255e4239b3" providerId="LiveId" clId="{48275928-0C8B-41D1-BFC5-9A06C7B6ABE9}" dt="2024-10-07T16:36:08.250" v="10" actId="478"/>
          <ac:picMkLst>
            <pc:docMk/>
            <pc:sldMk cId="0" sldId="266"/>
            <ac:picMk id="2" creationId="{11DE37BE-0E48-6E95-7192-9B6761BFE366}"/>
          </ac:picMkLst>
        </pc:picChg>
      </pc:sldChg>
      <pc:sldChg chg="delSp">
        <pc:chgData name="Katrina Arras" userId="7115c3255e4239b3" providerId="LiveId" clId="{48275928-0C8B-41D1-BFC5-9A06C7B6ABE9}" dt="2024-10-07T16:36:12.532" v="11" actId="478"/>
        <pc:sldMkLst>
          <pc:docMk/>
          <pc:sldMk cId="0" sldId="267"/>
        </pc:sldMkLst>
        <pc:picChg chg="del">
          <ac:chgData name="Katrina Arras" userId="7115c3255e4239b3" providerId="LiveId" clId="{48275928-0C8B-41D1-BFC5-9A06C7B6ABE9}" dt="2024-10-07T16:36:12.532" v="11" actId="478"/>
          <ac:picMkLst>
            <pc:docMk/>
            <pc:sldMk cId="0" sldId="267"/>
            <ac:picMk id="2" creationId="{1BA5F834-6DB8-8969-C9AE-29D10C9D52CC}"/>
          </ac:picMkLst>
        </pc:picChg>
      </pc:sldChg>
      <pc:sldChg chg="delSp">
        <pc:chgData name="Katrina Arras" userId="7115c3255e4239b3" providerId="LiveId" clId="{48275928-0C8B-41D1-BFC5-9A06C7B6ABE9}" dt="2024-10-07T16:37:04.603" v="15" actId="478"/>
        <pc:sldMkLst>
          <pc:docMk/>
          <pc:sldMk cId="0" sldId="303"/>
        </pc:sldMkLst>
        <pc:picChg chg="del">
          <ac:chgData name="Katrina Arras" userId="7115c3255e4239b3" providerId="LiveId" clId="{48275928-0C8B-41D1-BFC5-9A06C7B6ABE9}" dt="2024-10-07T16:37:04.603" v="15" actId="478"/>
          <ac:picMkLst>
            <pc:docMk/>
            <pc:sldMk cId="0" sldId="303"/>
            <ac:picMk id="3" creationId="{A39AC546-6DB8-1EC6-4A4E-E1AFC632061B}"/>
          </ac:picMkLst>
        </pc:picChg>
      </pc:sldChg>
      <pc:sldChg chg="delSp">
        <pc:chgData name="Katrina Arras" userId="7115c3255e4239b3" providerId="LiveId" clId="{48275928-0C8B-41D1-BFC5-9A06C7B6ABE9}" dt="2024-10-07T16:37:10.227" v="16" actId="478"/>
        <pc:sldMkLst>
          <pc:docMk/>
          <pc:sldMk cId="0" sldId="304"/>
        </pc:sldMkLst>
        <pc:picChg chg="del">
          <ac:chgData name="Katrina Arras" userId="7115c3255e4239b3" providerId="LiveId" clId="{48275928-0C8B-41D1-BFC5-9A06C7B6ABE9}" dt="2024-10-07T16:37:10.227" v="16" actId="478"/>
          <ac:picMkLst>
            <pc:docMk/>
            <pc:sldMk cId="0" sldId="304"/>
            <ac:picMk id="3" creationId="{BC56196E-B79A-DB79-A17D-83C522054CCB}"/>
          </ac:picMkLst>
        </pc:picChg>
      </pc:sldChg>
      <pc:sldChg chg="delSp">
        <pc:chgData name="Katrina Arras" userId="7115c3255e4239b3" providerId="LiveId" clId="{48275928-0C8B-41D1-BFC5-9A06C7B6ABE9}" dt="2024-10-07T16:37:12.351" v="17" actId="478"/>
        <pc:sldMkLst>
          <pc:docMk/>
          <pc:sldMk cId="0" sldId="305"/>
        </pc:sldMkLst>
        <pc:picChg chg="del">
          <ac:chgData name="Katrina Arras" userId="7115c3255e4239b3" providerId="LiveId" clId="{48275928-0C8B-41D1-BFC5-9A06C7B6ABE9}" dt="2024-10-07T16:37:12.351" v="17" actId="478"/>
          <ac:picMkLst>
            <pc:docMk/>
            <pc:sldMk cId="0" sldId="305"/>
            <ac:picMk id="3" creationId="{0CF09E1F-0A69-83FE-50C4-2F9A283B4507}"/>
          </ac:picMkLst>
        </pc:picChg>
      </pc:sldChg>
      <pc:sldChg chg="delSp">
        <pc:chgData name="Katrina Arras" userId="7115c3255e4239b3" providerId="LiveId" clId="{48275928-0C8B-41D1-BFC5-9A06C7B6ABE9}" dt="2024-10-07T16:37:22.077" v="18" actId="478"/>
        <pc:sldMkLst>
          <pc:docMk/>
          <pc:sldMk cId="0" sldId="310"/>
        </pc:sldMkLst>
        <pc:picChg chg="del">
          <ac:chgData name="Katrina Arras" userId="7115c3255e4239b3" providerId="LiveId" clId="{48275928-0C8B-41D1-BFC5-9A06C7B6ABE9}" dt="2024-10-07T16:37:22.077" v="18" actId="478"/>
          <ac:picMkLst>
            <pc:docMk/>
            <pc:sldMk cId="0" sldId="310"/>
            <ac:picMk id="2" creationId="{9E3A00C1-45FE-EF59-5281-E759817F18E7}"/>
          </ac:picMkLst>
        </pc:picChg>
      </pc:sldChg>
      <pc:sldChg chg="delSp">
        <pc:chgData name="Katrina Arras" userId="7115c3255e4239b3" providerId="LiveId" clId="{48275928-0C8B-41D1-BFC5-9A06C7B6ABE9}" dt="2024-10-07T16:34:42.175" v="0" actId="478"/>
        <pc:sldMkLst>
          <pc:docMk/>
          <pc:sldMk cId="1949920859" sldId="311"/>
        </pc:sldMkLst>
        <pc:picChg chg="del">
          <ac:chgData name="Katrina Arras" userId="7115c3255e4239b3" providerId="LiveId" clId="{48275928-0C8B-41D1-BFC5-9A06C7B6ABE9}" dt="2024-10-07T16:34:42.175" v="0" actId="478"/>
          <ac:picMkLst>
            <pc:docMk/>
            <pc:sldMk cId="1949920859" sldId="311"/>
            <ac:picMk id="7" creationId="{A207D8FF-31E6-B9E6-12BB-9029F9BAAB6F}"/>
          </ac:picMkLst>
        </pc:picChg>
      </pc:sldChg>
      <pc:sldChg chg="del">
        <pc:chgData name="Katrina Arras" userId="7115c3255e4239b3" providerId="LiveId" clId="{48275928-0C8B-41D1-BFC5-9A06C7B6ABE9}" dt="2024-10-07T16:36:25.744" v="12" actId="47"/>
        <pc:sldMkLst>
          <pc:docMk/>
          <pc:sldMk cId="0" sldId="317"/>
        </pc:sldMkLst>
      </pc:sldChg>
      <pc:sldChg chg="add">
        <pc:chgData name="Katrina Arras" userId="7115c3255e4239b3" providerId="LiveId" clId="{48275928-0C8B-41D1-BFC5-9A06C7B6ABE9}" dt="2024-10-07T16:36:40.986" v="13"/>
        <pc:sldMkLst>
          <pc:docMk/>
          <pc:sldMk cId="0" sldId="326"/>
        </pc:sldMkLst>
      </pc:sldChg>
      <pc:sldMasterChg chg="modSldLayout">
        <pc:chgData name="Katrina Arras" userId="7115c3255e4239b3" providerId="LiveId" clId="{48275928-0C8B-41D1-BFC5-9A06C7B6ABE9}" dt="2024-10-07T16:36:57.939" v="14" actId="478"/>
        <pc:sldMasterMkLst>
          <pc:docMk/>
          <pc:sldMasterMk cId="1307785624" sldId="2147483657"/>
        </pc:sldMasterMkLst>
        <pc:sldLayoutChg chg="delSp">
          <pc:chgData name="Katrina Arras" userId="7115c3255e4239b3" providerId="LiveId" clId="{48275928-0C8B-41D1-BFC5-9A06C7B6ABE9}" dt="2024-10-07T16:36:57.939" v="14" actId="478"/>
          <pc:sldLayoutMkLst>
            <pc:docMk/>
            <pc:sldMasterMk cId="1307785624" sldId="2147483657"/>
            <pc:sldLayoutMk cId="4130808667" sldId="2147483661"/>
          </pc:sldLayoutMkLst>
          <pc:picChg chg="del">
            <ac:chgData name="Katrina Arras" userId="7115c3255e4239b3" providerId="LiveId" clId="{48275928-0C8B-41D1-BFC5-9A06C7B6ABE9}" dt="2024-10-07T16:36:57.939" v="14" actId="478"/>
            <ac:picMkLst>
              <pc:docMk/>
              <pc:sldMasterMk cId="1307785624" sldId="2147483657"/>
              <pc:sldLayoutMk cId="4130808667" sldId="2147483661"/>
              <ac:picMk id="4" creationId="{BD2A92D0-D8B6-C732-15E6-68BFF1128A7B}"/>
            </ac:picMkLst>
          </pc:picChg>
        </pc:sldLayoutChg>
      </pc:sldMasterChg>
    </pc:docChg>
  </pc:docChgLst>
  <pc:docChgLst>
    <pc:chgData name="Roger Groom" userId="21ba787ba40c0be6" providerId="Windows Live" clId="Web-{D5F4ED03-758A-4C25-98D5-73DA1BE3CD2C}"/>
    <pc:docChg chg="modSld">
      <pc:chgData name="Roger Groom" userId="21ba787ba40c0be6" providerId="Windows Live" clId="Web-{D5F4ED03-758A-4C25-98D5-73DA1BE3CD2C}" dt="2024-09-20T15:29:15.265" v="4" actId="14100"/>
      <pc:docMkLst>
        <pc:docMk/>
      </pc:docMkLst>
      <pc:sldChg chg="modSp">
        <pc:chgData name="Roger Groom" userId="21ba787ba40c0be6" providerId="Windows Live" clId="Web-{D5F4ED03-758A-4C25-98D5-73DA1BE3CD2C}" dt="2024-09-20T15:29:15.265" v="4" actId="14100"/>
        <pc:sldMkLst>
          <pc:docMk/>
          <pc:sldMk cId="3767716641" sldId="320"/>
        </pc:sldMkLst>
        <pc:spChg chg="mod">
          <ac:chgData name="Roger Groom" userId="21ba787ba40c0be6" providerId="Windows Live" clId="Web-{D5F4ED03-758A-4C25-98D5-73DA1BE3CD2C}" dt="2024-09-20T15:29:15.265" v="4" actId="14100"/>
          <ac:spMkLst>
            <pc:docMk/>
            <pc:sldMk cId="3767716641" sldId="320"/>
            <ac:spMk id="2" creationId="{F4AF789C-F047-4164-1C07-45F028CEFEF2}"/>
          </ac:spMkLst>
        </pc:spChg>
        <pc:spChg chg="mod">
          <ac:chgData name="Roger Groom" userId="21ba787ba40c0be6" providerId="Windows Live" clId="Web-{D5F4ED03-758A-4C25-98D5-73DA1BE3CD2C}" dt="2024-09-20T15:29:05.780" v="2" actId="14100"/>
          <ac:spMkLst>
            <pc:docMk/>
            <pc:sldMk cId="3767716641" sldId="320"/>
            <ac:spMk id="7" creationId="{2B0D5613-C256-05CD-34E3-F5DE79F8C3DA}"/>
          </ac:spMkLst>
        </pc:spChg>
        <pc:picChg chg="mod">
          <ac:chgData name="Roger Groom" userId="21ba787ba40c0be6" providerId="Windows Live" clId="Web-{D5F4ED03-758A-4C25-98D5-73DA1BE3CD2C}" dt="2024-09-20T15:29:08.952" v="3" actId="1076"/>
          <ac:picMkLst>
            <pc:docMk/>
            <pc:sldMk cId="3767716641" sldId="320"/>
            <ac:picMk id="8" creationId="{CF696B03-0479-9679-1409-E23F42B0751F}"/>
          </ac:picMkLst>
        </pc:picChg>
      </pc:sldChg>
    </pc:docChg>
  </pc:docChgLst>
  <pc:docChgLst>
    <pc:chgData name="Katrina Arras" userId="7115c3255e4239b3" providerId="Windows Live" clId="Web-{0941BF3C-EE69-7DDE-D86D-C7E110A7A12D}"/>
    <pc:docChg chg="modSld">
      <pc:chgData name="Katrina Arras" userId="7115c3255e4239b3" providerId="Windows Live" clId="Web-{0941BF3C-EE69-7DDE-D86D-C7E110A7A12D}" dt="2024-11-15T15:49:32.036" v="15" actId="14100"/>
      <pc:docMkLst>
        <pc:docMk/>
      </pc:docMkLst>
      <pc:sldChg chg="modSp">
        <pc:chgData name="Katrina Arras" userId="7115c3255e4239b3" providerId="Windows Live" clId="Web-{0941BF3C-EE69-7DDE-D86D-C7E110A7A12D}" dt="2024-11-15T15:48:26.986" v="7" actId="20577"/>
        <pc:sldMkLst>
          <pc:docMk/>
          <pc:sldMk cId="0" sldId="267"/>
        </pc:sldMkLst>
        <pc:spChg chg="mod">
          <ac:chgData name="Katrina Arras" userId="7115c3255e4239b3" providerId="Windows Live" clId="Web-{0941BF3C-EE69-7DDE-D86D-C7E110A7A12D}" dt="2024-11-15T15:48:26.986" v="7" actId="20577"/>
          <ac:spMkLst>
            <pc:docMk/>
            <pc:sldMk cId="0" sldId="267"/>
            <ac:spMk id="126" creationId="{00000000-0000-0000-0000-000000000000}"/>
          </ac:spMkLst>
        </pc:spChg>
      </pc:sldChg>
      <pc:sldChg chg="addSp delSp modSp">
        <pc:chgData name="Katrina Arras" userId="7115c3255e4239b3" providerId="Windows Live" clId="Web-{0941BF3C-EE69-7DDE-D86D-C7E110A7A12D}" dt="2024-11-15T15:49:32.036" v="15" actId="14100"/>
        <pc:sldMkLst>
          <pc:docMk/>
          <pc:sldMk cId="1153697517" sldId="296"/>
        </pc:sldMkLst>
        <pc:spChg chg="mod">
          <ac:chgData name="Katrina Arras" userId="7115c3255e4239b3" providerId="Windows Live" clId="Web-{0941BF3C-EE69-7DDE-D86D-C7E110A7A12D}" dt="2024-11-15T15:49:32.036" v="15" actId="14100"/>
          <ac:spMkLst>
            <pc:docMk/>
            <pc:sldMk cId="1153697517" sldId="296"/>
            <ac:spMk id="4" creationId="{AEAA6B43-4838-670C-64C2-3D6EA65C2639}"/>
          </ac:spMkLst>
        </pc:spChg>
        <pc:spChg chg="add del mod">
          <ac:chgData name="Katrina Arras" userId="7115c3255e4239b3" providerId="Windows Live" clId="Web-{0941BF3C-EE69-7DDE-D86D-C7E110A7A12D}" dt="2024-11-15T15:48:41.112" v="12"/>
          <ac:spMkLst>
            <pc:docMk/>
            <pc:sldMk cId="1153697517" sldId="296"/>
            <ac:spMk id="6" creationId="{59707193-1E5C-A18B-5B45-B0E9E8402562}"/>
          </ac:spMkLst>
        </pc:spChg>
        <pc:picChg chg="del">
          <ac:chgData name="Katrina Arras" userId="7115c3255e4239b3" providerId="Windows Live" clId="Web-{0941BF3C-EE69-7DDE-D86D-C7E110A7A12D}" dt="2024-11-15T15:48:38.003" v="8"/>
          <ac:picMkLst>
            <pc:docMk/>
            <pc:sldMk cId="1153697517" sldId="296"/>
            <ac:picMk id="5" creationId="{9DA5970D-8462-6E4E-215F-82EF0A924CE2}"/>
          </ac:picMkLst>
        </pc:picChg>
        <pc:picChg chg="add mod">
          <ac:chgData name="Katrina Arras" userId="7115c3255e4239b3" providerId="Windows Live" clId="Web-{0941BF3C-EE69-7DDE-D86D-C7E110A7A12D}" dt="2024-11-15T15:49:26.926" v="14" actId="1076"/>
          <ac:picMkLst>
            <pc:docMk/>
            <pc:sldMk cId="1153697517" sldId="296"/>
            <ac:picMk id="7" creationId="{787C10DC-619B-5899-6286-8B8B6F8CA637}"/>
          </ac:picMkLst>
        </pc:picChg>
      </pc:sldChg>
    </pc:docChg>
  </pc:docChgLst>
  <pc:docChgLst>
    <pc:chgData name="Roger Groom" userId="21ba787ba40c0be6" providerId="Windows Live" clId="Web-{33BF4EC2-EE2F-49C2-B2BD-664EA214F165}"/>
    <pc:docChg chg="modSld">
      <pc:chgData name="Roger Groom" userId="21ba787ba40c0be6" providerId="Windows Live" clId="Web-{33BF4EC2-EE2F-49C2-B2BD-664EA214F165}" dt="2024-09-20T16:37:18.931" v="8" actId="14100"/>
      <pc:docMkLst>
        <pc:docMk/>
      </pc:docMkLst>
      <pc:sldChg chg="modSp">
        <pc:chgData name="Roger Groom" userId="21ba787ba40c0be6" providerId="Windows Live" clId="Web-{33BF4EC2-EE2F-49C2-B2BD-664EA214F165}" dt="2024-09-20T16:24:26.066" v="4" actId="14100"/>
        <pc:sldMkLst>
          <pc:docMk/>
          <pc:sldMk cId="0" sldId="272"/>
        </pc:sldMkLst>
        <pc:picChg chg="mod">
          <ac:chgData name="Roger Groom" userId="21ba787ba40c0be6" providerId="Windows Live" clId="Web-{33BF4EC2-EE2F-49C2-B2BD-664EA214F165}" dt="2024-09-20T16:24:26.066" v="4" actId="14100"/>
          <ac:picMkLst>
            <pc:docMk/>
            <pc:sldMk cId="0" sldId="272"/>
            <ac:picMk id="5" creationId="{49804BC4-C1A9-508E-F288-D9C8B1AF2789}"/>
          </ac:picMkLst>
        </pc:picChg>
      </pc:sldChg>
      <pc:sldChg chg="modSp">
        <pc:chgData name="Roger Groom" userId="21ba787ba40c0be6" providerId="Windows Live" clId="Web-{33BF4EC2-EE2F-49C2-B2BD-664EA214F165}" dt="2024-09-20T16:25:03.193" v="5" actId="1076"/>
        <pc:sldMkLst>
          <pc:docMk/>
          <pc:sldMk cId="0" sldId="274"/>
        </pc:sldMkLst>
        <pc:picChg chg="mod">
          <ac:chgData name="Roger Groom" userId="21ba787ba40c0be6" providerId="Windows Live" clId="Web-{33BF4EC2-EE2F-49C2-B2BD-664EA214F165}" dt="2024-09-20T16:25:03.193" v="5" actId="1076"/>
          <ac:picMkLst>
            <pc:docMk/>
            <pc:sldMk cId="0" sldId="274"/>
            <ac:picMk id="3" creationId="{0F117699-9365-4356-836F-04D65E33A203}"/>
          </ac:picMkLst>
        </pc:picChg>
      </pc:sldChg>
      <pc:sldChg chg="modSp">
        <pc:chgData name="Roger Groom" userId="21ba787ba40c0be6" providerId="Windows Live" clId="Web-{33BF4EC2-EE2F-49C2-B2BD-664EA214F165}" dt="2024-09-20T16:34:22.653" v="7"/>
        <pc:sldMkLst>
          <pc:docMk/>
          <pc:sldMk cId="0" sldId="276"/>
        </pc:sldMkLst>
        <pc:picChg chg="mod modCrop">
          <ac:chgData name="Roger Groom" userId="21ba787ba40c0be6" providerId="Windows Live" clId="Web-{33BF4EC2-EE2F-49C2-B2BD-664EA214F165}" dt="2024-09-20T16:34:22.653" v="7"/>
          <ac:picMkLst>
            <pc:docMk/>
            <pc:sldMk cId="0" sldId="276"/>
            <ac:picMk id="2" creationId="{00FAF402-741A-A823-2AFE-2851111865CA}"/>
          </ac:picMkLst>
        </pc:picChg>
      </pc:sldChg>
      <pc:sldChg chg="modSp">
        <pc:chgData name="Roger Groom" userId="21ba787ba40c0be6" providerId="Windows Live" clId="Web-{33BF4EC2-EE2F-49C2-B2BD-664EA214F165}" dt="2024-09-20T16:37:18.931" v="8" actId="14100"/>
        <pc:sldMkLst>
          <pc:docMk/>
          <pc:sldMk cId="867600514" sldId="316"/>
        </pc:sldMkLst>
        <pc:grpChg chg="mod">
          <ac:chgData name="Roger Groom" userId="21ba787ba40c0be6" providerId="Windows Live" clId="Web-{33BF4EC2-EE2F-49C2-B2BD-664EA214F165}" dt="2024-09-20T16:37:18.931" v="8" actId="14100"/>
          <ac:grpSpMkLst>
            <pc:docMk/>
            <pc:sldMk cId="867600514" sldId="316"/>
            <ac:grpSpMk id="16" creationId="{8FDCB856-A7E5-07B7-6FAC-BCBCA310AED8}"/>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hakeout.org/resources/nodate/index.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eachingiselementary.blogspot.com/2011/11/fire-drills-safety-is-free.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drive.google.com/file/d/1bey_N-Kk5RGJhFgTLFIgTZLeorlPEFIm/view?usp=drive_link" TargetMode="External"/><Relationship Id="rId4" Type="http://schemas.openxmlformats.org/officeDocument/2006/relationships/hyperlink" Target="https://www.olympia.org/o/oms/article/136094"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hildren.wi.gov/Pages/FeelingsThermometer.asp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arthquake.usgs.gov/earthquakes/map/?extent=-65.94647,-394.80469&amp;extent=84.30218,204.96094&amp;list=fals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omsi.edu/wp-content/uploads/2023/07/ShakeAlert-Interactive-Demos-v.-Jul-2023.pdf"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rive.google.com/file/d/18WPnYQ4nZ_8fVGnnklmQhZj-2-odHxrD/view?usp=sharing"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omsi.edu/wp-content/uploads/2023/07/ShakeAlert-Interactive-Demos-v.-Jul-2023.pdf" TargetMode="External"/><Relationship Id="rId4" Type="http://schemas.openxmlformats.org/officeDocument/2006/relationships/hyperlink" Target="https://drive.google.com/file/d/1bey_N-Kk5RGJhFgTLFIgTZLeorlPEFIm/view?usp=drive_link"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rive.google.com/file/d/1fgu1qEMsOpWoAKCjCzmeu0ugLZ5Cy4tw/view?usp=drive_link"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omsi.edu/wp-content/uploads/2023/07/ShakeAlert-Interactive-Demos-v.-Jul-2023.pdf" TargetMode="External"/><Relationship Id="rId4" Type="http://schemas.openxmlformats.org/officeDocument/2006/relationships/hyperlink" Target="https://pubs.oregon.gov/dogami/ofr/O-01-02.pdf"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ubs.usgs.gov/of/1996/ofr-96-0263/p29study.jp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ocketrules.org/wp-content/uploads/2020/09/Earthquake_Story_Full_optimized.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youtube.com/watch?v=-5BgKKutxB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sf.gov/news/mmg/mmg_disp.jsp?med_id=77253&amp;fr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iris.edu/hq/inclass/animation/1component_seismogram_building_responds_to_p_s_surface_wav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iris.edu/hq/inclass/lesson/seismic_slinkymodeling_p_and_s_waves"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iris.edu/hq/inclass/video/seismic_slinky_modeling_p_and_s_waves_in_the_classroom" TargetMode="External"/><Relationship Id="rId5" Type="http://schemas.openxmlformats.org/officeDocument/2006/relationships/hyperlink" Target="https://web.ics.purdue.edu/~braile/edumod/waves/WaveDemo.htm" TargetMode="External"/><Relationship Id="rId4" Type="http://schemas.openxmlformats.org/officeDocument/2006/relationships/hyperlink" Target="https://makeagif.com/gif/longitudinal-waves-on-a-slinky-ZChjoc"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ris.edu/hq/inclass/lesson/seismic_slinkymodeling_p_and_s_waves"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makeagif.com/gif/transverse-wave-using-slinky-coil-UJEhkl" TargetMode="External"/><Relationship Id="rId4" Type="http://schemas.openxmlformats.org/officeDocument/2006/relationships/hyperlink" Target="https://web.ics.purdue.edu/~braile/edumod/waves/WaveDemo.htm"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iris.edu/hq/inclass/animation/1component_seismogram_building_responds_to_p_s_surface_wav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rive.google.com/file/d/1wl-DjZ9fmVTTFuUtAVhcseaE5UpkkGdk/view?usp=drive_lin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arthquake.usgs.gov/earthquakes/map/?extent=27.33344,-131.00098&amp;extent=51.94476,-84.15527&amp;range=month&amp;magnitude=all&amp;settings=tru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earthquake.usgs.gov/earthquakes/map"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usgs.gov/media/images/national-seismic-hazard-model-2023-chance-damaging-earthquake-shaki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usgs.gov/media/images/national-seismic-hazard-model-2023-chance-damaging-earthquake-shakin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usgs.gov/media/images/national-seismic-hazard-model-2023-chance-damaging-earthquake-shaki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rive.google.com/file/d/1ZSnjJY34GVvTJCyYB908pbDSXBC5F_cZ/view?usp=sharin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rocketrules.org/wp-content/uploads/2020/08/Earthquake_Cont_English_072720.pdf"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shakeout.org/"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rive.google.com/drive/folders/1Jt3m3AuHWwSDYJPZOj5FJqj626gyI7Ek"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children.wi.gov/Pages/FeelingsThermometer.aspx"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shakeout.or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drive.google.com/drive/folders/1oQOHup9P_p3DUkyIOi9DwqAlLgzdY45A?usp=drive_link"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iris.edu/hq/inclass/sequences/earthquake_early_warning"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drive.google.com/file/d/1KaHNTj7_C1NvRDFZE3jWW-6g2K4I_Q4h/view"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c3e9333681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c3e9333681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c3e9333681_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c3e9333681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e7b8e617c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7b8e617c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c005a11625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c005a11625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b="1" dirty="0"/>
              <a:t>Teacher Notes</a:t>
            </a:r>
            <a:r>
              <a:rPr lang="en" dirty="0"/>
              <a:t>: Tell students that today they are taking part in an earthquake drill and will practice how to protect themselves during an earthquake. If you are teaching this lesson as part of the Great </a:t>
            </a:r>
            <a:r>
              <a:rPr lang="en" dirty="0" err="1"/>
              <a:t>ShakeOut</a:t>
            </a:r>
            <a:r>
              <a:rPr lang="en" dirty="0"/>
              <a:t>, tell students that millions of people in countries around the world take part in the Great </a:t>
            </a:r>
            <a:r>
              <a:rPr lang="en" dirty="0" err="1"/>
              <a:t>ShakeOut</a:t>
            </a:r>
            <a:r>
              <a:rPr lang="en" dirty="0"/>
              <a:t> on the 3rd Thursday of October every ye</a:t>
            </a:r>
            <a:endParaRPr lang="en-US" dirty="0"/>
          </a:p>
          <a:p>
            <a:pPr marL="0" lvl="0" indent="0" algn="l" rtl="0">
              <a:spcBef>
                <a:spcPts val="0"/>
              </a:spcBef>
              <a:spcAft>
                <a:spcPts val="0"/>
              </a:spcAft>
              <a:buNone/>
            </a:pPr>
            <a:r>
              <a:rPr lang="en" dirty="0"/>
              <a:t>IMAGES: </a:t>
            </a:r>
            <a:r>
              <a:rPr lang="en" u="sng" dirty="0">
                <a:solidFill>
                  <a:schemeClr val="hlink"/>
                </a:solidFill>
                <a:hlinkClick r:id="rId3"/>
              </a:rPr>
              <a:t>https://www.shakeout.org/resources/nodate/index.html</a:t>
            </a:r>
            <a:r>
              <a:rPr lang="en" dirty="0"/>
              <a:t> </a:t>
            </a:r>
            <a:endParaRPr dirty="0"/>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0e31acf7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f0e31acf7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i="1"/>
              <a:t>This slide is animated so the questions appear one at a time. </a:t>
            </a:r>
            <a:r>
              <a:rPr lang="en"/>
              <a:t>Ask students what other drills they’ve practiced at school. Students have probably practiced earthquake drills, shelter in place drills, and lockdowns among others.</a:t>
            </a:r>
            <a:endParaRPr/>
          </a:p>
          <a:p>
            <a:pPr marL="0" lvl="0" indent="0" algn="l" rtl="0">
              <a:spcBef>
                <a:spcPts val="0"/>
              </a:spcBef>
              <a:spcAft>
                <a:spcPts val="0"/>
              </a:spcAft>
              <a:buNone/>
            </a:pPr>
            <a:endParaRPr/>
          </a:p>
          <a:p>
            <a:pPr marL="0" lvl="0" indent="0" algn="l" rtl="0">
              <a:spcBef>
                <a:spcPts val="0"/>
              </a:spcBef>
              <a:spcAft>
                <a:spcPts val="0"/>
              </a:spcAft>
              <a:buNone/>
            </a:pPr>
            <a:r>
              <a:rPr lang="en"/>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Tell students that our school has an earthquake early warning system that can give our school community members seconds of extra time to protect ourselves before damaging shaking arrives during an earthquake. </a:t>
            </a:r>
            <a:endParaRPr/>
          </a:p>
          <a:p>
            <a:pPr marL="0" lvl="0" indent="0" algn="l" rtl="0">
              <a:spcBef>
                <a:spcPts val="0"/>
              </a:spcBef>
              <a:spcAft>
                <a:spcPts val="0"/>
              </a:spcAft>
              <a:buNone/>
            </a:pPr>
            <a:endParaRPr/>
          </a:p>
          <a:p>
            <a:pPr marL="0" lvl="0" indent="0" algn="l" rtl="0">
              <a:spcBef>
                <a:spcPts val="0"/>
              </a:spcBef>
              <a:spcAft>
                <a:spcPts val="0"/>
              </a:spcAft>
              <a:buNone/>
            </a:pPr>
            <a:r>
              <a:rPr lang="en"/>
              <a:t>IMAGES:  </a:t>
            </a:r>
            <a:r>
              <a:rPr lang="en" u="sng">
                <a:solidFill>
                  <a:schemeClr val="hlink"/>
                </a:solidFill>
                <a:hlinkClick r:id="rId3"/>
              </a:rPr>
              <a:t>https://teachingiselementary.blogspot.com/2011/11/fire-drills-safety-is-free.html</a:t>
            </a:r>
            <a:r>
              <a:rPr lang="en"/>
              <a:t>, </a:t>
            </a:r>
            <a:r>
              <a:rPr lang="en" u="sng">
                <a:solidFill>
                  <a:schemeClr val="hlink"/>
                </a:solidFill>
                <a:hlinkClick r:id="rId4"/>
              </a:rPr>
              <a:t>https://www.olympia.org/o/oms/article/136094</a:t>
            </a:r>
            <a:r>
              <a:rPr lang="en"/>
              <a:t>, </a:t>
            </a:r>
            <a:r>
              <a:rPr lang="en" u="sng">
                <a:solidFill>
                  <a:schemeClr val="hlink"/>
                </a:solidFill>
                <a:hlinkClick r:id="rId5"/>
              </a:rPr>
              <a:t>https://drive.google.com/file/d/1bey_N-Kk5RGJhFgTLFIgTZLeorlPEFIm/view?usp=drive_link</a:t>
            </a: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e287fba3d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e287fba3d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a:t>Sometimes drills can be scary because we don't know what to do or what is happening around us. During these lessons you will practice the drill many times. After practicing, you should feel more confident and hopefully less scared or nervous. When thinking about earthquake drills, how do you feel right now? Turn to a student sitting next to you and talk about where you’re at.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IMAGE / RESOURCE: </a:t>
            </a:r>
            <a:r>
              <a:rPr lang="en" u="sng">
                <a:solidFill>
                  <a:schemeClr val="hlink"/>
                </a:solidFill>
                <a:hlinkClick r:id="rId3"/>
              </a:rPr>
              <a:t>https://children.wi.gov/Pages/FeelingsThermometer.aspx</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c005a11625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c005a11625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Tell students that before we start our earthquake drill, we’ll see what they already know about earthquakes. Tell them you’ll read a statement, and give them 15 seconds to discuss with their elbow partner. Set a timer if you’d like. When the timer goes off, they will put their thumbs up if they think the statement is true, and their thumbs down if they think the statement is false. Once students have responded, go to the next slide to reveal the answer. </a:t>
            </a: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CREDIT: </a:t>
            </a:r>
            <a:r>
              <a:rPr lang="en" u="sng">
                <a:solidFill>
                  <a:schemeClr val="hlink"/>
                </a:solidFill>
                <a:hlinkClick r:id="rId3"/>
              </a:rPr>
              <a:t>https://omsi.edu/wp-content/uploads/2023/07/ShakeAlert-Interactive-Demos-v.-Jul-2023.pdf</a:t>
            </a:r>
            <a:r>
              <a:rPr lang="en">
                <a:solidFill>
                  <a:schemeClr val="dk1"/>
                </a:solidFill>
              </a:rPr>
              <a:t> </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c0a3bd8d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c0a3bd8d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Audio will automatically play on the slide. This image from USGS shows magnitude 2.5 and higher earthquakes that occurred on 3/6/24 (one day). Red dots indicate earthquakes that happened within the past hour, whereas orange dots indicate earthquakes that happened within the last week. To create a more recent map, go to: </a:t>
            </a:r>
            <a:r>
              <a:rPr lang="en" u="sng">
                <a:solidFill>
                  <a:schemeClr val="hlink"/>
                </a:solidFill>
                <a:hlinkClick r:id="rId3"/>
              </a:rPr>
              <a:t>https://earthquake.usgs.gov/earthquakes/map/?extent=-65.94647,-394.80469&amp;extent=84.30218,204.96094&amp;list=false</a:t>
            </a:r>
            <a:r>
              <a:rPr lang="en"/>
              <a:t> </a:t>
            </a:r>
            <a:endParaRPr/>
          </a:p>
          <a:p>
            <a:pPr marL="0" lvl="0" indent="0" algn="l" rtl="0">
              <a:spcBef>
                <a:spcPts val="0"/>
              </a:spcBef>
              <a:spcAft>
                <a:spcPts val="0"/>
              </a:spcAft>
              <a:buNone/>
            </a:pPr>
            <a:endParaRPr b="1"/>
          </a:p>
          <a:p>
            <a:pPr marL="0" lvl="0" indent="0" algn="l" rtl="0">
              <a:spcBef>
                <a:spcPts val="0"/>
              </a:spcBef>
              <a:spcAft>
                <a:spcPts val="0"/>
              </a:spcAft>
              <a:buNone/>
            </a:pPr>
            <a:r>
              <a:rPr lang="en" b="1"/>
              <a:t>AUDIO SCRIPT: </a:t>
            </a:r>
            <a:r>
              <a:rPr lang="en"/>
              <a:t>TRUE. Earthquakes are happening all over the world, and all the time. There’s likely one happening right now somewhere. Most of them might be too small for us to feel, but specialized machines are always recording seismic waves under the Earth’s surface.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CREDIT: </a:t>
            </a:r>
            <a:r>
              <a:rPr lang="en" u="sng">
                <a:solidFill>
                  <a:schemeClr val="hlink"/>
                </a:solidFill>
                <a:hlinkClick r:id="rId4"/>
              </a:rPr>
              <a:t>https://omsi.edu/wp-content/uploads/2023/07/ShakeAlert-Interactive-Demos-v.-Jul-2023.pdf</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c005a1162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c005a1162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Read the statement, and give students 15 seconds to discuss with their team whether they think the statement is true or false. When the timer goes off, they will put their thumbs up if they think the statement is true, and their thumbs down if they think the statement is false. Once students have responded, go to the next slide to reveal the answer.  </a:t>
            </a:r>
            <a:r>
              <a:rPr lang="en">
                <a:solidFill>
                  <a:schemeClr val="dk1"/>
                </a:solidFill>
              </a:rPr>
              <a:t>NOTE: The answer audio will play automatically when you move to the next slide.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CREDIT: </a:t>
            </a:r>
            <a:r>
              <a:rPr lang="en" u="sng">
                <a:solidFill>
                  <a:schemeClr val="hlink"/>
                </a:solidFill>
                <a:hlinkClick r:id="rId3"/>
              </a:rPr>
              <a:t>https://omsi.edu/wp-content/uploads/2023/07/ShakeAlert-Interactive-Demos-v.-Jul-2023.pdf</a:t>
            </a:r>
            <a:r>
              <a:rPr lang="en">
                <a:solidFill>
                  <a:schemeClr val="dk1"/>
                </a:solidFill>
              </a:rPr>
              <a:t> </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c0a3bd8df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c0a3bd8df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a:t>
            </a:r>
            <a:r>
              <a:rPr lang="en">
                <a:solidFill>
                  <a:schemeClr val="dk1"/>
                </a:solidFill>
              </a:rPr>
              <a:t>Audio will automatically play on the slide. </a:t>
            </a:r>
            <a:endParaRPr/>
          </a:p>
          <a:p>
            <a:pPr marL="0" lvl="0" indent="0" algn="l" rtl="0">
              <a:spcBef>
                <a:spcPts val="0"/>
              </a:spcBef>
              <a:spcAft>
                <a:spcPts val="0"/>
              </a:spcAft>
              <a:buNone/>
            </a:pPr>
            <a:endParaRPr/>
          </a:p>
          <a:p>
            <a:pPr marL="0" lvl="0" indent="0" algn="l" rtl="0">
              <a:spcBef>
                <a:spcPts val="0"/>
              </a:spcBef>
              <a:spcAft>
                <a:spcPts val="0"/>
              </a:spcAft>
              <a:buNone/>
            </a:pPr>
            <a:r>
              <a:rPr lang="en" b="1"/>
              <a:t>AUDIO SCRIPT: </a:t>
            </a:r>
            <a:r>
              <a:rPr lang="en"/>
              <a:t>FALSE. Scientists cannot predict exactly when earthquakes will happen. However, recent technology constantly monitors the ground for shaking or movement, and can send out alerts to people once the earthquake starts that may arrive to certain people before strong shaking begins in their area. Because earthquakes can occur in our area, our school has the ShakeAlert earthquake early warning system installed! </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https://drive.google.com/file/d/18WPnYQ4nZ_8fVGnnklmQhZj-2-odHxrD/view?usp=sharing</a:t>
            </a:r>
            <a:r>
              <a:rPr lang="en"/>
              <a:t> 　</a:t>
            </a:r>
            <a:r>
              <a:rPr lang="en" u="sng">
                <a:solidFill>
                  <a:schemeClr val="hlink"/>
                </a:solidFill>
                <a:hlinkClick r:id="rId4"/>
              </a:rPr>
              <a:t>https://drive.google.com/file/d/1bey_N-Kk5RGJhFgTLFIgTZLeorlPEFIm/view?usp=drive_link</a:t>
            </a:r>
            <a:r>
              <a:rPr lang="en"/>
              <a:t>  </a:t>
            </a:r>
            <a:endParaRPr/>
          </a:p>
          <a:p>
            <a:pPr marL="0" lvl="0" indent="0" algn="l" rtl="0">
              <a:spcBef>
                <a:spcPts val="0"/>
              </a:spcBef>
              <a:spcAft>
                <a:spcPts val="0"/>
              </a:spcAft>
              <a:buClr>
                <a:schemeClr val="dk1"/>
              </a:buClr>
              <a:buSzPts val="1100"/>
              <a:buFont typeface="Arial"/>
              <a:buNone/>
            </a:pPr>
            <a:r>
              <a:rPr lang="en">
                <a:solidFill>
                  <a:schemeClr val="dk1"/>
                </a:solidFill>
              </a:rPr>
              <a:t>CREDIT: </a:t>
            </a:r>
            <a:r>
              <a:rPr lang="en" u="sng">
                <a:solidFill>
                  <a:schemeClr val="hlink"/>
                </a:solidFill>
                <a:hlinkClick r:id="rId5"/>
              </a:rPr>
              <a:t>https://omsi.edu/wp-content/uploads/2023/07/ShakeAlert-Interactive-Demos-v.-Jul-2023.pdf</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248be12785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248be12785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c005a11625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c005a11625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Tell students that you will be reading statements, and they will have to discuss with their team whether they think the statement is true or false. When the timer goes off, they will put their thumbs up if they think the statement is true, and their thumbs down if they think the statement is false. Once students have responded, go to the next slide to reveal the answer. </a:t>
            </a:r>
            <a:r>
              <a:rPr lang="en">
                <a:solidFill>
                  <a:schemeClr val="dk1"/>
                </a:solidFill>
              </a:rPr>
              <a:t>NOTE: The answer audio will play automatically when you move to the next slide.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CREDIT: </a:t>
            </a:r>
            <a:r>
              <a:rPr lang="en" u="sng">
                <a:solidFill>
                  <a:schemeClr val="hlink"/>
                </a:solidFill>
                <a:hlinkClick r:id="rId3"/>
              </a:rPr>
              <a:t>https://omsi.edu/wp-content/uploads/2023/07/ShakeAlert-Interactive-Demos-v.-Jul-2023.pdf</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c986360156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c986360156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a:t>
            </a:r>
            <a:r>
              <a:rPr lang="en">
                <a:solidFill>
                  <a:schemeClr val="dk1"/>
                </a:solidFill>
              </a:rPr>
              <a:t>Audio will automatically play on the slide. </a:t>
            </a:r>
            <a:endParaRPr/>
          </a:p>
          <a:p>
            <a:pPr marL="0" lvl="0" indent="0" algn="l" rtl="0">
              <a:spcBef>
                <a:spcPts val="0"/>
              </a:spcBef>
              <a:spcAft>
                <a:spcPts val="0"/>
              </a:spcAft>
              <a:buNone/>
            </a:pPr>
            <a:endParaRPr/>
          </a:p>
          <a:p>
            <a:pPr marL="0" lvl="0" indent="0" algn="l" rtl="0">
              <a:spcBef>
                <a:spcPts val="0"/>
              </a:spcBef>
              <a:spcAft>
                <a:spcPts val="0"/>
              </a:spcAft>
              <a:buNone/>
            </a:pPr>
            <a:r>
              <a:rPr lang="en" b="1"/>
              <a:t>AUDIO SCRIPT: </a:t>
            </a:r>
            <a:r>
              <a:rPr lang="en"/>
              <a:t>FALSE. The most common causes of injury in earthquakes include people falling down and/or getting hit by falling debris. In the US, where buildings meet basic building standards, staying inside the building (preferably under a table) is actually safer than trying to exit. If no table is available, simply crouch on the floor and cover your head and neck with your hands.</a:t>
            </a: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r>
              <a:rPr lang="en" u="sng">
                <a:solidFill>
                  <a:schemeClr val="hlink"/>
                </a:solidFill>
                <a:hlinkClick r:id="rId3"/>
              </a:rPr>
              <a:t>https://drive.google.com/file/d/1fgu1qEMsOpWoAKCjCzmeu0ugLZ5Cy4tw/view?usp=drive_link</a:t>
            </a:r>
            <a:r>
              <a:rPr lang="en">
                <a:solidFill>
                  <a:schemeClr val="dk1"/>
                </a:solidFill>
              </a:rPr>
              <a:t>, </a:t>
            </a:r>
            <a:r>
              <a:rPr lang="en" u="sng">
                <a:solidFill>
                  <a:schemeClr val="hlink"/>
                </a:solidFill>
                <a:hlinkClick r:id="rId4"/>
              </a:rPr>
              <a:t>https://pubs.oregon.gov/dogami/ofr/O-01-02.pdf</a:t>
            </a: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CREDIT: </a:t>
            </a:r>
            <a:r>
              <a:rPr lang="en" u="sng">
                <a:solidFill>
                  <a:schemeClr val="hlink"/>
                </a:solidFill>
                <a:hlinkClick r:id="rId5"/>
              </a:rPr>
              <a:t>https://omsi.edu/wp-content/uploads/2023/07/ShakeAlert-Interactive-Demos-v.-Jul-2023.pdf</a:t>
            </a: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69634f03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69634f03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t>Teacher Note:</a:t>
            </a:r>
            <a:r>
              <a:rPr lang="en"/>
              <a:t> </a:t>
            </a:r>
            <a:r>
              <a:rPr lang="en">
                <a:solidFill>
                  <a:schemeClr val="dk1"/>
                </a:solidFill>
              </a:rPr>
              <a:t>Ask 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t>IMAGE: </a:t>
            </a:r>
            <a:r>
              <a:rPr lang="en" u="sng">
                <a:solidFill>
                  <a:schemeClr val="hlink"/>
                </a:solidFill>
                <a:hlinkClick r:id="rId3"/>
              </a:rPr>
              <a:t>https://pubs.usgs.gov/of/1996/ofr-96-0263/p29study.jpg</a:t>
            </a:r>
            <a:r>
              <a:rPr lang="en"/>
              <a:t> </a:t>
            </a:r>
            <a:endParaRPr/>
          </a:p>
          <a:p>
            <a:pPr marL="0" lvl="0" indent="0" algn="l" rtl="0">
              <a:spcBef>
                <a:spcPts val="0"/>
              </a:spcBef>
              <a:spcAft>
                <a:spcPts val="0"/>
              </a:spcAft>
              <a:buNone/>
            </a:pPr>
            <a:r>
              <a:rPr lang="en"/>
              <a:t>This image shows a bridge that collapsed during the Northridge earthquake </a:t>
            </a: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Teacher Notes: </a:t>
            </a:r>
            <a:r>
              <a:rPr lang="en-US" i="1"/>
              <a:t>Slide is animated so images come in when you click. </a:t>
            </a:r>
          </a:p>
          <a:p>
            <a:pPr marL="0" lvl="0" indent="0" algn="l" rtl="0">
              <a:spcBef>
                <a:spcPts val="0"/>
              </a:spcBef>
              <a:spcAft>
                <a:spcPts val="0"/>
              </a:spcAft>
              <a:buNone/>
            </a:pPr>
            <a:r>
              <a:rPr lang="en-US"/>
              <a:t>Explain to students that the Earth’s surface is broken into many pieces that move around. Most of the time we don’t feel the movement, but sometimes we do. As the pieces of the Earth move, they can become stuck because of friction similar to how if you slide your tennis shoe across a floor, it can get stuck.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p>
          <a:p>
            <a:pPr marL="0" lvl="0" indent="0" algn="l" rtl="0">
              <a:spcBef>
                <a:spcPts val="0"/>
              </a:spcBef>
              <a:spcAft>
                <a:spcPts val="0"/>
              </a:spcAft>
              <a:buNone/>
            </a:pPr>
            <a:endParaRPr lang="en-US"/>
          </a:p>
          <a:p>
            <a:pPr marL="0" lvl="0" indent="0" algn="l" rtl="0">
              <a:spcBef>
                <a:spcPts val="0"/>
              </a:spcBef>
              <a:spcAft>
                <a:spcPts val="0"/>
              </a:spcAft>
              <a:buNone/>
            </a:pPr>
            <a:r>
              <a:rPr lang="en-US"/>
              <a:t>IMAGES: </a:t>
            </a:r>
            <a:r>
              <a:rPr lang="en-US" u="sng">
                <a:solidFill>
                  <a:schemeClr val="hlink"/>
                </a:solidFill>
                <a:hlinkClick r:id="rId3"/>
              </a:rPr>
              <a:t>https://rocketrules.org/wp-content/uploads/2020/09/Earthquake_Story_Full_optimized.pdf</a:t>
            </a:r>
            <a:r>
              <a:rPr lang="en-US"/>
              <a:t> </a:t>
            </a:r>
          </a:p>
          <a:p>
            <a:pPr marL="0" lvl="0" indent="0" algn="l" rtl="0">
              <a:spcBef>
                <a:spcPts val="0"/>
              </a:spcBef>
              <a:spcAft>
                <a:spcPts val="0"/>
              </a:spcAft>
              <a:buNone/>
            </a:pPr>
            <a:r>
              <a:rPr lang="en-US"/>
              <a:t>VIDEO: </a:t>
            </a:r>
            <a:r>
              <a:rPr lang="en-US" u="sng">
                <a:solidFill>
                  <a:schemeClr val="hlink"/>
                </a:solidFill>
                <a:hlinkClick r:id="rId4"/>
              </a:rPr>
              <a:t>https://www.youtube.com/watch?v=-5BgKKutxBs</a:t>
            </a:r>
            <a:r>
              <a:rPr lang="en-US"/>
              <a: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23</a:t>
            </a:fld>
            <a:endParaRPr lang="en-US"/>
          </a:p>
        </p:txBody>
      </p:sp>
    </p:spTree>
    <p:extLst>
      <p:ext uri="{BB962C8B-B14F-4D97-AF65-F5344CB8AC3E}">
        <p14:creationId xmlns:p14="http://schemas.microsoft.com/office/powerpoint/2010/main" val="3581557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74e487da8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74e487da8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Tell students that earthquakes release waves of energy, which we will learn more about next. Ask students to turn and talk with their elbow partner about what they think a wave is, and what kinds of waves they’ve heard of.  </a:t>
            </a:r>
            <a:endParaRPr/>
          </a:p>
          <a:p>
            <a:pPr marL="0" lvl="0" indent="0" algn="l" rtl="0">
              <a:spcBef>
                <a:spcPts val="0"/>
              </a:spcBef>
              <a:spcAft>
                <a:spcPts val="0"/>
              </a:spcAft>
              <a:buNone/>
            </a:pPr>
            <a:endParaRPr/>
          </a:p>
          <a:p>
            <a:pPr marL="0" lvl="0" indent="0" algn="l" rtl="0">
              <a:spcBef>
                <a:spcPts val="0"/>
              </a:spcBef>
              <a:spcAft>
                <a:spcPts val="0"/>
              </a:spcAft>
              <a:buNone/>
            </a:pPr>
            <a:r>
              <a:rPr lang="en" dirty="0"/>
              <a:t>Students may say that a wave is moving water. They may mention ocean waves, sound waves, heat waves, or a flag or person’s hand waving. </a:t>
            </a:r>
            <a:endParaRPr/>
          </a:p>
          <a:p>
            <a:pPr marL="0" lvl="0" indent="0" algn="l" rtl="0">
              <a:spcBef>
                <a:spcPts val="0"/>
              </a:spcBef>
              <a:spcAft>
                <a:spcPts val="0"/>
              </a:spcAft>
              <a:buNone/>
            </a:pPr>
            <a:endParaRPr/>
          </a:p>
          <a:p>
            <a:pPr marL="0" lvl="0" indent="0" algn="l" rtl="0">
              <a:spcBef>
                <a:spcPts val="0"/>
              </a:spcBef>
              <a:spcAft>
                <a:spcPts val="0"/>
              </a:spcAft>
              <a:buNone/>
            </a:pPr>
            <a:r>
              <a:rPr lang="en" dirty="0"/>
              <a:t>IMAGE:  </a:t>
            </a:r>
            <a:r>
              <a:rPr lang="en" u="sng" dirty="0">
                <a:solidFill>
                  <a:schemeClr val="hlink"/>
                </a:solidFill>
                <a:hlinkClick r:id="rId3"/>
              </a:rPr>
              <a:t>https://www.nsf.gov/news/mmg/mmg_disp.jsp?med_id=77253&amp;from=</a:t>
            </a:r>
            <a:r>
              <a:rPr lang="en" dirty="0"/>
              <a:t>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c98636015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c98636015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i="1"/>
              <a:t>The slide is animated so that the questions appear one at a time. The video will play automatically when you open the slide. To play the video again, click the white play button. </a:t>
            </a:r>
            <a:endParaRPr i="1"/>
          </a:p>
          <a:p>
            <a:pPr marL="0" lvl="0" indent="0" algn="l" rtl="0">
              <a:spcBef>
                <a:spcPts val="0"/>
              </a:spcBef>
              <a:spcAft>
                <a:spcPts val="0"/>
              </a:spcAft>
              <a:buNone/>
            </a:pPr>
            <a:r>
              <a:rPr lang="en"/>
              <a:t>Tell students that waves of energy are released during an earthquake, which we call seismic waves. There are different kinds of seismic waves. Students should observe that the p-wave arrives first and moves the house up and down, the s-wave is second and moves the house side to side, and the surface wave arrives last, and moves the house in an undulating motion. The waves are similar because they all move the house. They are different in the time it takes for them to arrive at the house, whether they move through the earth or across its surface, and in how they move the house. Point out to students that seismic waves transfer energy and not matter. The house moved because energy was transferred from the earthquake to the house, not because matter was transferred from the earthquake to the house.  </a:t>
            </a:r>
            <a:endParaRPr/>
          </a:p>
          <a:p>
            <a:pPr marL="0" lvl="0" indent="0" algn="l" rtl="0">
              <a:spcBef>
                <a:spcPts val="0"/>
              </a:spcBef>
              <a:spcAft>
                <a:spcPts val="0"/>
              </a:spcAft>
              <a:buNone/>
            </a:pPr>
            <a:endParaRPr/>
          </a:p>
          <a:p>
            <a:pPr marL="0" lvl="0" indent="0" algn="l" rtl="0">
              <a:spcBef>
                <a:spcPts val="0"/>
              </a:spcBef>
              <a:spcAft>
                <a:spcPts val="0"/>
              </a:spcAft>
              <a:buNone/>
            </a:pPr>
            <a:r>
              <a:rPr lang="en"/>
              <a:t>To view a more detailed model of seismic waves, go to:  </a:t>
            </a:r>
            <a:r>
              <a:rPr lang="en" u="sng">
                <a:solidFill>
                  <a:schemeClr val="hlink"/>
                </a:solidFill>
                <a:hlinkClick r:id="rId3"/>
              </a:rPr>
              <a:t>https://www.iris.edu/hq/inclass/animation/1component_seismogram_building_responds_to_p_s_surface_waves</a:t>
            </a:r>
            <a:r>
              <a:rPr lang="en"/>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c986360156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c986360156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dirty="0">
                <a:solidFill>
                  <a:schemeClr val="dk1"/>
                </a:solidFill>
              </a:rPr>
              <a:t>Tell students that we can model seismic waves using a Slinky. A giant Slinky works best for this. If you have one, have two students hold either end and stretch it out between them on the floor. If you don’t have a Slinky, just show and discuss the animations on the following two slides. </a:t>
            </a:r>
            <a:r>
              <a:rPr lang="en" dirty="0"/>
              <a:t>Model a p-wave with the Slinky by having the student on one end of the Slinky push it toward the other student. Instruct other students to observe. Repeat this step a few times as students share their observations. </a:t>
            </a:r>
            <a:endParaRPr/>
          </a:p>
          <a:p>
            <a:pPr marL="0" lvl="0" indent="0" algn="l" rtl="0">
              <a:spcBef>
                <a:spcPts val="0"/>
              </a:spcBef>
              <a:spcAft>
                <a:spcPts val="0"/>
              </a:spcAft>
              <a:buNone/>
            </a:pPr>
            <a:endParaRPr/>
          </a:p>
          <a:p>
            <a:pPr marL="0" lvl="0" indent="0" algn="l" rtl="0">
              <a:spcBef>
                <a:spcPts val="0"/>
              </a:spcBef>
              <a:spcAft>
                <a:spcPts val="0"/>
              </a:spcAft>
              <a:buNone/>
            </a:pPr>
            <a:r>
              <a:rPr lang="en" dirty="0"/>
              <a:t>SOURCE: Seismic Slinky </a:t>
            </a:r>
            <a:r>
              <a:rPr lang="en" u="sng" dirty="0">
                <a:solidFill>
                  <a:schemeClr val="hlink"/>
                </a:solidFill>
                <a:hlinkClick r:id="rId3"/>
              </a:rPr>
              <a:t>https://www.iris.edu/hq/inclass/lesson/seismic_slinkymodeling_p_and_s_waves</a:t>
            </a:r>
            <a:r>
              <a:rPr lang="en" dirty="0"/>
              <a:t>  </a:t>
            </a:r>
            <a:endParaRPr/>
          </a:p>
          <a:p>
            <a:pPr marL="0" lvl="0" indent="0" algn="l" rtl="0">
              <a:spcBef>
                <a:spcPts val="0"/>
              </a:spcBef>
              <a:spcAft>
                <a:spcPts val="0"/>
              </a:spcAft>
              <a:buClr>
                <a:schemeClr val="dk1"/>
              </a:buClr>
              <a:buSzPts val="1100"/>
              <a:buFont typeface="Arial"/>
              <a:buNone/>
            </a:pPr>
            <a:r>
              <a:rPr lang="en" dirty="0">
                <a:solidFill>
                  <a:schemeClr val="dk1"/>
                </a:solidFill>
              </a:rPr>
              <a:t>GIF: </a:t>
            </a:r>
            <a:r>
              <a:rPr lang="en" u="sng" dirty="0">
                <a:solidFill>
                  <a:schemeClr val="hlink"/>
                </a:solidFill>
                <a:hlinkClick r:id="rId4"/>
              </a:rPr>
              <a:t>https://makeagif.com/gif/longitudinal-waves-on-a-slinky-ZChjoc</a:t>
            </a:r>
            <a:r>
              <a:rPr lang="en" dirty="0">
                <a:solidFill>
                  <a:schemeClr val="dk1"/>
                </a:solidFill>
              </a:rPr>
              <a:t>, </a:t>
            </a:r>
            <a:r>
              <a:rPr lang="en" u="sng" dirty="0">
                <a:solidFill>
                  <a:srgbClr val="0000FF"/>
                </a:solidFill>
                <a:hlinkClick r:id="rId5">
                  <a:extLst>
                    <a:ext uri="{A12FA001-AC4F-418D-AE19-62706E023703}">
                      <ahyp:hlinkClr xmlns:ahyp="http://schemas.microsoft.com/office/drawing/2018/hyperlinkcolor" val="tx"/>
                    </a:ext>
                  </a:extLst>
                </a:hlinkClick>
              </a:rPr>
              <a:t>L. Braile, Purdue University</a:t>
            </a:r>
            <a:endParaRPr>
              <a:solidFill>
                <a:srgbClr val="0000FF"/>
              </a:solidFill>
            </a:endParaRPr>
          </a:p>
          <a:p>
            <a:pPr marL="0" lvl="0" indent="0" algn="l" rtl="0">
              <a:spcBef>
                <a:spcPts val="0"/>
              </a:spcBef>
              <a:spcAft>
                <a:spcPts val="0"/>
              </a:spcAft>
              <a:buClr>
                <a:schemeClr val="dk1"/>
              </a:buClr>
              <a:buSzPts val="1100"/>
              <a:buFont typeface="Arial"/>
              <a:buNone/>
            </a:pPr>
            <a:r>
              <a:rPr lang="en" dirty="0">
                <a:solidFill>
                  <a:schemeClr val="dk1"/>
                </a:solidFill>
              </a:rPr>
              <a:t>VIDEO: To watch a video of a teacher demonstrating modeling seismic waves with a Slinky, go to </a:t>
            </a:r>
            <a:r>
              <a:rPr lang="en" u="sng" dirty="0">
                <a:solidFill>
                  <a:schemeClr val="hlink"/>
                </a:solidFill>
                <a:hlinkClick r:id="rId6"/>
              </a:rPr>
              <a:t>https://www.iris.edu/hq/inclass/video/seismic_slinky_modeling_p_and_s_waves_in_the_classroom</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c986360156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c986360156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Model an s-wave with the Slinky by having the student on one end of the Slinky move it back and forth. Instruct other students to observe. Repeat this step a few times as students share their observations. </a:t>
            </a:r>
            <a:endParaRPr/>
          </a:p>
          <a:p>
            <a:pPr marL="0" lvl="0" indent="0" algn="l" rtl="0">
              <a:spcBef>
                <a:spcPts val="0"/>
              </a:spcBef>
              <a:spcAft>
                <a:spcPts val="0"/>
              </a:spcAft>
              <a:buNone/>
            </a:pPr>
            <a:endParaRPr/>
          </a:p>
          <a:p>
            <a:pPr marL="0" lvl="0" indent="0" algn="l" rtl="0">
              <a:spcBef>
                <a:spcPts val="0"/>
              </a:spcBef>
              <a:spcAft>
                <a:spcPts val="0"/>
              </a:spcAft>
              <a:buNone/>
            </a:pPr>
            <a:r>
              <a:rPr lang="en"/>
              <a:t>SOURCE: </a:t>
            </a:r>
            <a:r>
              <a:rPr lang="en">
                <a:solidFill>
                  <a:schemeClr val="dk1"/>
                </a:solidFill>
              </a:rPr>
              <a:t>Seismic Slinky </a:t>
            </a:r>
            <a:r>
              <a:rPr lang="en" u="sng">
                <a:solidFill>
                  <a:schemeClr val="hlink"/>
                </a:solidFill>
                <a:hlinkClick r:id="rId3"/>
              </a:rPr>
              <a:t>https://www.iris.edu/hq/inclass/lesson/seismic_slinkymodeling_p_and_s_waves</a:t>
            </a:r>
            <a:r>
              <a:rPr lang="en">
                <a:solidFill>
                  <a:schemeClr val="dk1"/>
                </a:solidFill>
              </a:rPr>
              <a:t> </a:t>
            </a:r>
            <a:endParaRPr/>
          </a:p>
          <a:p>
            <a:pPr marL="0" lvl="0" indent="0" algn="l" rtl="0">
              <a:spcBef>
                <a:spcPts val="0"/>
              </a:spcBef>
              <a:spcAft>
                <a:spcPts val="0"/>
              </a:spcAft>
              <a:buNone/>
            </a:pPr>
            <a:r>
              <a:rPr lang="en"/>
              <a:t>GIF:  </a:t>
            </a:r>
            <a:r>
              <a:rPr lang="en">
                <a:solidFill>
                  <a:schemeClr val="dk1"/>
                </a:solidFill>
              </a:rPr>
              <a:t> </a:t>
            </a:r>
            <a:r>
              <a:rPr lang="en" u="sng">
                <a:solidFill>
                  <a:srgbClr val="0B57D0"/>
                </a:solidFill>
                <a:hlinkClick r:id="rId4">
                  <a:extLst>
                    <a:ext uri="{A12FA001-AC4F-418D-AE19-62706E023703}">
                      <ahyp:hlinkClr xmlns:ahyp="http://schemas.microsoft.com/office/drawing/2018/hyperlinkcolor" val="tx"/>
                    </a:ext>
                  </a:extLst>
                </a:hlinkClick>
              </a:rPr>
              <a:t>L. Braile, Purdue University</a:t>
            </a:r>
            <a:r>
              <a:rPr lang="en"/>
              <a:t>, </a:t>
            </a:r>
            <a:r>
              <a:rPr lang="en" u="sng">
                <a:solidFill>
                  <a:srgbClr val="0B57D0"/>
                </a:solidFill>
                <a:hlinkClick r:id="rId5">
                  <a:extLst>
                    <a:ext uri="{A12FA001-AC4F-418D-AE19-62706E023703}">
                      <ahyp:hlinkClr xmlns:ahyp="http://schemas.microsoft.com/office/drawing/2018/hyperlinkcolor" val="tx"/>
                    </a:ext>
                  </a:extLst>
                </a:hlinkClick>
              </a:rPr>
              <a:t>https://makeagif.com/gif/transverse-wave-using-slinky-coil-UJEhkl</a:t>
            </a:r>
            <a:r>
              <a:rPr lang="en">
                <a:solidFill>
                  <a:srgbClr val="0B57D0"/>
                </a:solidFill>
              </a:rPr>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e287fba3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e287fba3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a:t>
            </a:r>
            <a:r>
              <a:rPr lang="en" i="1"/>
              <a:t>This slide is optional for teachers who are providing small groups of students with a rope or </a:t>
            </a:r>
            <a:r>
              <a:rPr lang="en" i="1">
                <a:solidFill>
                  <a:schemeClr val="dk1"/>
                </a:solidFill>
              </a:rPr>
              <a:t>Slinky</a:t>
            </a:r>
            <a:r>
              <a:rPr lang="en" i="1" baseline="30000">
                <a:solidFill>
                  <a:schemeClr val="dk1"/>
                </a:solidFill>
              </a:rPr>
              <a:t>Ⓡ</a:t>
            </a:r>
            <a:r>
              <a:rPr lang="en" i="1"/>
              <a:t>to experiment with. This slide contains a video with images to demonstrate how to experiment safely with the rope of Slinky. </a:t>
            </a:r>
            <a:r>
              <a:rPr lang="en"/>
              <a:t>To play the video, press the white triangle. To make the video full screen, click the small box in the lower right corner. </a:t>
            </a:r>
            <a:endParaRPr/>
          </a:p>
          <a:p>
            <a:pPr marL="0" lvl="0" indent="0" algn="l" rtl="0">
              <a:spcBef>
                <a:spcPts val="0"/>
              </a:spcBef>
              <a:spcAft>
                <a:spcPts val="0"/>
              </a:spcAft>
              <a:buNone/>
            </a:pPr>
            <a:r>
              <a:rPr lang="en"/>
              <a:t>If you are providing students with a Slinky, rope, yarn, etc. to model waves, go over the safety guidelines, and give them time to discover ways to send energy through the material. Consider setting a 4 minute timer for students to experiment, and ask students to be ready to share their observations with the class once time’s up! </a:t>
            </a:r>
            <a:endParaRPr/>
          </a:p>
          <a:p>
            <a:pPr marL="0" lvl="0" indent="0" algn="l" rtl="0">
              <a:spcBef>
                <a:spcPts val="0"/>
              </a:spcBef>
              <a:spcAft>
                <a:spcPts val="0"/>
              </a:spcAft>
              <a:buNone/>
            </a:pPr>
            <a:r>
              <a:rPr lang="en"/>
              <a:t>SUGGESTED SAFETY GUIDELINES: </a:t>
            </a:r>
            <a:endParaRPr/>
          </a:p>
          <a:p>
            <a:pPr marL="457200" lvl="0" indent="-298450" algn="l" rtl="0">
              <a:spcBef>
                <a:spcPts val="0"/>
              </a:spcBef>
              <a:spcAft>
                <a:spcPts val="0"/>
              </a:spcAft>
              <a:buSzPts val="1100"/>
              <a:buAutoNum type="arabicPeriod"/>
            </a:pPr>
            <a:r>
              <a:rPr lang="en"/>
              <a:t>Someone needs to hold the rope or Slinky on each side at all times.  </a:t>
            </a:r>
            <a:endParaRPr/>
          </a:p>
          <a:p>
            <a:pPr marL="457200" lvl="0" indent="-298450" algn="l" rtl="0">
              <a:spcBef>
                <a:spcPts val="0"/>
              </a:spcBef>
              <a:spcAft>
                <a:spcPts val="0"/>
              </a:spcAft>
              <a:buSzPts val="1100"/>
              <a:buAutoNum type="arabicPeriod"/>
            </a:pPr>
            <a:r>
              <a:rPr lang="en"/>
              <a:t>Stay seated on your bottom or knees the entire time.  </a:t>
            </a:r>
            <a:endParaRPr/>
          </a:p>
          <a:p>
            <a:pPr marL="457200" lvl="0" indent="-298450" algn="l" rtl="0">
              <a:spcBef>
                <a:spcPts val="0"/>
              </a:spcBef>
              <a:spcAft>
                <a:spcPts val="0"/>
              </a:spcAft>
              <a:buSzPts val="1100"/>
              <a:buAutoNum type="arabicPeriod"/>
            </a:pPr>
            <a:r>
              <a:rPr lang="en"/>
              <a:t>The rope or Slinky shouldn’t go higher than stomach-height.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ce92d907cc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ce92d907c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a:t>
            </a:r>
            <a:r>
              <a:rPr lang="en" i="1"/>
              <a:t>This slide is optional. If you are modeling waves using a </a:t>
            </a:r>
            <a:r>
              <a:rPr lang="en" i="1">
                <a:solidFill>
                  <a:schemeClr val="dk1"/>
                </a:solidFill>
              </a:rPr>
              <a:t>Slinky</a:t>
            </a:r>
            <a:r>
              <a:rPr lang="en" i="1" baseline="30000">
                <a:solidFill>
                  <a:schemeClr val="dk1"/>
                </a:solidFill>
              </a:rPr>
              <a:t>Ⓡ</a:t>
            </a:r>
            <a:r>
              <a:rPr lang="en" i="1"/>
              <a:t> or section of rope, use this slide to guide your demonstration.  </a:t>
            </a:r>
            <a:endParaRPr i="1"/>
          </a:p>
          <a:p>
            <a:pPr marL="0" lvl="0" indent="0" algn="l" rtl="0">
              <a:spcBef>
                <a:spcPts val="0"/>
              </a:spcBef>
              <a:spcAft>
                <a:spcPts val="0"/>
              </a:spcAft>
              <a:buNone/>
            </a:pPr>
            <a:r>
              <a:rPr lang="en"/>
              <a:t>To start, explain to students that amplitude is one way we can describe the energy in a wave. Point out that amplitude is the distance from the midline of the wave to the furthest point from the midpoint, called the crest or trough. Model a wave with a higher amplitude with the Slinky or rope. Then model a wave with a lower amplitude. Ask students to observe the differences in how the tape moves with a high vs a lower amplitude wave. They should notice that the higher the amplitude, the more the tape moves.  Ask students to notice what happens to the amplitude of the wave as it travels down the Slinky or rope. They should notice that the amplitude decreases as the wave travels, as they observe the tape closest to the source of the wave moving more, and the tape furthest from the source of the wave moving less. They may also note that the amplitude changes direction back and forth across the midpoint as it travels. Point out to students again that seismic waves transfer energy, not matter. If you’re using a section of rope to model waves, point out that while the tape moves back and forth, it doesn’t actually move down the rope.  </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bf57d4bd7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bf57d4bd7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ce92d907c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ce92d907c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i="1"/>
              <a:t> To play the video again, click the white play button. It may help to play the video again and pause it right before the seismic waves reach the house (around 0:10).</a:t>
            </a:r>
            <a:endParaRPr i="1"/>
          </a:p>
          <a:p>
            <a:pPr marL="0" lvl="0" indent="0" algn="l" rtl="0">
              <a:spcBef>
                <a:spcPts val="0"/>
              </a:spcBef>
              <a:spcAft>
                <a:spcPts val="0"/>
              </a:spcAft>
              <a:buNone/>
            </a:pPr>
            <a:r>
              <a:rPr lang="en"/>
              <a:t>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To view a more detailed model of seismic waves, go to:  </a:t>
            </a:r>
            <a:r>
              <a:rPr lang="en" u="sng">
                <a:solidFill>
                  <a:schemeClr val="hlink"/>
                </a:solidFill>
                <a:hlinkClick r:id="rId3"/>
              </a:rPr>
              <a:t>https://www.iris.edu/hq/inclass/animation/1component_seismogram_building_responds_to_p_s_surface_waves</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6e880eb6c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6e880eb6c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i="1"/>
              <a:t>The slide is animated. Point out the p-wave and s-wave in the diagram as the words appear. </a:t>
            </a:r>
            <a:endParaRPr i="1"/>
          </a:p>
          <a:p>
            <a:pPr marL="0" lvl="0" indent="0" algn="l" rtl="0">
              <a:spcBef>
                <a:spcPts val="0"/>
              </a:spcBef>
              <a:spcAft>
                <a:spcPts val="0"/>
              </a:spcAft>
              <a:buNone/>
            </a:pPr>
            <a:r>
              <a:rPr lang="en"/>
              <a:t>Remind students that seismic waves can affect people long distances from where they begin. Tell students that the p-waves move the fastest, but are less damaging, whereas s-waves are slower but are more damaging. Tell students that as soon as the first wave is detected, alerts are sent to areas that may experience damaging shaking. Therefore, as soon as you get an alert, you should Drop, Cover, and Hold On. </a:t>
            </a:r>
            <a:endParaRPr/>
          </a:p>
          <a:p>
            <a:pPr marL="0" lvl="0" indent="0" algn="l" rtl="0">
              <a:spcBef>
                <a:spcPts val="0"/>
              </a:spcBef>
              <a:spcAft>
                <a:spcPts val="0"/>
              </a:spcAft>
              <a:buNone/>
            </a:pPr>
            <a:endParaRPr/>
          </a:p>
          <a:p>
            <a:pPr marL="0" lvl="0" indent="0" algn="l" rtl="0">
              <a:spcBef>
                <a:spcPts val="0"/>
              </a:spcBef>
              <a:spcAft>
                <a:spcPts val="0"/>
              </a:spcAft>
              <a:buNone/>
            </a:pPr>
            <a:r>
              <a:rPr lang="en"/>
              <a:t>CREDIT: </a:t>
            </a:r>
            <a:r>
              <a:rPr lang="en" u="sng">
                <a:solidFill>
                  <a:schemeClr val="hlink"/>
                </a:solidFill>
                <a:hlinkClick r:id="rId3"/>
              </a:rPr>
              <a:t>https://drive.google.com/file/d/1wl-DjZ9fmVTTFuUtAVhcseaE5UpkkGdk/view?usp=drive_link</a:t>
            </a:r>
            <a:r>
              <a:rPr lang="en"/>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c005a11625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c005a11625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dirty="0"/>
              <a:t>Ask students to discuss whether they think there could be an earthquake where they live. Students in California will probably know that there are earthquakes nearby, but students in Oregon and Washington may not be aware that there is a risk of earthquakes. </a:t>
            </a:r>
            <a:endParaRPr/>
          </a:p>
          <a:p>
            <a:pPr marL="0" lvl="0" indent="0" algn="l" rtl="0">
              <a:spcBef>
                <a:spcPts val="0"/>
              </a:spcBef>
              <a:spcAft>
                <a:spcPts val="0"/>
              </a:spcAft>
              <a:buNone/>
            </a:pPr>
            <a:endParaRPr/>
          </a:p>
          <a:p>
            <a:pPr marL="0" lvl="0" indent="0" algn="l" rtl="0">
              <a:spcBef>
                <a:spcPts val="0"/>
              </a:spcBef>
              <a:spcAft>
                <a:spcPts val="0"/>
              </a:spcAft>
              <a:buNone/>
            </a:pPr>
            <a:r>
              <a:rPr lang="en" dirty="0"/>
              <a:t>If you would like, you can visit the </a:t>
            </a:r>
            <a:r>
              <a:rPr lang="en" u="sng" dirty="0">
                <a:solidFill>
                  <a:schemeClr val="hlink"/>
                </a:solidFill>
                <a:hlinkClick r:id="rId3"/>
              </a:rPr>
              <a:t>USGS Latest Earthquakes</a:t>
            </a:r>
            <a:r>
              <a:rPr lang="en" dirty="0"/>
              <a:t> website and show students the earthquakes that have happened in the last day, last 7 days, or last 30 days in the US.  </a:t>
            </a:r>
            <a:r>
              <a:rPr lang="en" sz="1150" i="1" dirty="0">
                <a:solidFill>
                  <a:schemeClr val="dk1"/>
                </a:solidFill>
              </a:rPr>
              <a:t>(</a:t>
            </a:r>
            <a:r>
              <a:rPr lang="en" sz="1150" i="1" u="sng" dirty="0">
                <a:solidFill>
                  <a:schemeClr val="hlink"/>
                </a:solidFill>
                <a:hlinkClick r:id="rId4"/>
              </a:rPr>
              <a:t>https://earthquake.usgs.gov/earthquakes/map</a:t>
            </a:r>
            <a:r>
              <a:rPr lang="en" sz="1150" i="1" dirty="0">
                <a:solidFill>
                  <a:schemeClr val="dk1"/>
                </a:solidFill>
              </a:rPr>
              <a:t>) </a:t>
            </a:r>
            <a:endParaRPr dirty="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c7144b0494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c7144b0494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i="1">
                <a:solidFill>
                  <a:schemeClr val="dk1"/>
                </a:solidFill>
              </a:rPr>
              <a:t>This slide is optional.</a:t>
            </a:r>
            <a:endParaRPr i="1">
              <a:solidFill>
                <a:schemeClr val="dk1"/>
              </a:solidFill>
            </a:endParaRPr>
          </a:p>
          <a:p>
            <a:pPr marL="0" lvl="0" indent="0" algn="l" rtl="0">
              <a:spcBef>
                <a:spcPts val="0"/>
              </a:spcBef>
              <a:spcAft>
                <a:spcPts val="0"/>
              </a:spcAft>
              <a:buNone/>
            </a:pPr>
            <a:r>
              <a:rPr lang="en">
                <a:solidFill>
                  <a:schemeClr val="dk1"/>
                </a:solidFill>
              </a:rPr>
              <a:t>Tell students that this map shows the chance of experiencing a damaging earthquake in the next 100 years. </a:t>
            </a:r>
            <a:r>
              <a:rPr lang="en"/>
              <a:t>Point out that the red areas have a greater than 95% chance of experiencing a damaging earthquake in the next 100 years, whereas the blue areas have a less than 5% chance. Ask a student to come up and point to the area where you live on the map. Work with students to determine the earthquake risk where you live using the key. </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https://www.usgs.gov/media/images/national-seismic-hazard-model-2023-chance-damaging-earthquake-shaking</a:t>
            </a:r>
            <a:r>
              <a:rPr lang="en"/>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c7144b049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c7144b049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i="1">
                <a:solidFill>
                  <a:schemeClr val="dk1"/>
                </a:solidFill>
              </a:rPr>
              <a:t>This slide is optional.</a:t>
            </a:r>
            <a:endParaRPr i="1">
              <a:solidFill>
                <a:schemeClr val="dk1"/>
              </a:solidFill>
            </a:endParaRPr>
          </a:p>
          <a:p>
            <a:pPr marL="0" lvl="0" indent="0" algn="l" rtl="0">
              <a:spcBef>
                <a:spcPts val="0"/>
              </a:spcBef>
              <a:spcAft>
                <a:spcPts val="0"/>
              </a:spcAft>
              <a:buNone/>
            </a:pPr>
            <a:r>
              <a:rPr lang="en"/>
              <a:t>This map also shows population density. Tell students that the black areas have lots of people living closer together, and light purple areas have a moderate amount of people living closer together. Again ask a student to come up and point to the area where you live on the map.</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https://www.usgs.gov/media/images/national-seismic-hazard-model-2023-chance-damaging-earthquake-shaking</a:t>
            </a:r>
            <a:r>
              <a:rPr lang="en"/>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c7144b0494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c7144b049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i="1">
                <a:solidFill>
                  <a:schemeClr val="dk1"/>
                </a:solidFill>
              </a:rPr>
              <a:t>This slide is optional.</a:t>
            </a:r>
            <a:endParaRPr i="1">
              <a:solidFill>
                <a:schemeClr val="dk1"/>
              </a:solidFill>
            </a:endParaRPr>
          </a:p>
          <a:p>
            <a:pPr marL="0" lvl="0" indent="0" algn="l" rtl="0">
              <a:spcBef>
                <a:spcPts val="0"/>
              </a:spcBef>
              <a:spcAft>
                <a:spcPts val="0"/>
              </a:spcAft>
              <a:buNone/>
            </a:pPr>
            <a:r>
              <a:rPr lang="en"/>
              <a:t>Ask students what patterns they see in this map. What does this map show us about the area we live?</a:t>
            </a:r>
            <a:r>
              <a:rPr lang="en" b="1"/>
              <a:t> </a:t>
            </a:r>
            <a:r>
              <a:rPr lang="en" i="1"/>
              <a:t>Students should notice that California has the highest chance of experiencing a damaging earthquake in the next 100 years, with many areas having a &gt;95% chance. Areas in Oregon and Washington near the Pacific Ocean have a 50-95% chance of experiencing a damaging earthquake in the next 100 years.  </a:t>
            </a:r>
            <a:endParaRPr i="1"/>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https://www.usgs.gov/media/images/national-seismic-hazard-model-2023-chance-damaging-earthquake-shaking</a:t>
            </a:r>
            <a:r>
              <a:rPr lang="en"/>
              <a: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 </a:t>
            </a:r>
            <a:r>
              <a:rPr lang="en-US" i="1">
                <a:solidFill>
                  <a:schemeClr val="dk1"/>
                </a:solidFill>
              </a:rPr>
              <a:t>This is animated. Ask the question first to elicit student responses.</a:t>
            </a:r>
            <a:r>
              <a:rPr lang="en-US">
                <a:solidFill>
                  <a:schemeClr val="dk1"/>
                </a:solidFill>
              </a:rPr>
              <a:t> </a:t>
            </a:r>
          </a:p>
          <a:p>
            <a:pPr marL="0" lvl="0" indent="0" algn="l" rtl="0">
              <a:spcBef>
                <a:spcPts val="0"/>
              </a:spcBef>
              <a:spcAft>
                <a:spcPts val="0"/>
              </a:spcAft>
              <a:buClr>
                <a:schemeClr val="dk1"/>
              </a:buClr>
              <a:buSzPts val="1100"/>
              <a:buFont typeface="Arial"/>
              <a:buNone/>
            </a:pPr>
            <a:r>
              <a:rPr lang="en-US">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0" lvl="0" indent="0" algn="l" rtl="0">
              <a:spcBef>
                <a:spcPts val="0"/>
              </a:spcBef>
              <a:spcAft>
                <a:spcPts val="0"/>
              </a:spcAft>
              <a:buClr>
                <a:schemeClr val="dk1"/>
              </a:buClr>
              <a:buSzPts val="1100"/>
              <a:buFont typeface="Arial"/>
              <a:buNone/>
            </a:pPr>
            <a:endParaRPr lang="en-US" b="1">
              <a:solidFill>
                <a:schemeClr val="dk1"/>
              </a:solidFill>
            </a:endParaRPr>
          </a:p>
          <a:p>
            <a:pPr marL="0" lvl="0" indent="0" algn="l" rtl="0">
              <a:spcBef>
                <a:spcPts val="0"/>
              </a:spcBef>
              <a:spcAft>
                <a:spcPts val="0"/>
              </a:spcAft>
              <a:buNone/>
            </a:pPr>
            <a:r>
              <a:rPr lang="en-US">
                <a:solidFill>
                  <a:schemeClr val="dk1"/>
                </a:solidFill>
              </a:rPr>
              <a:t>IMAGE: </a:t>
            </a:r>
            <a:r>
              <a:rPr lang="en-US" u="sng">
                <a:solidFill>
                  <a:schemeClr val="hlink"/>
                </a:solidFill>
                <a:hlinkClick r:id="rId3"/>
              </a:rPr>
              <a:t>https://drive.google.com/file/d/1KaHNTj7_C1NvRDFZE3jWW-6g2K4I_Q4h/view</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36</a:t>
            </a:fld>
            <a:endParaRPr lang="en-US"/>
          </a:p>
        </p:txBody>
      </p:sp>
    </p:spTree>
    <p:extLst>
      <p:ext uri="{BB962C8B-B14F-4D97-AF65-F5344CB8AC3E}">
        <p14:creationId xmlns:p14="http://schemas.microsoft.com/office/powerpoint/2010/main" val="41807654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Teacher Notes:</a:t>
            </a:r>
            <a:r>
              <a:rPr lang="en-US"/>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p>
          <a:p>
            <a:pPr marL="0" lvl="0" indent="0" algn="l" rtl="0">
              <a:spcBef>
                <a:spcPts val="0"/>
              </a:spcBef>
              <a:spcAft>
                <a:spcPts val="0"/>
              </a:spcAft>
              <a:buNone/>
            </a:pPr>
            <a:endParaRPr lang="en-US"/>
          </a:p>
          <a:p>
            <a:pPr marL="0" lvl="0" indent="0" algn="l" rtl="0">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3"/>
              </a:rPr>
              <a:t>https://drive.google.com/file/d/1KaHNTj7_C1NvRDFZE3jWW-6g2K4I_Q4h/view</a:t>
            </a:r>
            <a:endParaRPr lang="en-US">
              <a:solidFill>
                <a:schemeClr val="dk1"/>
              </a:solidFill>
            </a:endParaRP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37</a:t>
            </a:fld>
            <a:endParaRPr lang="en-US"/>
          </a:p>
        </p:txBody>
      </p:sp>
    </p:spTree>
    <p:extLst>
      <p:ext uri="{BB962C8B-B14F-4D97-AF65-F5344CB8AC3E}">
        <p14:creationId xmlns:p14="http://schemas.microsoft.com/office/powerpoint/2010/main" val="3064539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Notes:</a:t>
            </a:r>
            <a:r>
              <a:rPr lang="en-US">
                <a:solidFill>
                  <a:schemeClr val="dk1"/>
                </a:solidFill>
              </a:rPr>
              <a:t> </a:t>
            </a:r>
            <a:r>
              <a:rPr lang="en-US" i="1">
                <a:solidFill>
                  <a:schemeClr val="dk1"/>
                </a:solidFill>
              </a:rPr>
              <a:t>Slide is animated so images come in when you click. </a:t>
            </a:r>
            <a:r>
              <a:rPr lang="en-US">
                <a:solidFill>
                  <a:schemeClr val="dk1"/>
                </a:solidFill>
              </a:rPr>
              <a:t>Tell students that Drop, Cover, and Hold On looks different for different bodies. 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None/>
            </a:pPr>
            <a:r>
              <a:rPr lang="en-US">
                <a:solidFill>
                  <a:schemeClr val="dk1"/>
                </a:solidFill>
              </a:rPr>
              <a:t>IMAGE:  </a:t>
            </a:r>
            <a:r>
              <a:rPr lang="en-US" u="sng">
                <a:solidFill>
                  <a:schemeClr val="hlink"/>
                </a:solidFill>
                <a:hlinkClick r:id="rId3"/>
              </a:rPr>
              <a:t>https://drive.google.com/file/d/1KaHNTj7_C1NvRDFZE3jWW-6g2K4I_Q4h/view</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38</a:t>
            </a:fld>
            <a:endParaRPr lang="en-US"/>
          </a:p>
        </p:txBody>
      </p:sp>
    </p:spTree>
    <p:extLst>
      <p:ext uri="{BB962C8B-B14F-4D97-AF65-F5344CB8AC3E}">
        <p14:creationId xmlns:p14="http://schemas.microsoft.com/office/powerpoint/2010/main" val="3792577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c7144b0494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c7144b0494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a:t>
            </a:r>
            <a:r>
              <a:rPr lang="en"/>
              <a:t>:</a:t>
            </a:r>
            <a:r>
              <a:rPr lang="en" i="1"/>
              <a:t> This slide is animated and the ‘Cover’ and ‘Hold On’ appear individually so you can discuss each action in turn. </a:t>
            </a:r>
            <a:r>
              <a:rPr lang="en"/>
              <a:t>Begin by eliciting student responses for each.  </a:t>
            </a:r>
            <a:r>
              <a:rPr lang="en" sz="1150">
                <a:solidFill>
                  <a:schemeClr val="dk1"/>
                </a:solidFill>
              </a:rPr>
              <a:t>Add on to student responses as necessary. </a:t>
            </a:r>
            <a:r>
              <a:rPr lang="en"/>
              <a:t> </a:t>
            </a:r>
            <a:endParaRPr sz="115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DROP: Dropping to your knees protects you from falling during ground shaking. </a:t>
            </a:r>
            <a:endParaRPr/>
          </a:p>
          <a:p>
            <a:pPr marL="0" lvl="0" indent="0" algn="l" rtl="0">
              <a:spcBef>
                <a:spcPts val="0"/>
              </a:spcBef>
              <a:spcAft>
                <a:spcPts val="0"/>
              </a:spcAft>
              <a:buClr>
                <a:schemeClr val="dk1"/>
              </a:buClr>
              <a:buSzPts val="1100"/>
              <a:buFont typeface="Arial"/>
              <a:buNone/>
            </a:pPr>
            <a:r>
              <a:rPr lang="en"/>
              <a:t>COVER: We cover our neck and head to protect them from becoming injured if something falls.</a:t>
            </a:r>
            <a:endParaRPr/>
          </a:p>
          <a:p>
            <a:pPr marL="0" lvl="0" indent="0" algn="l" rtl="0">
              <a:spcBef>
                <a:spcPts val="0"/>
              </a:spcBef>
              <a:spcAft>
                <a:spcPts val="0"/>
              </a:spcAft>
              <a:buClr>
                <a:schemeClr val="dk1"/>
              </a:buClr>
              <a:buSzPts val="1100"/>
              <a:buFont typeface="Arial"/>
              <a:buNone/>
            </a:pPr>
            <a:r>
              <a:rPr lang="en"/>
              <a:t>HOLD ON: We hold on to a table leg once we’re beneath a table so that the earthquake doesn’t move us out from underneath the table that is protecting us.  </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https://drive.google.com/file/d/1ZSnjJY34GVvTJCyYB908pbDSXBC5F_cZ/view?usp=sharing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48c4e363e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48c4e363e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a:solidFill>
                  <a:schemeClr val="dk1"/>
                </a:solidFill>
              </a:rPr>
              <a:t>Teacher Notes: </a:t>
            </a:r>
            <a:r>
              <a:rPr lang="en-US" i="1">
                <a:solidFill>
                  <a:schemeClr val="dk1"/>
                </a:solidFill>
              </a:rPr>
              <a:t>Slide is animated so images come in when you click. </a:t>
            </a:r>
            <a:r>
              <a:rPr lang="en-US">
                <a:solidFill>
                  <a:schemeClr val="dk1"/>
                </a:solidFill>
              </a:rPr>
              <a:t>Tell students that they should take these protective actions when the ground shakes, if there’s an earthquake early warning alert, or if they’re doing an earthquake drill, which we’ll do now. Tell students that it’s vital they Drop, Cover, and Hold On immediately and without hesitation. They can be a leader in their community by immediately taking protective actions!  </a:t>
            </a: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Clr>
                <a:schemeClr val="dk1"/>
              </a:buClr>
              <a:buSzPts val="1100"/>
              <a:buFont typeface="Arial"/>
              <a:buNone/>
            </a:pPr>
            <a:endParaRPr lang="en-US">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IMAGES: </a:t>
            </a:r>
            <a:r>
              <a:rPr lang="en-US" u="sng">
                <a:solidFill>
                  <a:schemeClr val="hlink"/>
                </a:solidFill>
                <a:hlinkClick r:id="rId3"/>
              </a:rPr>
              <a:t>https://rocketrules.org/wp-content/uploads/2020/08/Earthquake_Cont_English_072720.pdf</a:t>
            </a:r>
            <a:endParaRPr lang="en-US">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4"/>
              </a:rPr>
              <a:t>https://www.shakeout.org/</a:t>
            </a:r>
            <a:r>
              <a:rPr lang="en-US">
                <a:solidFill>
                  <a:schemeClr val="dk1"/>
                </a:solidFill>
              </a:rPr>
              <a: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40</a:t>
            </a:fld>
            <a:endParaRPr lang="en-US"/>
          </a:p>
        </p:txBody>
      </p:sp>
    </p:spTree>
    <p:extLst>
      <p:ext uri="{BB962C8B-B14F-4D97-AF65-F5344CB8AC3E}">
        <p14:creationId xmlns:p14="http://schemas.microsoft.com/office/powerpoint/2010/main" val="3587552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Teacher Notes: </a:t>
            </a:r>
            <a:r>
              <a:rPr lang="en-US"/>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r>
              <a:rPr lang="en-US" i="1"/>
              <a:t>NOTE: Your EEW alert may sound and look different than the one pictures on the slide!  </a:t>
            </a:r>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e5adeca12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e5adeca12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Ask students to turn and talk to reflect on the earthquake drill to discuss how they did, if they have questions, and what they think the key things to remember are. After reflecting, remind students of the key takeaways to stay safe during an earthquake, including: immediately dropping to your knees, moving away from glass or heavy objects that could fall, etc.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c7144b0494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c7144b0494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 </a:t>
            </a:r>
            <a:r>
              <a:rPr lang="en" u="sng">
                <a:solidFill>
                  <a:schemeClr val="hlink"/>
                </a:solidFill>
                <a:hlinkClick r:id="rId3"/>
              </a:rPr>
              <a:t>https://drive.google.com/drive/folders/1Jt3m3AuHWwSDYJPZOj5FJqj626gyI7Ek</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e5adeca124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e5adeca124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solidFill>
                  <a:schemeClr val="dk1"/>
                </a:solidFill>
              </a:rPr>
              <a:t>Teacher Note: </a:t>
            </a:r>
            <a:r>
              <a:rPr lang="en" dirty="0">
                <a:solidFill>
                  <a:schemeClr val="dk1"/>
                </a:solidFill>
              </a:rPr>
              <a:t>If you’re providing students with the student sheet to review their learning, do so now. There is a 3rd grade student sheet, and a 4th-5th grade student sheet.  </a:t>
            </a:r>
            <a:endParaRPr dirty="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e5adeca124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e5adeca124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a:solidFill>
                  <a:schemeClr val="dk1"/>
                </a:solidFill>
              </a:rPr>
              <a:t>Ask students, “Now that you've learned about how and why earthquakes occur, as well as how you can protect yourself and others, have your feelings changed?" Turn and talk: Yes or No and why?</a:t>
            </a:r>
            <a:endParaRPr>
              <a:solidFill>
                <a:schemeClr val="dk1"/>
              </a:solidFill>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IMAGE / RESOURCE:</a:t>
            </a:r>
            <a:r>
              <a:rPr lang="en" u="sng">
                <a:solidFill>
                  <a:schemeClr val="hlink"/>
                </a:solidFill>
                <a:hlinkClick r:id="rId3"/>
              </a:rPr>
              <a:t>https://children.wi.gov/Pages/FeelingsThermometer.aspx</a:t>
            </a:r>
            <a:r>
              <a:rPr lang="en"/>
              <a: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c7144b0494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c7144b0494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Teacher Notes: </a:t>
            </a:r>
            <a:r>
              <a:rPr lang="en">
                <a:solidFill>
                  <a:schemeClr val="dk1"/>
                </a:solidFill>
              </a:rPr>
              <a:t>NEXT DAY: Ask students how their conversations with their families went. Did their family members know that Drop, Cover, and Hold On are the correct protective actions? Did they talk about an emergency plan?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a:t>
            </a:r>
            <a:r>
              <a:rPr lang="en" u="sng">
                <a:solidFill>
                  <a:schemeClr val="hlink"/>
                </a:solidFill>
                <a:hlinkClick r:id="rId3"/>
              </a:rPr>
              <a:t>https://www.shakeout.org/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LINK: </a:t>
            </a:r>
            <a:r>
              <a:rPr lang="en-US" u="sng">
                <a:solidFill>
                  <a:schemeClr val="hlink"/>
                </a:solidFill>
                <a:hlinkClick r:id="rId3"/>
              </a:rPr>
              <a:t>https://docs.google.com/forms/d/e/1FAIpQLSeNHAr45fDTztflhJJD3_JVS8p0RiV1MW9sKyQgFucGJyKcCA/viewform?usp=sf_link</a:t>
            </a:r>
            <a:r>
              <a:rPr lang="en-US"/>
              <a:t> </a:t>
            </a: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47</a:t>
            </a:fld>
            <a:endParaRPr lang="en-US"/>
          </a:p>
        </p:txBody>
      </p:sp>
    </p:spTree>
    <p:extLst>
      <p:ext uri="{BB962C8B-B14F-4D97-AF65-F5344CB8AC3E}">
        <p14:creationId xmlns:p14="http://schemas.microsoft.com/office/powerpoint/2010/main" val="32694559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6c20a6e7f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6c20a6e7f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6c20a6e7f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6c20a6e7f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e7b8e617c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e7b8e617c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6c20a6e7f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6c20a6e7f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IMAGE: </a:t>
            </a:r>
            <a:r>
              <a:rPr lang="en-US" u="sng">
                <a:solidFill>
                  <a:schemeClr val="hlink"/>
                </a:solidFill>
                <a:hlinkClick r:id="rId3"/>
              </a:rPr>
              <a:t>https://www.iris.edu/hq/inclass/activities/introduction_to_faults_and_plate_tectonics</a:t>
            </a:r>
            <a:r>
              <a:rPr lang="en-US"/>
              <a:t> </a:t>
            </a:r>
          </a:p>
          <a:p>
            <a:pPr marL="0" lvl="0" indent="0" algn="l" rtl="0">
              <a:spcBef>
                <a:spcPts val="0"/>
              </a:spcBef>
              <a:spcAft>
                <a:spcPts val="0"/>
              </a:spcAft>
              <a:buNone/>
            </a:pPr>
            <a:r>
              <a:rPr lang="en-US"/>
              <a:t>SOURCE: </a:t>
            </a:r>
            <a:r>
              <a:rPr lang="en-US" u="sng">
                <a:solidFill>
                  <a:schemeClr val="hlink"/>
                </a:solidFill>
                <a:hlinkClick r:id="rId4"/>
              </a:rPr>
              <a:t>https://www.usgs.gov/programs/earthquake-hazards/science/pacific-northwest-hazards</a:t>
            </a:r>
            <a:endParaRPr lang="en-US"/>
          </a:p>
          <a:p>
            <a:pPr marL="0" lvl="0" indent="0" algn="l" rtl="0">
              <a:spcBef>
                <a:spcPts val="0"/>
              </a:spcBef>
              <a:spcAft>
                <a:spcPts val="0"/>
              </a:spcAft>
              <a:buNone/>
            </a:pPr>
            <a:r>
              <a:rPr lang="en-US" u="sng">
                <a:solidFill>
                  <a:schemeClr val="hlink"/>
                </a:solidFill>
                <a:hlinkClick r:id="rId5"/>
              </a:rPr>
              <a:t>https://www.usgs.gov/programs/earthquake-hazards/science/southern-california-earthquake-hazards</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51</a:t>
            </a:fld>
            <a:endParaRPr lang="en-US"/>
          </a:p>
        </p:txBody>
      </p:sp>
    </p:spTree>
    <p:extLst>
      <p:ext uri="{BB962C8B-B14F-4D97-AF65-F5344CB8AC3E}">
        <p14:creationId xmlns:p14="http://schemas.microsoft.com/office/powerpoint/2010/main" val="30609353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u="sng">
                <a:solidFill>
                  <a:schemeClr val="hlink"/>
                </a:solidFill>
                <a:hlinkClick r:id="rId3"/>
              </a:rPr>
              <a:t>https://drive.google.com/drive/folders/1oQOHup9P_p3DUkyIOi9DwqAlLgzdY45A?usp=drive_link</a:t>
            </a:r>
            <a:endParaRPr lang="en-US"/>
          </a:p>
          <a:p>
            <a:pPr marL="0" lvl="0" indent="0" algn="l" rtl="0">
              <a:spcBef>
                <a:spcPts val="0"/>
              </a:spcBef>
              <a:spcAft>
                <a:spcPts val="0"/>
              </a:spcAft>
              <a:buClr>
                <a:schemeClr val="dk1"/>
              </a:buClr>
              <a:buSzPts val="1100"/>
              <a:buFont typeface="Arial"/>
              <a:buNone/>
            </a:pPr>
            <a:r>
              <a:rPr lang="en-US">
                <a:solidFill>
                  <a:schemeClr val="dk1"/>
                </a:solidFill>
              </a:rPr>
              <a:t>For more information on Earthquake Early Warning, go to: </a:t>
            </a:r>
            <a:r>
              <a:rPr lang="en-US" u="sng">
                <a:solidFill>
                  <a:srgbClr val="0563C1"/>
                </a:solidFill>
                <a:hlinkClick r:id="rId4">
                  <a:extLst>
                    <a:ext uri="{A12FA001-AC4F-418D-AE19-62706E023703}">
                      <ahyp:hlinkClr xmlns:ahyp="http://schemas.microsoft.com/office/drawing/2018/hyperlinkcolor" val="tx"/>
                    </a:ext>
                  </a:extLst>
                </a:hlinkClick>
              </a:rPr>
              <a:t>https://www.iris.edu/hq/inclass/sequences/earthquake_early_warning</a:t>
            </a:r>
            <a:endParaRPr lang="en-US">
              <a:solidFill>
                <a:schemeClr val="dk1"/>
              </a:solidFill>
            </a:endParaRP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52</a:t>
            </a:fld>
            <a:endParaRPr lang="en-US"/>
          </a:p>
        </p:txBody>
      </p:sp>
    </p:spTree>
    <p:extLst>
      <p:ext uri="{BB962C8B-B14F-4D97-AF65-F5344CB8AC3E}">
        <p14:creationId xmlns:p14="http://schemas.microsoft.com/office/powerpoint/2010/main" val="6908500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SOURCE:  </a:t>
            </a:r>
            <a:r>
              <a:rPr lang="en-US" u="sng">
                <a:solidFill>
                  <a:schemeClr val="hlink"/>
                </a:solidFill>
                <a:hlinkClick r:id="rId3"/>
              </a:rPr>
              <a:t>https://www.shakeout.org/whyparticipate/</a:t>
            </a:r>
            <a:r>
              <a:rPr lang="en-US"/>
              <a:t> </a:t>
            </a:r>
          </a:p>
          <a:p>
            <a:pPr marL="0" lvl="0" indent="0" algn="l" rtl="0">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4"/>
              </a:rPr>
              <a:t>https://drive.google.com/file/d/1KaHNTj7_C1NvRDFZE3jWW-6g2K4I_Q4h/view</a:t>
            </a:r>
            <a:endParaRPr lang="en-US">
              <a:solidFill>
                <a:schemeClr val="dk1"/>
              </a:solidFill>
            </a:endParaRPr>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53</a:t>
            </a:fld>
            <a:endParaRPr lang="en-US"/>
          </a:p>
        </p:txBody>
      </p:sp>
    </p:spTree>
    <p:extLst>
      <p:ext uri="{BB962C8B-B14F-4D97-AF65-F5344CB8AC3E}">
        <p14:creationId xmlns:p14="http://schemas.microsoft.com/office/powerpoint/2010/main" val="18202934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54</a:t>
            </a:fld>
            <a:endParaRPr lang="en-US"/>
          </a:p>
        </p:txBody>
      </p:sp>
    </p:spTree>
    <p:extLst>
      <p:ext uri="{BB962C8B-B14F-4D97-AF65-F5344CB8AC3E}">
        <p14:creationId xmlns:p14="http://schemas.microsoft.com/office/powerpoint/2010/main" val="14242087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c7144b0494_0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2c7144b0494_0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b0996354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b0996354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aeb88e2e9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aeb88e2e9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6b56b4866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6b56b4866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c3e9333681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c3e9333681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Google Shape;20;p8">
            <a:extLst>
              <a:ext uri="{FF2B5EF4-FFF2-40B4-BE49-F238E27FC236}">
                <a16:creationId xmlns:a16="http://schemas.microsoft.com/office/drawing/2014/main" id="{CB04BB71-EF2C-6A05-D3F7-98FE94ED0070}"/>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t="2104" b="6152"/>
          <a:stretch/>
        </p:blipFill>
        <p:spPr>
          <a:xfrm>
            <a:off x="2193339" y="0"/>
            <a:ext cx="6950661" cy="2346742"/>
          </a:xfrm>
          <a:prstGeom prst="rect">
            <a:avLst/>
          </a:prstGeom>
        </p:spPr>
      </p:pic>
      <p:sp>
        <p:nvSpPr>
          <p:cNvPr id="8" name="Rectangle 7">
            <a:extLst>
              <a:ext uri="{FF2B5EF4-FFF2-40B4-BE49-F238E27FC236}">
                <a16:creationId xmlns:a16="http://schemas.microsoft.com/office/drawing/2014/main" id="{ECDCBB8A-B6FB-7E4F-1DC3-BEF936B8A0F0}"/>
              </a:ext>
            </a:extLst>
          </p:cNvPr>
          <p:cNvSpPr/>
          <p:nvPr/>
        </p:nvSpPr>
        <p:spPr>
          <a:xfrm>
            <a:off x="1" y="0"/>
            <a:ext cx="2468879" cy="2346742"/>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17" name="Picture 16" descr="A black background with white text&#10;&#10;Description automatically generated">
            <a:extLst>
              <a:ext uri="{FF2B5EF4-FFF2-40B4-BE49-F238E27FC236}">
                <a16:creationId xmlns:a16="http://schemas.microsoft.com/office/drawing/2014/main" id="{D74C0DB1-7B6E-EBF1-2B4B-707C142162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878" y="475303"/>
            <a:ext cx="2954614" cy="1396136"/>
          </a:xfrm>
          <a:prstGeom prst="rect">
            <a:avLst/>
          </a:prstGeom>
        </p:spPr>
      </p:pic>
    </p:spTree>
    <p:extLst>
      <p:ext uri="{BB962C8B-B14F-4D97-AF65-F5344CB8AC3E}">
        <p14:creationId xmlns:p14="http://schemas.microsoft.com/office/powerpoint/2010/main" val="162992046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92188133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5" name="Google Shape;35;p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4227603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9" name="Google Shape;39;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291185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1770616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Student Facing - no SA logo">
  <p:cSld name="Title and Content Student Facing - no SA logo">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19069" y="664362"/>
            <a:ext cx="8625300" cy="431400"/>
          </a:xfrm>
          <a:prstGeom prst="rect">
            <a:avLst/>
          </a:prstGeom>
          <a:noFill/>
          <a:ln>
            <a:noFill/>
          </a:ln>
        </p:spPr>
        <p:txBody>
          <a:bodyPr spcFirstLastPara="1" wrap="square" lIns="91425" tIns="45700" rIns="91425" bIns="45700" anchor="t" anchorCtr="0">
            <a:noAutofit/>
          </a:bodyPr>
          <a:lstStyle>
            <a:lvl1pPr marR="0" lvl="0"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 name="Google Shape;16;p3"/>
          <p:cNvSpPr txBox="1">
            <a:spLocks noGrp="1"/>
          </p:cNvSpPr>
          <p:nvPr>
            <p:ph type="body" idx="1"/>
          </p:nvPr>
        </p:nvSpPr>
        <p:spPr>
          <a:xfrm>
            <a:off x="628650" y="1318925"/>
            <a:ext cx="7886700" cy="3113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26019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DCBB8A-B6FB-7E4F-1DC3-BEF936B8A0F0}"/>
              </a:ext>
            </a:extLst>
          </p:cNvPr>
          <p:cNvSpPr/>
          <p:nvPr/>
        </p:nvSpPr>
        <p:spPr>
          <a:xfrm>
            <a:off x="0" y="1"/>
            <a:ext cx="9144000" cy="2749826"/>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Google Shape;20;p8">
            <a:extLst>
              <a:ext uri="{FF2B5EF4-FFF2-40B4-BE49-F238E27FC236}">
                <a16:creationId xmlns:a16="http://schemas.microsoft.com/office/drawing/2014/main" id="{CB04BB71-EF2C-6A05-D3F7-98FE94ED0070}"/>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6129"/>
          <a:stretch/>
        </p:blipFill>
        <p:spPr>
          <a:xfrm>
            <a:off x="1671857" y="1"/>
            <a:ext cx="7472142" cy="2749826"/>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6" name="Picture 5" descr="A green and blue text on a black background&#10;&#10;Description automatically generated">
            <a:extLst>
              <a:ext uri="{FF2B5EF4-FFF2-40B4-BE49-F238E27FC236}">
                <a16:creationId xmlns:a16="http://schemas.microsoft.com/office/drawing/2014/main" id="{70F4415C-0C16-FCEC-B9AC-AE5472001B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1838" y="3093967"/>
            <a:ext cx="2600325" cy="1228725"/>
          </a:xfrm>
          <a:prstGeom prst="rect">
            <a:avLst/>
          </a:prstGeom>
        </p:spPr>
      </p:pic>
    </p:spTree>
    <p:extLst>
      <p:ext uri="{BB962C8B-B14F-4D97-AF65-F5344CB8AC3E}">
        <p14:creationId xmlns:p14="http://schemas.microsoft.com/office/powerpoint/2010/main" val="327259892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355147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413080866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817054" y="654441"/>
            <a:ext cx="3326947" cy="4072682"/>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05328830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59672681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424561708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3280599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412805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8" name="Footer Placeholder 4">
            <a:extLst>
              <a:ext uri="{FF2B5EF4-FFF2-40B4-BE49-F238E27FC236}">
                <a16:creationId xmlns:a16="http://schemas.microsoft.com/office/drawing/2014/main" id="{72A9F85A-032A-1F59-BEB0-FEC290FE9E9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pic>
        <p:nvPicPr>
          <p:cNvPr id="22" name="Picture 21">
            <a:extLst>
              <a:ext uri="{FF2B5EF4-FFF2-40B4-BE49-F238E27FC236}">
                <a16:creationId xmlns:a16="http://schemas.microsoft.com/office/drawing/2014/main" id="{1C0FEFF8-CFFD-87A0-EE82-E418C0B1B7FD}"/>
              </a:ext>
            </a:extLst>
          </p:cNvPr>
          <p:cNvPicPr>
            <a:picLocks noChangeAspect="1"/>
          </p:cNvPicPr>
          <p:nvPr/>
        </p:nvPicPr>
        <p:blipFill>
          <a:blip r:embed="rId16"/>
          <a:stretch>
            <a:fillRect/>
          </a:stretch>
        </p:blipFill>
        <p:spPr>
          <a:xfrm>
            <a:off x="0" y="0"/>
            <a:ext cx="9141714" cy="409472"/>
          </a:xfrm>
          <a:prstGeom prst="rect">
            <a:avLst/>
          </a:prstGeom>
        </p:spPr>
      </p:pic>
    </p:spTree>
    <p:extLst>
      <p:ext uri="{BB962C8B-B14F-4D97-AF65-F5344CB8AC3E}">
        <p14:creationId xmlns:p14="http://schemas.microsoft.com/office/powerpoint/2010/main" val="130778562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9" r:id="rId11"/>
    <p:sldLayoutId id="2147483670" r:id="rId12"/>
    <p:sldLayoutId id="2147483671" r:id="rId13"/>
    <p:sldLayoutId id="2147483672" r:id="rId14"/>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32.xml"/><Relationship Id="rId7" Type="http://schemas.openxmlformats.org/officeDocument/2006/relationships/slide" Target="slide36.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slide" Target="slide34.xml"/><Relationship Id="rId5" Type="http://schemas.openxmlformats.org/officeDocument/2006/relationships/slide" Target="slide35.xml"/><Relationship Id="rId4" Type="http://schemas.openxmlformats.org/officeDocument/2006/relationships/slide" Target="slide33.xml"/></Relationships>
</file>

<file path=ppt/slides/_rels/slide11.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slide" Target="slide40.xml"/><Relationship Id="rId5" Type="http://schemas.openxmlformats.org/officeDocument/2006/relationships/slide" Target="slide39.xml"/><Relationship Id="rId4" Type="http://schemas.openxmlformats.org/officeDocument/2006/relationships/slide" Target="slide38.xml"/></Relationships>
</file>

<file path=ppt/slides/_rels/slide12.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slide" Target="slide42.xml"/><Relationship Id="rId7" Type="http://schemas.openxmlformats.org/officeDocument/2006/relationships/slide" Target="slide46.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slide" Target="slide45.xml"/><Relationship Id="rId5" Type="http://schemas.openxmlformats.org/officeDocument/2006/relationships/slide" Target="slide44.xml"/><Relationship Id="rId4" Type="http://schemas.openxmlformats.org/officeDocument/2006/relationships/slide" Target="slide43.xml"/></Relationships>
</file>

<file path=ppt/slides/_rels/slide13.xml.rels><?xml version="1.0" encoding="UTF-8" standalone="yes"?>
<Relationships xmlns="http://schemas.openxmlformats.org/package/2006/relationships"><Relationship Id="rId3" Type="http://schemas.openxmlformats.org/officeDocument/2006/relationships/hyperlink" Target="https://www.shakeout.org/"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s://educatorclips.com/fire_drill.html" TargetMode="External"/><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hyperlink" Target="https://drive.google.com/file/d/1bey_N-Kk5RGJhFgTLFIgTZLeorlPEFIm/view?usp=drive_link" TargetMode="External"/><Relationship Id="rId4" Type="http://schemas.openxmlformats.org/officeDocument/2006/relationships/hyperlink" Target="https://www.olympia.org/o/oms/article/136094"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hildren.wi.gov/Pages/FeelingsThermometer.asp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hyperlink" Target="https://earthquake.usgs.gov/earthquakes/map/"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hyperlink" Target="https://drive.google.com/file/d/18WPnYQ4nZ_8fVGnnklmQhZj-2-odHxrD/view" TargetMode="External"/><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e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notesSlide" Target="../notesSlides/notesSlide19.xml"/><Relationship Id="rId9" Type="http://schemas.openxmlformats.org/officeDocument/2006/relationships/hyperlink" Target="https://drive.google.com/file/d/1bey_N-Kk5RGJhFgTLFIgTZLeorlPEFIm/view"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1drv.ms/w/c/7115c3255e4239b3/EdH9CmHGI9VGiccl2Mf-4G0BEviphtjHzbtrXO6wGRYY0A?e=aFmpoR" TargetMode="External"/><Relationship Id="rId3" Type="http://schemas.openxmlformats.org/officeDocument/2006/relationships/hyperlink" Target="https://1drv.ms/w/c/7115c3255e4239b3/Ed8dwVgNxgJIs7Ch_CIIdhUB0dSe-oWgv3iJDrjuYGhxnA?e=qGNUvY" TargetMode="External"/><Relationship Id="rId7" Type="http://schemas.openxmlformats.org/officeDocument/2006/relationships/hyperlink" Target="https://1drv.ms/w/c/7115c3255e4239b3/EfvCqznX0bdPu2y8OplCpmoBl7ZF7cZy1sPG-6y1DoOgRg?e=rgXdqJ"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s://d.docs.live.net/7115c3255e4239b3/LAUSD%20Final%202024/4th-%205th%20Grade%20Student%20Sheet%20-%20Great%20ShakeOut%20LAUSD%20FINAL.docx" TargetMode="External"/><Relationship Id="rId5" Type="http://schemas.openxmlformats.org/officeDocument/2006/relationships/hyperlink" Target="https://1drv.ms/w/c/7115c3255e4239b3/EUYItfqyu_hDm6ChrzFqxkUBHT5JNk4L1IooaZryiVBNGQ?e=0tFDyX" TargetMode="External"/><Relationship Id="rId4" Type="http://schemas.openxmlformats.org/officeDocument/2006/relationships/hyperlink" Target="https://1drv.ms/w/c/7115c3255e4239b3/EYr2qKUzrOVDsiItDlr93mcB_lDR3ZLHE_7qmpmjXmBs4Q?e=Rm71i8" TargetMode="External"/><Relationship Id="rId9" Type="http://schemas.openxmlformats.org/officeDocument/2006/relationships/hyperlink" Target="https://1drv.ms/w/c/7115c3255e4239b3/ETzpXvxNcztLvkXOgjdtNYEBnzIPJ6OTEVm6Qrfx3rpfNA?e=ZHvg6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hyperlink" Target="https://pubs.oregon.gov/dogami/ofr/O-01-02.pdf" TargetMode="External"/><Relationship Id="rId3" Type="http://schemas.openxmlformats.org/officeDocument/2006/relationships/slideLayout" Target="../slideLayouts/slideLayout13.xml"/><Relationship Id="rId7" Type="http://schemas.openxmlformats.org/officeDocument/2006/relationships/hyperlink" Target="https://drive.google.com/file/d/1fgu1qEMsOpWoAKCjCzmeu0ugLZ5Cy4tw/view"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notesSlide" Target="../notesSlides/notesSlide21.xml"/><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pubs.usgs.gov/of/1996/ofr-96-0263/"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video" Target="https://www.youtube.com/embed/-5BgKKutxBs?feature=oembed" TargetMode="External"/><Relationship Id="rId6" Type="http://schemas.openxmlformats.org/officeDocument/2006/relationships/hyperlink" Target="https://www.youtube.com/watch?v=-5BgKKutxBs" TargetMode="External"/><Relationship Id="rId5" Type="http://schemas.openxmlformats.org/officeDocument/2006/relationships/hyperlink" Target="https://rocketrules.org/wp-content/uploads/2020/09/Earthquake_Story_Full_optimized.pdf" TargetMode="Externa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hyperlink" Target="https://www.nsf.gov/news/mmg/mmg_disp.jsp?med_id=77253&amp;from="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gif"/><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hyperlink" Target="https://web.ics.purdue.edu/~braile/edumod/waves/WaveDemo.htm" TargetMode="External"/><Relationship Id="rId4" Type="http://schemas.openxmlformats.org/officeDocument/2006/relationships/image" Target="../media/image25.gif"/></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eg"/><Relationship Id="rId7" Type="http://schemas.openxmlformats.org/officeDocument/2006/relationships/image" Target="../media/image31.gif"/><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hyperlink" Target="https://web.ics.purdue.edu/~braile/edumod/waves/WaveDemo.htm"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13.xml"/><Relationship Id="rId7" Type="http://schemas.openxmlformats.org/officeDocument/2006/relationships/hyperlink" Target="http://drive.google.com/file/d/19PweooFnt1jzdvmiu7O-x2E3dagFOnLW/view"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28.xml"/><Relationship Id="rId9"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drive.google.com/file/d/1wl-DjZ9fmVTTFuUtAVhcseaE5UpkkGdk/view?usp=drive_lin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hyperlink" Target="https://www.usgs.gov/media/images/national-seismic-hazard-model-2023-chance-damaging-earthquake-shaking" TargetMode="Externa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hyperlink" Target="https://www.usgs.gov/media/images/national-seismic-hazard-model-2023-chance-damaging-earthquake-shaking" TargetMode="Externa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hyperlink" Target="https://www.usgs.gov/media/images/national-seismic-hazard-model-2023-chance-damaging-earthquake-shaki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drive.google.com/file/d/1KaHNTj7_C1NvRDFZE3jWW-6g2K4I_Q4h/view"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hyperlink" Target="https://drive.google.com/file/d/1KaHNTj7_C1NvRDFZE3jWW-6g2K4I_Q4h/view"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hyperlink" Target="https://drive.google.com/file/d/1KaHNTj7_C1NvRDFZE3jWW-6g2K4I_Q4h/view" TargetMode="Externa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hyperlink" Target="https://drive.google.com/file/d/1KaHNTj7_C1NvRDFZE3jWW-6g2K4I_Q4h/view"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slide" Target="slide15.xml"/><Relationship Id="rId4" Type="http://schemas.openxmlformats.org/officeDocument/2006/relationships/slide" Target="slide1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gi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2.png"/><Relationship Id="rId5" Type="http://schemas.openxmlformats.org/officeDocument/2006/relationships/image" Target="../media/image1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www.usgs.gov/faqs/how-do-i-sign-shakealertr-earthquake-early-warning-system"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hyperlink" Target="https://children.wi.gov/Pages/FeelingsThermometer.aspx"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hyperlink" Target="https://www.shakeout.or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slide" Target="slide19.xml"/><Relationship Id="rId5" Type="http://schemas.openxmlformats.org/officeDocument/2006/relationships/slide" Target="slide18.xml"/><Relationship Id="rId4" Type="http://schemas.openxmlformats.org/officeDocument/2006/relationships/slide" Target="slide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hyperlink" Target="https://www.shakeout.org/downloads/ShakeOut_Drill_Guidance_GradesK-4.pptx" TargetMode="External"/><Relationship Id="rId3" Type="http://schemas.openxmlformats.org/officeDocument/2006/relationships/hyperlink" Target="https://www.iris.edu/hq/programs/epo/shake_alert" TargetMode="External"/><Relationship Id="rId7" Type="http://schemas.openxmlformats.org/officeDocument/2006/relationships/hyperlink" Target="https://www.earthquakecountry.org/languages/" TargetMode="External"/><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hyperlink" Target="https://docs.google.com/forms/d/e/1FAIpQLScK-wkerGAJ6_5mnTumQNVis67kVD43sVuKziZVABgnVCNhJQ/viewform?embedded=true" TargetMode="External"/><Relationship Id="rId5" Type="http://schemas.openxmlformats.org/officeDocument/2006/relationships/hyperlink" Target="https://rocketrules.org/" TargetMode="External"/><Relationship Id="rId10" Type="http://schemas.openxmlformats.org/officeDocument/2006/relationships/hyperlink" Target="https://rocketrules.org/wp-content/uploads/2020/09/Earthquake_Story_Full_optimized.pdf" TargetMode="External"/><Relationship Id="rId4" Type="http://schemas.openxmlformats.org/officeDocument/2006/relationships/hyperlink" Target="https://drive.google.com/drive/folders/15uvK1IVDAduCD_h7YgmqmBslZQoFSdhX" TargetMode="External"/><Relationship Id="rId9" Type="http://schemas.openxmlformats.org/officeDocument/2006/relationships/hyperlink" Target="https://rocketrules.org/wp-content/uploads/2020/08/Earthquake_Cont_English_072720.pdf" TargetMode="External"/></Relationships>
</file>

<file path=ppt/slides/_rels/slide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slide" Target="slide22.xml"/><Relationship Id="rId4" Type="http://schemas.openxmlformats.org/officeDocument/2006/relationships/slide" Target="slide21.xml"/></Relationships>
</file>

<file path=ppt/slides/_rels/slide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slide" Target="slide25.xml"/><Relationship Id="rId4" Type="http://schemas.openxmlformats.org/officeDocument/2006/relationships/slide" Target="slide24.xml"/></Relationships>
</file>

<file path=ppt/slides/_rels/slide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slide" Target="slide28.xml"/><Relationship Id="rId4" Type="http://schemas.openxmlformats.org/officeDocument/2006/relationships/slide" Target="slide27.xml"/></Relationships>
</file>

<file path=ppt/slides/_rels/slide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slide" Target="slide31.xml"/><Relationship Id="rId4" Type="http://schemas.openxmlformats.org/officeDocument/2006/relationships/slide" Target="slide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293916" y="3807840"/>
            <a:ext cx="8430359" cy="620612"/>
          </a:xfrm>
        </p:spPr>
        <p:txBody>
          <a:bodyPr>
            <a:noAutofit/>
          </a:bodyPr>
          <a:lstStyle/>
          <a:p>
            <a:r>
              <a:rPr lang="en-US" b="1"/>
              <a:t>3</a:t>
            </a:r>
            <a:r>
              <a:rPr lang="en-US" b="1" baseline="30000"/>
              <a:t>rd</a:t>
            </a:r>
            <a:r>
              <a:rPr lang="en-US" b="1"/>
              <a:t> – 5</a:t>
            </a:r>
            <a:r>
              <a:rPr lang="en-US" b="1" baseline="30000"/>
              <a:t>th</a:t>
            </a:r>
            <a:r>
              <a:rPr lang="en-US" b="1"/>
              <a:t> Grade </a:t>
            </a:r>
          </a:p>
          <a:p>
            <a:r>
              <a:rPr lang="en-US" sz="1500" i="1"/>
              <a:t>Lesson length: 1 hour</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293916" y="2661981"/>
            <a:ext cx="8430359" cy="895350"/>
          </a:xfrm>
        </p:spPr>
        <p:txBody>
          <a:bodyPr>
            <a:normAutofit fontScale="90000"/>
          </a:bodyPr>
          <a:lstStyle/>
          <a:p>
            <a:pPr>
              <a:lnSpc>
                <a:spcPct val="100000"/>
              </a:lnSpc>
              <a:spcBef>
                <a:spcPts val="0"/>
              </a:spcBef>
              <a:defRPr/>
            </a:pPr>
            <a:r>
              <a:rPr lang="en-US" sz="2700" b="0" kern="0" dirty="0" err="1">
                <a:latin typeface="Arial"/>
                <a:cs typeface="Arial"/>
                <a:sym typeface="Arial"/>
              </a:rPr>
              <a:t>ShakeAlert</a:t>
            </a:r>
            <a:r>
              <a:rPr lang="en-US" sz="2700" b="0" kern="0" baseline="30000" dirty="0">
                <a:latin typeface="Arial"/>
                <a:cs typeface="Arial"/>
                <a:sym typeface="Arial"/>
              </a:rPr>
              <a:t>®</a:t>
            </a:r>
            <a:r>
              <a:rPr lang="en-US" sz="2700" b="0" kern="0" dirty="0">
                <a:latin typeface="Arial"/>
                <a:cs typeface="Arial"/>
                <a:sym typeface="Arial"/>
              </a:rPr>
              <a:t> Earthquake Early Warning </a:t>
            </a:r>
            <a:br>
              <a:rPr lang="en-US" sz="4050" b="0" kern="0" dirty="0">
                <a:latin typeface="Arial"/>
                <a:cs typeface="Arial"/>
              </a:rPr>
            </a:br>
            <a:r>
              <a:rPr lang="en-US" sz="4500" kern="0" dirty="0">
                <a:latin typeface="Arial"/>
                <a:cs typeface="Arial"/>
                <a:sym typeface="Arial"/>
              </a:rPr>
              <a:t>Earthquake Drill Lesson</a:t>
            </a:r>
            <a:endParaRPr lang="en-US" dirty="0"/>
          </a:p>
        </p:txBody>
      </p:sp>
      <p:sp>
        <p:nvSpPr>
          <p:cNvPr id="6" name="Slide Number Placeholder 5">
            <a:extLst>
              <a:ext uri="{FF2B5EF4-FFF2-40B4-BE49-F238E27FC236}">
                <a16:creationId xmlns:a16="http://schemas.microsoft.com/office/drawing/2014/main" id="{81D3E793-53AC-1476-B7C0-CA77E7C22173}"/>
              </a:ext>
            </a:extLst>
          </p:cNvPr>
          <p:cNvSpPr>
            <a:spLocks noGrp="1"/>
          </p:cNvSpPr>
          <p:nvPr>
            <p:ph type="sldNum" sz="quarter" idx="11"/>
          </p:nvPr>
        </p:nvSpPr>
        <p:spPr>
          <a:xfrm>
            <a:off x="7086600" y="4867976"/>
            <a:ext cx="2057400" cy="273844"/>
          </a:xfrm>
        </p:spPr>
        <p:txBody>
          <a:bodyPr/>
          <a:lstStyle/>
          <a:p>
            <a:fld id="{4CD52F5A-F23C-D446-A233-54F38C79DABD}" type="slidenum">
              <a:rPr lang="en-US" smtClean="0"/>
              <a:pPr/>
              <a:t>1</a:t>
            </a:fld>
            <a:endParaRPr lang="en-US"/>
          </a:p>
        </p:txBody>
      </p:sp>
      <p:sp>
        <p:nvSpPr>
          <p:cNvPr id="8" name="Google Shape;46;p10">
            <a:extLst>
              <a:ext uri="{FF2B5EF4-FFF2-40B4-BE49-F238E27FC236}">
                <a16:creationId xmlns:a16="http://schemas.microsoft.com/office/drawing/2014/main" id="{C286C6D9-5AA5-457A-57EA-E7345D335FD7}"/>
              </a:ext>
            </a:extLst>
          </p:cNvPr>
          <p:cNvSpPr txBox="1"/>
          <p:nvPr/>
        </p:nvSpPr>
        <p:spPr>
          <a:xfrm>
            <a:off x="4081422" y="626084"/>
            <a:ext cx="4659028" cy="267951"/>
          </a:xfrm>
          <a:prstGeom prst="roundRect">
            <a:avLst/>
          </a:prstGeom>
          <a:solidFill>
            <a:srgbClr val="D9EAD3"/>
          </a:solidFill>
          <a:ln w="28575" cap="flat" cmpd="sng">
            <a:solidFill>
              <a:srgbClr val="006F41"/>
            </a:solidFill>
            <a:prstDash val="solid"/>
            <a:round/>
            <a:headEnd type="none" w="sm" len="sm"/>
            <a:tailEnd type="none" w="sm" len="sm"/>
          </a:ln>
        </p:spPr>
        <p:txBody>
          <a:bodyPr spcFirstLastPara="1" wrap="square" lIns="68569" tIns="68569" rIns="68569" bIns="68569"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80000"/>
              </a:lnSpc>
              <a:buClr>
                <a:srgbClr val="000000"/>
              </a:buClr>
              <a:buSzPts val="935"/>
              <a:defRPr/>
            </a:pPr>
            <a:r>
              <a:rPr lang="en" sz="1350" b="1" kern="0">
                <a:solidFill>
                  <a:srgbClr val="000000"/>
                </a:solidFill>
                <a:latin typeface="Arial"/>
                <a:cs typeface="Arial"/>
                <a:sym typeface="Arial"/>
              </a:rPr>
              <a:t>GREEN SLIDES</a:t>
            </a:r>
            <a:r>
              <a:rPr lang="en" sz="1350" kern="0">
                <a:solidFill>
                  <a:srgbClr val="000000"/>
                </a:solidFill>
                <a:latin typeface="Arial"/>
                <a:cs typeface="Arial"/>
                <a:sym typeface="Arial"/>
              </a:rPr>
              <a:t> = Teacher Preparation &amp; Information</a:t>
            </a:r>
            <a:endParaRPr sz="1350" kern="0">
              <a:solidFill>
                <a:srgbClr val="000000"/>
              </a:solidFill>
              <a:latin typeface="Arial"/>
              <a:cs typeface="Arial"/>
              <a:sym typeface="Arial"/>
            </a:endParaRPr>
          </a:p>
          <a:p>
            <a:pPr defTabSz="685800">
              <a:buClr>
                <a:srgbClr val="000000"/>
              </a:buClr>
              <a:defRPr/>
            </a:pPr>
            <a:endParaRPr sz="1050" kern="0">
              <a:solidFill>
                <a:srgbClr val="000000"/>
              </a:solidFill>
              <a:latin typeface="Arial"/>
              <a:cs typeface="Arial"/>
              <a:sym typeface="Arial"/>
            </a:endParaRPr>
          </a:p>
        </p:txBody>
      </p:sp>
      <p:sp>
        <p:nvSpPr>
          <p:cNvPr id="9" name="Google Shape;47;p10">
            <a:extLst>
              <a:ext uri="{FF2B5EF4-FFF2-40B4-BE49-F238E27FC236}">
                <a16:creationId xmlns:a16="http://schemas.microsoft.com/office/drawing/2014/main" id="{CE084991-E62D-5932-93CF-1D3D82DBE974}"/>
              </a:ext>
            </a:extLst>
          </p:cNvPr>
          <p:cNvSpPr txBox="1"/>
          <p:nvPr/>
        </p:nvSpPr>
        <p:spPr>
          <a:xfrm>
            <a:off x="4094900" y="954390"/>
            <a:ext cx="4629375" cy="249980"/>
          </a:xfrm>
          <a:prstGeom prst="roundRect">
            <a:avLst/>
          </a:prstGeom>
          <a:solidFill>
            <a:schemeClr val="lt1"/>
          </a:solidFill>
          <a:ln w="19050" cap="flat" cmpd="sng">
            <a:noFill/>
            <a:prstDash val="solid"/>
            <a:round/>
            <a:headEnd type="none" w="sm" len="sm"/>
            <a:tailEnd type="none" w="sm" len="sm"/>
          </a:ln>
        </p:spPr>
        <p:txBody>
          <a:bodyPr spcFirstLastPara="1" wrap="square" lIns="68569" tIns="68569" rIns="68569" bIns="68569"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80000"/>
              </a:lnSpc>
              <a:buClr>
                <a:srgbClr val="000000"/>
              </a:buClr>
              <a:defRPr/>
            </a:pPr>
            <a:r>
              <a:rPr lang="en" sz="1350" b="1" kern="0">
                <a:solidFill>
                  <a:srgbClr val="000000"/>
                </a:solidFill>
                <a:latin typeface="Arial"/>
                <a:cs typeface="Arial"/>
                <a:sym typeface="Arial"/>
              </a:rPr>
              <a:t>WHITE SLIDES </a:t>
            </a:r>
            <a:r>
              <a:rPr lang="en" sz="1350" kern="0">
                <a:solidFill>
                  <a:srgbClr val="000000"/>
                </a:solidFill>
                <a:latin typeface="Arial"/>
                <a:cs typeface="Arial"/>
                <a:sym typeface="Arial"/>
              </a:rPr>
              <a:t>= Present to Class</a:t>
            </a:r>
            <a:endParaRPr sz="1350" kern="0">
              <a:solidFill>
                <a:srgbClr val="000000"/>
              </a:solidFill>
              <a:latin typeface="Arial"/>
              <a:cs typeface="Arial"/>
              <a:sym typeface="Arial"/>
            </a:endParaRPr>
          </a:p>
          <a:p>
            <a:pPr defTabSz="685800">
              <a:buClr>
                <a:srgbClr val="000000"/>
              </a:buClr>
              <a:defRPr/>
            </a:pPr>
            <a:endParaRPr sz="1050" kern="0">
              <a:solidFill>
                <a:srgbClr val="000000"/>
              </a:solidFill>
              <a:latin typeface="Arial"/>
              <a:cs typeface="Arial"/>
              <a:sym typeface="Arial"/>
            </a:endParaRPr>
          </a:p>
        </p:txBody>
      </p:sp>
      <p:sp>
        <p:nvSpPr>
          <p:cNvPr id="2" name="TextBox 7">
            <a:extLst>
              <a:ext uri="{FF2B5EF4-FFF2-40B4-BE49-F238E27FC236}">
                <a16:creationId xmlns:a16="http://schemas.microsoft.com/office/drawing/2014/main" id="{F88B4011-3A0A-E01F-74D3-818F3A01732F}"/>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Tree>
    <p:extLst>
      <p:ext uri="{BB962C8B-B14F-4D97-AF65-F5344CB8AC3E}">
        <p14:creationId xmlns:p14="http://schemas.microsoft.com/office/powerpoint/2010/main" val="1949920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110"/>
        <p:cNvGrpSpPr/>
        <p:nvPr/>
      </p:nvGrpSpPr>
      <p:grpSpPr>
        <a:xfrm>
          <a:off x="0" y="0"/>
          <a:ext cx="0" cy="0"/>
          <a:chOff x="0" y="0"/>
          <a:chExt cx="0" cy="0"/>
        </a:xfrm>
      </p:grpSpPr>
      <p:sp>
        <p:nvSpPr>
          <p:cNvPr id="113" name="Google Shape;113;p19"/>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Teaching Steps - </a:t>
            </a:r>
            <a:r>
              <a:rPr lang="en" sz="1800" b="1" i="1">
                <a:solidFill>
                  <a:schemeClr val="tx1"/>
                </a:solidFill>
              </a:rPr>
              <a:t>page 7</a:t>
            </a:r>
            <a:endParaRPr sz="1800" b="1" i="1">
              <a:solidFill>
                <a:schemeClr val="tx1"/>
              </a:solidFill>
            </a:endParaRPr>
          </a:p>
        </p:txBody>
      </p:sp>
      <p:sp>
        <p:nvSpPr>
          <p:cNvPr id="112" name="Google Shape;112;p19"/>
          <p:cNvSpPr txBox="1">
            <a:spLocks noGrp="1"/>
          </p:cNvSpPr>
          <p:nvPr>
            <p:ph type="body" idx="1"/>
          </p:nvPr>
        </p:nvSpPr>
        <p:spPr>
          <a:xfrm>
            <a:off x="187178" y="1031488"/>
            <a:ext cx="8923200" cy="3516351"/>
          </a:xfrm>
          <a:prstGeom prst="rect">
            <a:avLst/>
          </a:prstGeom>
          <a:noFill/>
          <a:ln>
            <a:noFill/>
          </a:ln>
        </p:spPr>
        <p:txBody>
          <a:bodyPr spcFirstLastPara="1" wrap="square" lIns="91425" tIns="91425" rIns="91425" bIns="91425" anchor="t" anchorCtr="0">
            <a:noAutofit/>
          </a:bodyPr>
          <a:lstStyle/>
          <a:p>
            <a:pPr lvl="0" indent="-361950" algn="l" rtl="0">
              <a:spcBef>
                <a:spcPts val="0"/>
              </a:spcBef>
              <a:spcAft>
                <a:spcPts val="0"/>
              </a:spcAft>
              <a:buSzPts val="1200"/>
              <a:buFont typeface="+mj-lt"/>
              <a:buAutoNum type="arabicPeriod" startAt="20"/>
            </a:pPr>
            <a:r>
              <a:rPr lang="en" sz="1200" u="sng" dirty="0">
                <a:solidFill>
                  <a:schemeClr val="hlink"/>
                </a:solidFill>
                <a:hlinkClick r:id="rId3" action="ppaction://hlinksldjump"/>
              </a:rPr>
              <a:t>SLIDE 32</a:t>
            </a:r>
            <a:r>
              <a:rPr lang="en" sz="1200" dirty="0">
                <a:solidFill>
                  <a:schemeClr val="dk1"/>
                </a:solidFill>
              </a:rPr>
              <a:t> - Ask students to discuss whether they think there could be an earthquake where they live. Students in California will probably know that there are earthquakes nearby, but students in Oregon and Washington may not be aware that there is a risk of earthquakes. </a:t>
            </a:r>
            <a:endParaRPr lang="en-US" sz="1200" dirty="0">
              <a:solidFill>
                <a:schemeClr val="dk1"/>
              </a:solidFill>
              <a:cs typeface="Arial" panose="020B0604020202020204"/>
            </a:endParaRPr>
          </a:p>
          <a:p>
            <a:pPr marL="400050" lvl="0" indent="57150" algn="l" rtl="0">
              <a:spcBef>
                <a:spcPts val="0"/>
              </a:spcBef>
              <a:spcAft>
                <a:spcPts val="0"/>
              </a:spcAft>
              <a:buFont typeface="+mj-lt"/>
              <a:buAutoNum type="arabicPeriod" startAt="20"/>
            </a:pPr>
            <a:endParaRPr sz="600" dirty="0">
              <a:solidFill>
                <a:schemeClr val="dk1"/>
              </a:solidFill>
              <a:cs typeface="Arial" panose="020B0604020202020204"/>
            </a:endParaRPr>
          </a:p>
          <a:p>
            <a:pPr lvl="0" indent="-361950" algn="l" rtl="0">
              <a:spcBef>
                <a:spcPts val="0"/>
              </a:spcBef>
              <a:spcAft>
                <a:spcPts val="0"/>
              </a:spcAft>
              <a:buSzPts val="1200"/>
              <a:buFont typeface="+mj-lt"/>
              <a:buAutoNum type="arabicPeriod" startAt="20"/>
            </a:pPr>
            <a:r>
              <a:rPr lang="en" sz="1200" u="sng" dirty="0">
                <a:solidFill>
                  <a:schemeClr val="hlink"/>
                </a:solidFill>
                <a:hlinkClick r:id="rId4" action="ppaction://hlinksldjump">
                  <a:extLst>
                    <a:ext uri="{A12FA001-AC4F-418D-AE19-62706E023703}">
                      <ahyp:hlinkClr xmlns:ahyp="http://schemas.microsoft.com/office/drawing/2018/hyperlinkcolor" val="tx"/>
                    </a:ext>
                  </a:extLst>
                </a:hlinkClick>
              </a:rPr>
              <a:t>SLIDES 33</a:t>
            </a:r>
            <a:r>
              <a:rPr lang="en" sz="1200" dirty="0">
                <a:solidFill>
                  <a:schemeClr val="dk1"/>
                </a:solidFill>
              </a:rPr>
              <a:t> -  </a:t>
            </a:r>
            <a:r>
              <a:rPr lang="en" sz="1200" u="sng" dirty="0">
                <a:solidFill>
                  <a:schemeClr val="hlink"/>
                </a:solidFill>
                <a:hlinkClick r:id="rId5" action="ppaction://hlinksldjump">
                  <a:extLst>
                    <a:ext uri="{A12FA001-AC4F-418D-AE19-62706E023703}">
                      <ahyp:hlinkClr xmlns:ahyp="http://schemas.microsoft.com/office/drawing/2018/hyperlinkcolor" val="tx"/>
                    </a:ext>
                  </a:extLst>
                </a:hlinkClick>
              </a:rPr>
              <a:t>35</a:t>
            </a:r>
            <a:r>
              <a:rPr lang="en" sz="1200" dirty="0">
                <a:solidFill>
                  <a:schemeClr val="dk1"/>
                </a:solidFill>
              </a:rPr>
              <a:t> </a:t>
            </a:r>
            <a:r>
              <a:rPr lang="en" sz="1200" i="1" dirty="0">
                <a:solidFill>
                  <a:schemeClr val="dk1"/>
                </a:solidFill>
              </a:rPr>
              <a:t>are optional, and are skipped in the </a:t>
            </a:r>
            <a:r>
              <a:rPr lang="en" sz="1200" i="1" dirty="0" err="1">
                <a:solidFill>
                  <a:schemeClr val="dk1"/>
                </a:solidFill>
              </a:rPr>
              <a:t>slidedeck</a:t>
            </a:r>
            <a:r>
              <a:rPr lang="en" sz="1200" i="1" dirty="0">
                <a:solidFill>
                  <a:schemeClr val="dk1"/>
                </a:solidFill>
              </a:rPr>
              <a:t>. To </a:t>
            </a:r>
            <a:r>
              <a:rPr lang="en" sz="1200" i="1" dirty="0" err="1">
                <a:solidFill>
                  <a:schemeClr val="dk1"/>
                </a:solidFill>
              </a:rPr>
              <a:t>unskip</a:t>
            </a:r>
            <a:r>
              <a:rPr lang="en" sz="1200" i="1" dirty="0">
                <a:solidFill>
                  <a:schemeClr val="dk1"/>
                </a:solidFill>
              </a:rPr>
              <a:t> them, right click and click on “</a:t>
            </a:r>
            <a:r>
              <a:rPr lang="en" sz="1200" i="1" dirty="0" err="1">
                <a:solidFill>
                  <a:schemeClr val="dk1"/>
                </a:solidFill>
              </a:rPr>
              <a:t>Unskip</a:t>
            </a:r>
            <a:r>
              <a:rPr lang="en" sz="1200" i="1" dirty="0">
                <a:solidFill>
                  <a:schemeClr val="dk1"/>
                </a:solidFill>
              </a:rPr>
              <a:t>.” </a:t>
            </a:r>
            <a:endParaRPr sz="1200" i="1" dirty="0">
              <a:solidFill>
                <a:schemeClr val="dk1"/>
              </a:solidFill>
              <a:cs typeface="Arial" panose="020B0604020202020204"/>
            </a:endParaRPr>
          </a:p>
          <a:p>
            <a:pPr lvl="1" indent="-304800">
              <a:buSzPts val="1200"/>
              <a:buFont typeface="+mj-lt"/>
              <a:buAutoNum type="alphaLcParenR"/>
            </a:pPr>
            <a:r>
              <a:rPr lang="en" sz="1200" u="sng" dirty="0">
                <a:solidFill>
                  <a:schemeClr val="hlink"/>
                </a:solidFill>
                <a:hlinkClick r:id="rId4" action="ppaction://hlinksldjump">
                  <a:extLst>
                    <a:ext uri="{A12FA001-AC4F-418D-AE19-62706E023703}">
                      <ahyp:hlinkClr xmlns:ahyp="http://schemas.microsoft.com/office/drawing/2018/hyperlinkcolor" val="tx"/>
                    </a:ext>
                  </a:extLst>
                </a:hlinkClick>
              </a:rPr>
              <a:t>SLIDE 33 </a:t>
            </a:r>
            <a:r>
              <a:rPr lang="en" sz="1200" dirty="0">
                <a:solidFill>
                  <a:schemeClr val="dk1"/>
                </a:solidFill>
              </a:rPr>
              <a:t>- Tell students that this map shows the chance of experiencing a damaging earthquake in the next 100 years. Point out that the red areas have a greater than 95% chance of experiencing a damaging earthquake in the next 100 years, whereas the blue areas have a less than 5% chance. Ask a student to come up and point to the area where you live on the map. Work with students to determine the earthquake risk where you live using the key.</a:t>
            </a:r>
            <a:endParaRPr sz="1200" dirty="0">
              <a:solidFill>
                <a:schemeClr val="dk1"/>
              </a:solidFill>
            </a:endParaRPr>
          </a:p>
          <a:p>
            <a:pPr lvl="1" indent="-304800">
              <a:buSzPts val="1200"/>
              <a:buFont typeface="+mj-lt"/>
              <a:buAutoNum type="alphaLcParenR"/>
            </a:pPr>
            <a:r>
              <a:rPr lang="en" sz="1200" u="sng" dirty="0">
                <a:solidFill>
                  <a:schemeClr val="hlink"/>
                </a:solidFill>
                <a:hlinkClick r:id="rId6" action="ppaction://hlinksldjump">
                  <a:extLst>
                    <a:ext uri="{A12FA001-AC4F-418D-AE19-62706E023703}">
                      <ahyp:hlinkClr xmlns:ahyp="http://schemas.microsoft.com/office/drawing/2018/hyperlinkcolor" val="tx"/>
                    </a:ext>
                  </a:extLst>
                </a:hlinkClick>
              </a:rPr>
              <a:t>SLIDE 34</a:t>
            </a:r>
            <a:r>
              <a:rPr lang="en" sz="1200" dirty="0">
                <a:solidFill>
                  <a:schemeClr val="dk1"/>
                </a:solidFill>
              </a:rPr>
              <a:t> - This map also shows population density. Tell students that the black areas have lots of people living closer together, and light purple areas have a moderate amount of people living closer together. Again ask a student to come up and point to the area where you live on the map.</a:t>
            </a:r>
            <a:endParaRPr sz="1200" dirty="0">
              <a:solidFill>
                <a:schemeClr val="dk1"/>
              </a:solidFill>
            </a:endParaRPr>
          </a:p>
          <a:p>
            <a:pPr lvl="1" indent="-304800">
              <a:buSzPts val="1200"/>
              <a:buFont typeface="+mj-lt"/>
              <a:buAutoNum type="alphaLcParenR"/>
            </a:pPr>
            <a:r>
              <a:rPr lang="en" sz="1200" u="sng" dirty="0">
                <a:solidFill>
                  <a:schemeClr val="hlink"/>
                </a:solidFill>
                <a:hlinkClick r:id="rId5" action="ppaction://hlinksldjump">
                  <a:extLst>
                    <a:ext uri="{A12FA001-AC4F-418D-AE19-62706E023703}">
                      <ahyp:hlinkClr xmlns:ahyp="http://schemas.microsoft.com/office/drawing/2018/hyperlinkcolor" val="tx"/>
                    </a:ext>
                  </a:extLst>
                </a:hlinkClick>
              </a:rPr>
              <a:t>SLIDE 35</a:t>
            </a:r>
            <a:r>
              <a:rPr lang="en" sz="1200" dirty="0">
                <a:solidFill>
                  <a:schemeClr val="dk1"/>
                </a:solidFill>
              </a:rPr>
              <a:t> - Ask students what patterns they see in this map. What does this map show us about the area we live? Students should notice that California has the highest chance of experiencing a damaging earthquake in the next 100 years, with many areas having a &gt;95% chance. Areas in Oregon and Washington near the Pacific Ocean have a 50-95% chance of experiencing a damaging earthquake in the next 100 years.  </a:t>
            </a:r>
            <a:endParaRPr sz="1200" dirty="0">
              <a:solidFill>
                <a:schemeClr val="dk1"/>
              </a:solidFill>
            </a:endParaRPr>
          </a:p>
          <a:p>
            <a:pPr marL="1143000" lvl="0" indent="-228600" algn="l" rtl="0">
              <a:spcBef>
                <a:spcPts val="0"/>
              </a:spcBef>
              <a:spcAft>
                <a:spcPts val="0"/>
              </a:spcAft>
              <a:buFont typeface="+mj-lt"/>
              <a:buAutoNum type="arabicPeriod" startAt="20"/>
            </a:pPr>
            <a:endParaRPr sz="700" dirty="0">
              <a:solidFill>
                <a:schemeClr val="dk1"/>
              </a:solidFill>
            </a:endParaRPr>
          </a:p>
          <a:p>
            <a:pPr lvl="0" indent="-336550" algn="l" rtl="0">
              <a:spcBef>
                <a:spcPts val="0"/>
              </a:spcBef>
              <a:spcAft>
                <a:spcPts val="0"/>
              </a:spcAft>
              <a:buSzPts val="1200"/>
              <a:buFont typeface="+mj-lt"/>
              <a:buAutoNum type="arabicPeriod" startAt="20"/>
            </a:pPr>
            <a:r>
              <a:rPr lang="en" sz="1200" u="sng" dirty="0">
                <a:solidFill>
                  <a:schemeClr val="hlink"/>
                </a:solidFill>
                <a:hlinkClick r:id="rId7" action="ppaction://hlinksldjump"/>
              </a:rPr>
              <a:t>SLIDE 36 </a:t>
            </a:r>
            <a:r>
              <a:rPr lang="en" sz="1200" dirty="0">
                <a:solidFill>
                  <a:schemeClr val="dk1"/>
                </a:solidFill>
              </a:rPr>
              <a:t>- 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endParaRPr sz="1200" dirty="0">
              <a:solidFill>
                <a:schemeClr val="dk1"/>
              </a:solidFill>
              <a:cs typeface="Arial" panose="020B0604020202020204"/>
            </a:endParaRPr>
          </a:p>
          <a:p>
            <a:pPr marL="1371600" lvl="0" indent="0" algn="l" rtl="0">
              <a:spcBef>
                <a:spcPts val="0"/>
              </a:spcBef>
              <a:spcAft>
                <a:spcPts val="0"/>
              </a:spcAft>
              <a:buNone/>
            </a:pPr>
            <a:endParaRPr sz="1200" dirty="0"/>
          </a:p>
        </p:txBody>
      </p:sp>
      <p:sp>
        <p:nvSpPr>
          <p:cNvPr id="2" name="TextBox 7">
            <a:extLst>
              <a:ext uri="{FF2B5EF4-FFF2-40B4-BE49-F238E27FC236}">
                <a16:creationId xmlns:a16="http://schemas.microsoft.com/office/drawing/2014/main" id="{D0DFE108-1CF6-CC5B-DBCE-0642DCD30A10}"/>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4" name="Slide Number Placeholder 11">
            <a:extLst>
              <a:ext uri="{FF2B5EF4-FFF2-40B4-BE49-F238E27FC236}">
                <a16:creationId xmlns:a16="http://schemas.microsoft.com/office/drawing/2014/main" id="{7AB55222-41AF-5891-2516-7B0826A075B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10</a:t>
            </a:fld>
            <a:endParaRPr lang="en-US" sz="9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118"/>
        <p:cNvGrpSpPr/>
        <p:nvPr/>
      </p:nvGrpSpPr>
      <p:grpSpPr>
        <a:xfrm>
          <a:off x="0" y="0"/>
          <a:ext cx="0" cy="0"/>
          <a:chOff x="0" y="0"/>
          <a:chExt cx="0" cy="0"/>
        </a:xfrm>
      </p:grpSpPr>
      <p:sp>
        <p:nvSpPr>
          <p:cNvPr id="120" name="Google Shape;120;p20"/>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Teaching Steps - </a:t>
            </a:r>
            <a:r>
              <a:rPr lang="en" sz="1800" b="1" i="1">
                <a:solidFill>
                  <a:schemeClr val="tx1"/>
                </a:solidFill>
              </a:rPr>
              <a:t>page 8</a:t>
            </a:r>
            <a:endParaRPr sz="1800" b="1" i="1">
              <a:solidFill>
                <a:schemeClr val="tx1"/>
              </a:solidFill>
            </a:endParaRPr>
          </a:p>
        </p:txBody>
      </p:sp>
      <p:sp>
        <p:nvSpPr>
          <p:cNvPr id="119" name="Google Shape;119;p20"/>
          <p:cNvSpPr txBox="1">
            <a:spLocks noGrp="1"/>
          </p:cNvSpPr>
          <p:nvPr>
            <p:ph type="body" idx="1"/>
          </p:nvPr>
        </p:nvSpPr>
        <p:spPr>
          <a:xfrm>
            <a:off x="242934" y="1035205"/>
            <a:ext cx="8841900" cy="3397921"/>
          </a:xfrm>
          <a:prstGeom prst="rect">
            <a:avLst/>
          </a:prstGeom>
          <a:ln>
            <a:noFill/>
          </a:ln>
        </p:spPr>
        <p:txBody>
          <a:bodyPr spcFirstLastPara="1" wrap="square" lIns="91425" tIns="91425" rIns="91425" bIns="91425" anchor="t" anchorCtr="0">
            <a:noAutofit/>
          </a:bodyPr>
          <a:lstStyle/>
          <a:p>
            <a:pPr marL="400050" lvl="0" indent="-361950" algn="l" rtl="0">
              <a:spcBef>
                <a:spcPts val="0"/>
              </a:spcBef>
              <a:spcAft>
                <a:spcPts val="0"/>
              </a:spcAft>
              <a:buSzPts val="1200"/>
              <a:buFont typeface="+mj-lt"/>
              <a:buAutoNum type="arabicPeriod" startAt="23"/>
            </a:pPr>
            <a:r>
              <a:rPr lang="en" sz="1200" u="sng" dirty="0">
                <a:solidFill>
                  <a:schemeClr val="hlink"/>
                </a:solidFill>
                <a:hlinkClick r:id="rId3" action="ppaction://hlinksldjump"/>
              </a:rPr>
              <a:t>SLIDE 37</a:t>
            </a:r>
            <a:r>
              <a:rPr lang="en" sz="1200" dirty="0">
                <a:solidFill>
                  <a:schemeClr val="dk1"/>
                </a:solidFill>
              </a:rPr>
              <a:t> -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sz="1200" dirty="0">
              <a:solidFill>
                <a:schemeClr val="dk1"/>
              </a:solidFill>
            </a:endParaRPr>
          </a:p>
          <a:p>
            <a:pPr marL="342900" lvl="0" indent="-228600" algn="l" rtl="0">
              <a:spcBef>
                <a:spcPts val="0"/>
              </a:spcBef>
              <a:spcAft>
                <a:spcPts val="0"/>
              </a:spcAft>
              <a:buFont typeface="+mj-lt"/>
              <a:buAutoNum type="arabicPeriod" startAt="23"/>
            </a:pPr>
            <a:endParaRPr sz="1200" dirty="0">
              <a:solidFill>
                <a:schemeClr val="dk1"/>
              </a:solidFill>
            </a:endParaRPr>
          </a:p>
          <a:p>
            <a:pPr marL="400050" lvl="0" indent="-361950" algn="l" rtl="0">
              <a:spcBef>
                <a:spcPts val="0"/>
              </a:spcBef>
              <a:spcAft>
                <a:spcPts val="0"/>
              </a:spcAft>
              <a:buSzPts val="1200"/>
              <a:buFont typeface="+mj-lt"/>
              <a:buAutoNum type="arabicPeriod" startAt="23"/>
            </a:pPr>
            <a:r>
              <a:rPr lang="en" sz="1200" u="sng" dirty="0">
                <a:solidFill>
                  <a:schemeClr val="hlink"/>
                </a:solidFill>
                <a:hlinkClick r:id="rId4" action="ppaction://hlinksldjump"/>
              </a:rPr>
              <a:t>SLIDE 38 </a:t>
            </a:r>
            <a:r>
              <a:rPr lang="en" sz="1200" dirty="0">
                <a:solidFill>
                  <a:schemeClr val="dk1"/>
                </a:solidFill>
              </a:rPr>
              <a:t>- Review protective actions for people who use a cane or walker. </a:t>
            </a:r>
            <a:endParaRPr sz="1200" dirty="0">
              <a:solidFill>
                <a:schemeClr val="dk1"/>
              </a:solidFill>
            </a:endParaRPr>
          </a:p>
          <a:p>
            <a:pPr marL="342900" lvl="0" indent="-228600" algn="l" rtl="0">
              <a:spcBef>
                <a:spcPts val="0"/>
              </a:spcBef>
              <a:spcAft>
                <a:spcPts val="0"/>
              </a:spcAft>
              <a:buFont typeface="+mj-lt"/>
              <a:buAutoNum type="arabicPeriod" startAt="23"/>
            </a:pPr>
            <a:endParaRPr sz="1200" dirty="0">
              <a:solidFill>
                <a:schemeClr val="dk1"/>
              </a:solidFill>
            </a:endParaRPr>
          </a:p>
          <a:p>
            <a:pPr marL="400050" lvl="0" indent="-361950" algn="l" rtl="0">
              <a:spcBef>
                <a:spcPts val="0"/>
              </a:spcBef>
              <a:spcAft>
                <a:spcPts val="0"/>
              </a:spcAft>
              <a:buSzPts val="1200"/>
              <a:buFont typeface="+mj-lt"/>
              <a:buAutoNum type="arabicPeriod" startAt="23"/>
            </a:pPr>
            <a:r>
              <a:rPr lang="en" sz="1200" u="sng" dirty="0">
                <a:solidFill>
                  <a:schemeClr val="hlink"/>
                </a:solidFill>
                <a:hlinkClick r:id="rId5" action="ppaction://hlinksldjump"/>
              </a:rPr>
              <a:t>SLIDE 39</a:t>
            </a:r>
            <a:r>
              <a:rPr lang="en" sz="1200" dirty="0">
                <a:solidFill>
                  <a:schemeClr val="dk1"/>
                </a:solidFill>
              </a:rPr>
              <a:t> - This slide is animated and the ‘Cover’ and ‘Hold On’ appear individually when you click enter or down so you can discuss why each protective action is important in turn. Begin by asking students why each protective action is important. Add on to student responses as necessary. </a:t>
            </a:r>
            <a:endParaRPr sz="1200" dirty="0">
              <a:solidFill>
                <a:schemeClr val="dk1"/>
              </a:solidFill>
            </a:endParaRPr>
          </a:p>
          <a:p>
            <a:pPr marL="800100" indent="-228600"/>
            <a:r>
              <a:rPr lang="en" sz="1200" b="1" dirty="0">
                <a:solidFill>
                  <a:schemeClr val="dk1"/>
                </a:solidFill>
              </a:rPr>
              <a:t>DROP</a:t>
            </a:r>
            <a:r>
              <a:rPr lang="en" sz="1200" dirty="0">
                <a:solidFill>
                  <a:schemeClr val="dk1"/>
                </a:solidFill>
              </a:rPr>
              <a:t>: Dropping to your knees protects you from falling during ground shaking. </a:t>
            </a:r>
            <a:endParaRPr sz="1200" dirty="0">
              <a:solidFill>
                <a:schemeClr val="dk1"/>
              </a:solidFill>
            </a:endParaRPr>
          </a:p>
          <a:p>
            <a:pPr marL="800100" indent="-228600"/>
            <a:r>
              <a:rPr lang="en" sz="1200" b="1" dirty="0">
                <a:solidFill>
                  <a:schemeClr val="dk1"/>
                </a:solidFill>
              </a:rPr>
              <a:t>COVER</a:t>
            </a:r>
            <a:r>
              <a:rPr lang="en" sz="1200" dirty="0">
                <a:solidFill>
                  <a:schemeClr val="dk1"/>
                </a:solidFill>
              </a:rPr>
              <a:t>: We cover our neck and head to protect them from becoming injured if something falls.</a:t>
            </a:r>
            <a:endParaRPr sz="1200" dirty="0">
              <a:solidFill>
                <a:schemeClr val="dk1"/>
              </a:solidFill>
            </a:endParaRPr>
          </a:p>
          <a:p>
            <a:pPr marL="800100" indent="-228600"/>
            <a:r>
              <a:rPr lang="en" sz="1200" b="1" dirty="0">
                <a:solidFill>
                  <a:schemeClr val="dk1"/>
                </a:solidFill>
              </a:rPr>
              <a:t>HOLD ON</a:t>
            </a:r>
            <a:r>
              <a:rPr lang="en" sz="1200" dirty="0">
                <a:solidFill>
                  <a:schemeClr val="dk1"/>
                </a:solidFill>
              </a:rPr>
              <a:t>: We hold on to a table leg once we’re beneath a table so that the earthquake doesn’t move us out from underneath the table that is protecting us.  </a:t>
            </a:r>
            <a:endParaRPr sz="1200" dirty="0">
              <a:solidFill>
                <a:schemeClr val="dk1"/>
              </a:solidFill>
            </a:endParaRPr>
          </a:p>
          <a:p>
            <a:pPr marL="342900" lvl="0" indent="-228600" algn="l" rtl="0">
              <a:spcBef>
                <a:spcPts val="0"/>
              </a:spcBef>
              <a:spcAft>
                <a:spcPts val="0"/>
              </a:spcAft>
              <a:buFont typeface="+mj-lt"/>
              <a:buAutoNum type="arabicPeriod" startAt="23"/>
            </a:pPr>
            <a:endParaRPr sz="1200" dirty="0"/>
          </a:p>
          <a:p>
            <a:pPr marL="400050" lvl="0" indent="-361950" algn="l" rtl="0">
              <a:spcBef>
                <a:spcPts val="0"/>
              </a:spcBef>
              <a:spcAft>
                <a:spcPts val="0"/>
              </a:spcAft>
              <a:buSzPts val="1200"/>
              <a:buFont typeface="+mj-lt"/>
              <a:buAutoNum type="arabicPeriod" startAt="26"/>
            </a:pPr>
            <a:r>
              <a:rPr lang="en" sz="1200" u="sng" dirty="0">
                <a:solidFill>
                  <a:schemeClr val="hlink"/>
                </a:solidFill>
                <a:hlinkClick r:id="rId6" action="ppaction://hlinksldjump"/>
              </a:rPr>
              <a:t>SLIDE 40</a:t>
            </a:r>
            <a:r>
              <a:rPr lang="en" sz="1200" dirty="0"/>
              <a:t> - Tell students that they should take protective actions when the ground shakes, if there’s an earthquake alert, or if they’re doing an earthquake drill, which we’ll do now. Tell students that it’s vital they Drop, Cover, and Hold On immediately and without hesitation. They can be a leader in their community by immediately taking protective actions!</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p:txBody>
      </p:sp>
      <p:sp>
        <p:nvSpPr>
          <p:cNvPr id="2" name="TextBox 7">
            <a:extLst>
              <a:ext uri="{FF2B5EF4-FFF2-40B4-BE49-F238E27FC236}">
                <a16:creationId xmlns:a16="http://schemas.microsoft.com/office/drawing/2014/main" id="{9BA236B2-8A1C-3802-ED08-E615989E35FB}"/>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4" name="Slide Number Placeholder 11">
            <a:extLst>
              <a:ext uri="{FF2B5EF4-FFF2-40B4-BE49-F238E27FC236}">
                <a16:creationId xmlns:a16="http://schemas.microsoft.com/office/drawing/2014/main" id="{3D431143-26C2-803C-A8C8-8F7E400D57C2}"/>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11</a:t>
            </a:fld>
            <a:endParaRPr lang="en-US" sz="9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125"/>
        <p:cNvGrpSpPr/>
        <p:nvPr/>
      </p:nvGrpSpPr>
      <p:grpSpPr>
        <a:xfrm>
          <a:off x="0" y="0"/>
          <a:ext cx="0" cy="0"/>
          <a:chOff x="0" y="0"/>
          <a:chExt cx="0" cy="0"/>
        </a:xfrm>
      </p:grpSpPr>
      <p:sp>
        <p:nvSpPr>
          <p:cNvPr id="127" name="Google Shape;127;p21"/>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Teaching Steps - </a:t>
            </a:r>
            <a:r>
              <a:rPr lang="en" sz="1800" b="1" i="1">
                <a:solidFill>
                  <a:schemeClr val="tx1"/>
                </a:solidFill>
              </a:rPr>
              <a:t>page 9</a:t>
            </a:r>
            <a:endParaRPr sz="1800" b="1" i="1">
              <a:solidFill>
                <a:schemeClr val="tx1"/>
              </a:solidFill>
            </a:endParaRPr>
          </a:p>
        </p:txBody>
      </p:sp>
      <p:sp>
        <p:nvSpPr>
          <p:cNvPr id="126" name="Google Shape;126;p21"/>
          <p:cNvSpPr txBox="1">
            <a:spLocks noGrp="1"/>
          </p:cNvSpPr>
          <p:nvPr>
            <p:ph type="body" idx="1"/>
          </p:nvPr>
        </p:nvSpPr>
        <p:spPr>
          <a:xfrm>
            <a:off x="289398" y="1038922"/>
            <a:ext cx="8841900" cy="3474619"/>
          </a:xfrm>
          <a:prstGeom prst="rect">
            <a:avLst/>
          </a:prstGeom>
          <a:ln>
            <a:noFill/>
          </a:ln>
        </p:spPr>
        <p:txBody>
          <a:bodyPr spcFirstLastPara="1" wrap="square" lIns="91425" tIns="91425" rIns="91425" bIns="91425" anchor="t" anchorCtr="0">
            <a:noAutofit/>
          </a:bodyPr>
          <a:lstStyle/>
          <a:p>
            <a:pPr marL="344170" lvl="0" indent="-344170" algn="l" rtl="0">
              <a:spcBef>
                <a:spcPts val="0"/>
              </a:spcBef>
              <a:spcAft>
                <a:spcPts val="0"/>
              </a:spcAft>
              <a:buSzPts val="1050"/>
              <a:buFont typeface="+mj-lt"/>
              <a:buAutoNum type="arabicPeriod" startAt="27"/>
            </a:pPr>
            <a:r>
              <a:rPr lang="en" sz="1050" u="sng" dirty="0">
                <a:solidFill>
                  <a:schemeClr val="hlink"/>
                </a:solidFill>
                <a:hlinkClick r:id="" action="ppaction://noaction">
                  <a:extLst>
                    <a:ext uri="{A12FA001-AC4F-418D-AE19-62706E023703}">
                      <ahyp:hlinkClr xmlns:ahyp="http://schemas.microsoft.com/office/drawing/2018/hyperlinkcolor" val="tx"/>
                    </a:ext>
                  </a:extLst>
                </a:hlinkClick>
              </a:rPr>
              <a:t>SLIDE 41</a:t>
            </a:r>
            <a:r>
              <a:rPr lang="en" sz="1050" dirty="0"/>
              <a:t> </a:t>
            </a:r>
            <a:r>
              <a:rPr lang="en" sz="1050" dirty="0">
                <a:solidFill>
                  <a:schemeClr val="dk1"/>
                </a:solidFill>
              </a:rPr>
              <a:t>- Play the </a:t>
            </a:r>
            <a:r>
              <a:rPr lang="en" sz="1050" dirty="0" err="1">
                <a:solidFill>
                  <a:schemeClr val="dk1"/>
                </a:solidFill>
              </a:rPr>
              <a:t>ShakeAlert</a:t>
            </a:r>
            <a:r>
              <a:rPr lang="en" sz="1050" baseline="30000" dirty="0">
                <a:solidFill>
                  <a:schemeClr val="dk1"/>
                </a:solidFill>
              </a:rPr>
              <a:t>Ⓡ</a:t>
            </a:r>
            <a:r>
              <a:rPr lang="en" sz="1050" dirty="0">
                <a:solidFill>
                  <a:schemeClr val="dk1"/>
                </a:solidFill>
              </a:rPr>
              <a:t> message. Have all students Drop, Cover, and Hold On. Ask students to stay in their protective positions while the teacher observes and offers corrections if necessary. Once the teacher has checked in with each student, ask them to return to their seats. </a:t>
            </a:r>
            <a:r>
              <a:rPr lang="en" sz="1050" b="1" i="1" dirty="0">
                <a:solidFill>
                  <a:schemeClr val="dk1"/>
                </a:solidFill>
              </a:rPr>
              <a:t>NOTE</a:t>
            </a:r>
            <a:r>
              <a:rPr lang="en" sz="1050" i="1" dirty="0">
                <a:solidFill>
                  <a:schemeClr val="dk1"/>
                </a:solidFill>
              </a:rPr>
              <a:t>: Your EEW alert may sound and look different than the one pictured on the slide! </a:t>
            </a:r>
            <a:endParaRPr lang="en-US" sz="1050" i="1" dirty="0">
              <a:solidFill>
                <a:schemeClr val="dk1"/>
              </a:solidFill>
              <a:cs typeface="Arial" panose="020B0604020202020204"/>
            </a:endParaRPr>
          </a:p>
          <a:p>
            <a:pPr marL="344170" lvl="0" indent="-344170" algn="l" rtl="0">
              <a:spcBef>
                <a:spcPts val="0"/>
              </a:spcBef>
              <a:spcAft>
                <a:spcPts val="0"/>
              </a:spcAft>
              <a:buFont typeface="+mj-lt"/>
              <a:buAutoNum type="arabicPeriod" startAt="27"/>
            </a:pPr>
            <a:endParaRPr sz="550" i="1" dirty="0">
              <a:solidFill>
                <a:schemeClr val="dk1"/>
              </a:solidFill>
              <a:cs typeface="Arial" panose="020B0604020202020204"/>
            </a:endParaRPr>
          </a:p>
          <a:p>
            <a:pPr marL="344170" lvl="0" indent="-344170" algn="l" rtl="0">
              <a:spcBef>
                <a:spcPts val="0"/>
              </a:spcBef>
              <a:spcAft>
                <a:spcPts val="0"/>
              </a:spcAft>
              <a:buSzPts val="1050"/>
              <a:buFont typeface="+mj-lt"/>
              <a:buAutoNum type="arabicPeriod" startAt="27"/>
            </a:pPr>
            <a:r>
              <a:rPr lang="en" sz="1050" u="sng" dirty="0">
                <a:solidFill>
                  <a:schemeClr val="hlink"/>
                </a:solidFill>
                <a:hlinkClick r:id="rId3" action="ppaction://hlinksldjump">
                  <a:extLst>
                    <a:ext uri="{A12FA001-AC4F-418D-AE19-62706E023703}">
                      <ahyp:hlinkClr xmlns:ahyp="http://schemas.microsoft.com/office/drawing/2018/hyperlinkcolor" val="tx"/>
                    </a:ext>
                  </a:extLst>
                </a:hlinkClick>
              </a:rPr>
              <a:t>SLIDE 42</a:t>
            </a:r>
            <a:r>
              <a:rPr lang="en" sz="1050" dirty="0">
                <a:solidFill>
                  <a:schemeClr val="dk1"/>
                </a:solidFill>
              </a:rPr>
              <a:t> </a:t>
            </a:r>
            <a:r>
              <a:rPr lang="en" sz="1050" dirty="0"/>
              <a:t>- Reflect on your earthquake drill by asking students how they did, and if they have questions. After reflecting, remind students of the key lesson takeaways. 1) To stay safe if you get an alert or feel shaking, immediately drop to your knees, move away from glass or heavy objects that could fall, and cover your head and neck. 2) Seismic waves travel at different speeds, with less damaging p-waves travelling faster than more damaging s-waves. </a:t>
            </a:r>
            <a:endParaRPr sz="1050" dirty="0">
              <a:cs typeface="Arial" panose="020B0604020202020204"/>
            </a:endParaRPr>
          </a:p>
          <a:p>
            <a:pPr marL="344170" lvl="0" indent="-344170" algn="l" rtl="0">
              <a:spcBef>
                <a:spcPts val="0"/>
              </a:spcBef>
              <a:spcAft>
                <a:spcPts val="0"/>
              </a:spcAft>
              <a:buFont typeface="+mj-lt"/>
              <a:buAutoNum type="arabicPeriod" startAt="27"/>
            </a:pPr>
            <a:endParaRPr sz="550" dirty="0">
              <a:cs typeface="Arial" panose="020B0604020202020204"/>
            </a:endParaRPr>
          </a:p>
          <a:p>
            <a:pPr marL="344170" lvl="0" indent="-344170" algn="l" rtl="0">
              <a:spcBef>
                <a:spcPts val="0"/>
              </a:spcBef>
              <a:spcAft>
                <a:spcPts val="0"/>
              </a:spcAft>
              <a:buSzPts val="1050"/>
              <a:buFont typeface="+mj-lt"/>
              <a:buAutoNum type="arabicPeriod" startAt="27"/>
            </a:pPr>
            <a:r>
              <a:rPr lang="en" sz="1050" u="sng" dirty="0">
                <a:solidFill>
                  <a:schemeClr val="hlink"/>
                </a:solidFill>
                <a:hlinkClick r:id="rId4" action="ppaction://hlinksldjump">
                  <a:extLst>
                    <a:ext uri="{A12FA001-AC4F-418D-AE19-62706E023703}">
                      <ahyp:hlinkClr xmlns:ahyp="http://schemas.microsoft.com/office/drawing/2018/hyperlinkcolor" val="tx"/>
                    </a:ext>
                  </a:extLst>
                </a:hlinkClick>
              </a:rPr>
              <a:t>SLIDE 43</a:t>
            </a:r>
            <a:r>
              <a:rPr lang="en" sz="1050" dirty="0"/>
              <a:t> - Tell students that most of the adults they know have probably not taken part in an earthquake drill since they were students, and may have incorrect ideas about how to protect themselves in an earthquake. They can help their family and community members by teaching them about Drop, Cover, and Hold On, and informing them about ways to prepare, such as signing up for </a:t>
            </a:r>
            <a:r>
              <a:rPr lang="en" sz="1050" dirty="0" err="1"/>
              <a:t>ShakeAlert</a:t>
            </a:r>
            <a:r>
              <a:rPr lang="en" sz="1050" dirty="0"/>
              <a:t> and preparing an emergency kit and plan. Ask them to share the Family Engagement Letter with their families tonight. </a:t>
            </a:r>
            <a:endParaRPr sz="1050" dirty="0">
              <a:cs typeface="Arial" panose="020B0604020202020204"/>
            </a:endParaRPr>
          </a:p>
          <a:p>
            <a:pPr marL="344170" lvl="0" indent="-344170" algn="l" rtl="0">
              <a:spcBef>
                <a:spcPts val="0"/>
              </a:spcBef>
              <a:spcAft>
                <a:spcPts val="0"/>
              </a:spcAft>
              <a:buFont typeface="+mj-lt"/>
              <a:buAutoNum type="arabicPeriod" startAt="27"/>
            </a:pPr>
            <a:endParaRPr sz="550" dirty="0">
              <a:cs typeface="Arial" panose="020B0604020202020204"/>
            </a:endParaRPr>
          </a:p>
          <a:p>
            <a:pPr marL="344170" lvl="0" indent="-344170" algn="l" rtl="0">
              <a:spcBef>
                <a:spcPts val="0"/>
              </a:spcBef>
              <a:spcAft>
                <a:spcPts val="0"/>
              </a:spcAft>
              <a:buSzPts val="1050"/>
              <a:buFont typeface="+mj-lt"/>
              <a:buAutoNum type="arabicPeriod" startAt="27"/>
            </a:pPr>
            <a:r>
              <a:rPr lang="en" sz="1050" u="sng" dirty="0">
                <a:solidFill>
                  <a:schemeClr val="hlink"/>
                </a:solidFill>
                <a:hlinkClick r:id="rId5" action="ppaction://hlinksldjump"/>
              </a:rPr>
              <a:t>SLIDE 44</a:t>
            </a:r>
            <a:r>
              <a:rPr lang="en" sz="1050" dirty="0"/>
              <a:t>:  If you’re providing students with the student sheet to review their learning, do so now. There is a 3rd grade student sheet, and a 4th-5th grade student sheet.  </a:t>
            </a:r>
            <a:endParaRPr sz="1050" dirty="0">
              <a:cs typeface="Arial" panose="020B0604020202020204"/>
            </a:endParaRPr>
          </a:p>
          <a:p>
            <a:pPr marL="344170" lvl="0" indent="-344170" algn="l" rtl="0">
              <a:spcBef>
                <a:spcPts val="0"/>
              </a:spcBef>
              <a:spcAft>
                <a:spcPts val="0"/>
              </a:spcAft>
              <a:buFont typeface="+mj-lt"/>
              <a:buAutoNum type="arabicPeriod" startAt="27"/>
            </a:pPr>
            <a:endParaRPr sz="550" dirty="0">
              <a:cs typeface="Arial" panose="020B0604020202020204"/>
            </a:endParaRPr>
          </a:p>
          <a:p>
            <a:pPr marL="344170" lvl="0" indent="-344170" algn="l" rtl="0">
              <a:spcBef>
                <a:spcPts val="0"/>
              </a:spcBef>
              <a:spcAft>
                <a:spcPts val="0"/>
              </a:spcAft>
              <a:buSzPts val="1050"/>
              <a:buFont typeface="+mj-lt"/>
              <a:buAutoNum type="arabicPeriod" startAt="27"/>
            </a:pPr>
            <a:r>
              <a:rPr lang="en" sz="1050" u="sng" dirty="0">
                <a:solidFill>
                  <a:schemeClr val="hlink"/>
                </a:solidFill>
                <a:hlinkClick r:id="rId6" action="ppaction://hlinksldjump"/>
              </a:rPr>
              <a:t>SLIDE 45</a:t>
            </a:r>
            <a:r>
              <a:rPr lang="en" sz="1050" dirty="0"/>
              <a:t>:  Ask students, “Now that you've learned about how and why earthquakes occur, as well as how you can protect yourself and others, have your feelings changed?" Turn and talk: Yes or No and why?</a:t>
            </a:r>
            <a:endParaRPr sz="1050" dirty="0">
              <a:cs typeface="Arial" panose="020B0604020202020204"/>
            </a:endParaRPr>
          </a:p>
          <a:p>
            <a:pPr marL="344170" lvl="0" indent="-344170" algn="l" rtl="0">
              <a:spcBef>
                <a:spcPts val="0"/>
              </a:spcBef>
              <a:spcAft>
                <a:spcPts val="0"/>
              </a:spcAft>
              <a:buFont typeface="+mj-lt"/>
              <a:buAutoNum type="arabicPeriod" startAt="27"/>
            </a:pPr>
            <a:endParaRPr sz="550" dirty="0">
              <a:cs typeface="Arial" panose="020B0604020202020204"/>
            </a:endParaRPr>
          </a:p>
          <a:p>
            <a:pPr marL="344170" lvl="0" indent="-344170" algn="l" rtl="0">
              <a:spcBef>
                <a:spcPts val="0"/>
              </a:spcBef>
              <a:spcAft>
                <a:spcPts val="0"/>
              </a:spcAft>
              <a:buSzPts val="1050"/>
              <a:buFont typeface="+mj-lt"/>
              <a:buAutoNum type="arabicPeriod" startAt="27"/>
            </a:pPr>
            <a:r>
              <a:rPr lang="en" sz="1050" u="sng" dirty="0">
                <a:solidFill>
                  <a:schemeClr val="hlink"/>
                </a:solidFill>
                <a:hlinkClick r:id="rId7" action="ppaction://hlinksldjump"/>
              </a:rPr>
              <a:t>SLIDE 46</a:t>
            </a:r>
            <a:r>
              <a:rPr lang="en" sz="1050" dirty="0"/>
              <a:t> - NEXT DAY: Ask students how their conversations with their families went. Did their family members know that Drop, Cover, and Hold On are the correct protective actions? Did they talk about an emergency plan? </a:t>
            </a:r>
            <a:endParaRPr sz="1050" dirty="0">
              <a:cs typeface="Arial" panose="020B0604020202020204"/>
            </a:endParaRPr>
          </a:p>
          <a:p>
            <a:pPr marL="344170" lvl="0" indent="-344170" algn="l" rtl="0">
              <a:spcBef>
                <a:spcPts val="0"/>
              </a:spcBef>
              <a:spcAft>
                <a:spcPts val="0"/>
              </a:spcAft>
              <a:buFont typeface="+mj-lt"/>
              <a:buAutoNum type="arabicPeriod" startAt="27"/>
            </a:pPr>
            <a:endParaRPr sz="1050" dirty="0">
              <a:cs typeface="Arial" panose="020B0604020202020204"/>
            </a:endParaRPr>
          </a:p>
          <a:p>
            <a:pPr marL="344170" indent="-344170">
              <a:buSzPts val="1050"/>
              <a:buFont typeface="+mj-lt"/>
              <a:buAutoNum type="arabicPeriod" startAt="27"/>
            </a:pPr>
            <a:r>
              <a:rPr lang="en" sz="1050" u="sng" dirty="0">
                <a:solidFill>
                  <a:schemeClr val="hlink"/>
                </a:solidFill>
                <a:hlinkClick r:id="rId8" action="ppaction://hlinksldjump">
                  <a:extLst>
                    <a:ext uri="{A12FA001-AC4F-418D-AE19-62706E023703}">
                      <ahyp:hlinkClr xmlns:ahyp="http://schemas.microsoft.com/office/drawing/2018/hyperlinkcolor" val="tx"/>
                    </a:ext>
                  </a:extLst>
                </a:hlinkClick>
              </a:rPr>
              <a:t>SLIDE 47</a:t>
            </a:r>
            <a:r>
              <a:rPr lang="en" sz="1050" dirty="0"/>
              <a:t>: OPTIONAL - Please complete the </a:t>
            </a:r>
            <a:r>
              <a:rPr lang="en" sz="1050" dirty="0" err="1"/>
              <a:t>ShakeAlert</a:t>
            </a:r>
            <a:r>
              <a:rPr lang="en" sz="1050" dirty="0"/>
              <a:t> Ready! Earthquake Drill Lesson Feedback Form. </a:t>
            </a:r>
            <a:endParaRPr sz="1050" dirty="0">
              <a:cs typeface="Arial" panose="020B0604020202020204"/>
            </a:endParaRPr>
          </a:p>
        </p:txBody>
      </p:sp>
      <p:sp>
        <p:nvSpPr>
          <p:cNvPr id="2" name="TextBox 7">
            <a:extLst>
              <a:ext uri="{FF2B5EF4-FFF2-40B4-BE49-F238E27FC236}">
                <a16:creationId xmlns:a16="http://schemas.microsoft.com/office/drawing/2014/main" id="{6954AE74-B4A5-6EFE-273E-01250319FF54}"/>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4" name="Slide Number Placeholder 11">
            <a:extLst>
              <a:ext uri="{FF2B5EF4-FFF2-40B4-BE49-F238E27FC236}">
                <a16:creationId xmlns:a16="http://schemas.microsoft.com/office/drawing/2014/main" id="{CFC9D093-75B9-9789-67AC-0C9862531AE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12</a:t>
            </a:fld>
            <a:endParaRPr lang="en-US" sz="9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5" name="Google Shape;135;p22"/>
          <p:cNvSpPr txBox="1"/>
          <p:nvPr/>
        </p:nvSpPr>
        <p:spPr>
          <a:xfrm>
            <a:off x="308284" y="701400"/>
            <a:ext cx="3753600" cy="37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600"/>
              </a:spcAft>
              <a:buNone/>
            </a:pPr>
            <a:r>
              <a:rPr lang="en" sz="2600" b="1" dirty="0">
                <a:solidFill>
                  <a:schemeClr val="accent1"/>
                </a:solidFill>
              </a:rPr>
              <a:t>Learning Targets</a:t>
            </a:r>
            <a:endParaRPr sz="2200" b="1" dirty="0">
              <a:solidFill>
                <a:schemeClr val="accent1"/>
              </a:solidFill>
            </a:endParaRPr>
          </a:p>
          <a:p>
            <a:pPr marL="287338" lvl="0" indent="-192088" algn="l" rtl="0">
              <a:spcBef>
                <a:spcPts val="0"/>
              </a:spcBef>
              <a:spcAft>
                <a:spcPts val="600"/>
              </a:spcAft>
              <a:buClr>
                <a:schemeClr val="accent1"/>
              </a:buClr>
              <a:buSzPts val="2100"/>
              <a:buFont typeface="Arial" panose="020B0604020202020204" pitchFamily="34" charset="0"/>
              <a:buChar char="•"/>
            </a:pPr>
            <a:r>
              <a:rPr lang="en" sz="2100" dirty="0">
                <a:solidFill>
                  <a:schemeClr val="tx2"/>
                </a:solidFill>
              </a:rPr>
              <a:t>I can </a:t>
            </a:r>
            <a:r>
              <a:rPr lang="en" sz="2100" b="1" dirty="0">
                <a:solidFill>
                  <a:schemeClr val="tx2"/>
                </a:solidFill>
              </a:rPr>
              <a:t>Drop</a:t>
            </a:r>
            <a:r>
              <a:rPr lang="en" sz="2100" dirty="0">
                <a:solidFill>
                  <a:schemeClr val="tx2"/>
                </a:solidFill>
              </a:rPr>
              <a:t>, </a:t>
            </a:r>
            <a:r>
              <a:rPr lang="en" sz="2100" b="1" dirty="0">
                <a:solidFill>
                  <a:schemeClr val="tx2"/>
                </a:solidFill>
              </a:rPr>
              <a:t>Cover</a:t>
            </a:r>
            <a:r>
              <a:rPr lang="en" sz="2100" dirty="0">
                <a:solidFill>
                  <a:schemeClr val="tx2"/>
                </a:solidFill>
              </a:rPr>
              <a:t>, and </a:t>
            </a:r>
            <a:r>
              <a:rPr lang="en" sz="2100" b="1" dirty="0">
                <a:solidFill>
                  <a:schemeClr val="tx2"/>
                </a:solidFill>
              </a:rPr>
              <a:t>Hold On </a:t>
            </a:r>
            <a:r>
              <a:rPr lang="en" sz="2100" dirty="0">
                <a:solidFill>
                  <a:schemeClr val="tx2"/>
                </a:solidFill>
              </a:rPr>
              <a:t>if there’s shaking or I get an alert.  </a:t>
            </a:r>
            <a:endParaRPr sz="2100" dirty="0">
              <a:solidFill>
                <a:schemeClr val="tx2"/>
              </a:solidFill>
            </a:endParaRPr>
          </a:p>
          <a:p>
            <a:pPr marL="287338" lvl="0" indent="-192088" algn="l" rtl="0">
              <a:spcBef>
                <a:spcPts val="0"/>
              </a:spcBef>
              <a:spcAft>
                <a:spcPts val="600"/>
              </a:spcAft>
              <a:buClr>
                <a:schemeClr val="accent1"/>
              </a:buClr>
              <a:buSzPts val="2100"/>
              <a:buFont typeface="Arial" panose="020B0604020202020204" pitchFamily="34" charset="0"/>
              <a:buChar char="•"/>
            </a:pPr>
            <a:r>
              <a:rPr lang="en" sz="2100" dirty="0">
                <a:solidFill>
                  <a:schemeClr val="tx2"/>
                </a:solidFill>
              </a:rPr>
              <a:t>I can use a </a:t>
            </a:r>
            <a:r>
              <a:rPr lang="en" sz="2100" b="1" dirty="0">
                <a:solidFill>
                  <a:schemeClr val="tx2"/>
                </a:solidFill>
              </a:rPr>
              <a:t>model</a:t>
            </a:r>
            <a:r>
              <a:rPr lang="en" sz="2100" dirty="0">
                <a:solidFill>
                  <a:schemeClr val="tx2"/>
                </a:solidFill>
              </a:rPr>
              <a:t> to describe how </a:t>
            </a:r>
            <a:r>
              <a:rPr lang="en" sz="2100" b="1" dirty="0">
                <a:solidFill>
                  <a:schemeClr val="tx2"/>
                </a:solidFill>
              </a:rPr>
              <a:t>waves</a:t>
            </a:r>
            <a:r>
              <a:rPr lang="en" sz="2100" dirty="0">
                <a:solidFill>
                  <a:schemeClr val="tx2"/>
                </a:solidFill>
              </a:rPr>
              <a:t> of energy from an earthquake affect objects at various distances from where the earthquake starts. </a:t>
            </a:r>
            <a:endParaRPr sz="2100" dirty="0">
              <a:solidFill>
                <a:schemeClr val="tx2"/>
              </a:solidFill>
            </a:endParaRPr>
          </a:p>
        </p:txBody>
      </p:sp>
      <p:sp>
        <p:nvSpPr>
          <p:cNvPr id="3" name="Google Shape;133;p22">
            <a:extLst>
              <a:ext uri="{FF2B5EF4-FFF2-40B4-BE49-F238E27FC236}">
                <a16:creationId xmlns:a16="http://schemas.microsoft.com/office/drawing/2014/main" id="{A9C9484F-A214-FE5F-3E66-40B880AE6BC8}"/>
              </a:ext>
            </a:extLst>
          </p:cNvPr>
          <p:cNvSpPr txBox="1"/>
          <p:nvPr/>
        </p:nvSpPr>
        <p:spPr>
          <a:xfrm>
            <a:off x="6603842" y="3167433"/>
            <a:ext cx="2151283" cy="198362"/>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000" i="1" dirty="0"/>
              <a:t>CREDIT: </a:t>
            </a:r>
            <a:r>
              <a:rPr lang="en" sz="1000" i="1" dirty="0">
                <a:solidFill>
                  <a:schemeClr val="hlink"/>
                </a:solidFill>
                <a:uFill>
                  <a:noFill/>
                </a:uFill>
                <a:hlinkClick r:id="rId3"/>
              </a:rPr>
              <a:t>Great ShakeOut</a:t>
            </a:r>
            <a:endParaRPr sz="1000" i="1" dirty="0"/>
          </a:p>
        </p:txBody>
      </p:sp>
      <p:pic>
        <p:nvPicPr>
          <p:cNvPr id="4" name="Google Shape;134;p22">
            <a:extLst>
              <a:ext uri="{FF2B5EF4-FFF2-40B4-BE49-F238E27FC236}">
                <a16:creationId xmlns:a16="http://schemas.microsoft.com/office/drawing/2014/main" id="{3E6BB373-F0EE-48C4-6984-CA9CA2AE9961}"/>
              </a:ext>
            </a:extLst>
          </p:cNvPr>
          <p:cNvPicPr preferRelativeResize="0"/>
          <p:nvPr/>
        </p:nvPicPr>
        <p:blipFill>
          <a:blip r:embed="rId4">
            <a:alphaModFix/>
          </a:blip>
          <a:stretch>
            <a:fillRect/>
          </a:stretch>
        </p:blipFill>
        <p:spPr>
          <a:xfrm>
            <a:off x="4342558" y="847028"/>
            <a:ext cx="4360811" cy="2289426"/>
          </a:xfrm>
          <a:prstGeom prst="roundRect">
            <a:avLst>
              <a:gd name="adj" fmla="val 3491"/>
            </a:avLst>
          </a:prstGeom>
          <a:noFill/>
          <a:ln>
            <a:noFill/>
          </a:ln>
        </p:spPr>
      </p:pic>
      <p:sp>
        <p:nvSpPr>
          <p:cNvPr id="6" name="Slide Number Placeholder 11">
            <a:extLst>
              <a:ext uri="{FF2B5EF4-FFF2-40B4-BE49-F238E27FC236}">
                <a16:creationId xmlns:a16="http://schemas.microsoft.com/office/drawing/2014/main" id="{7CFF418C-C353-4C15-37A7-C00D0A27C03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13</a:t>
            </a:fld>
            <a:endParaRPr lang="en-US" sz="9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20"/>
          <p:cNvSpPr txBox="1"/>
          <p:nvPr/>
        </p:nvSpPr>
        <p:spPr>
          <a:xfrm>
            <a:off x="-47135" y="4354190"/>
            <a:ext cx="5543139" cy="47469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i="1" dirty="0">
                <a:solidFill>
                  <a:schemeClr val="dk1"/>
                </a:solidFill>
              </a:rPr>
              <a:t>CREDIT: </a:t>
            </a:r>
            <a:r>
              <a:rPr lang="en" sz="1000" i="1" dirty="0">
                <a:solidFill>
                  <a:srgbClr val="002060"/>
                </a:solidFill>
                <a:uFill>
                  <a:noFill/>
                </a:uFill>
                <a:hlinkClick r:id="rId3">
                  <a:extLst>
                    <a:ext uri="{A12FA001-AC4F-418D-AE19-62706E023703}">
                      <ahyp:hlinkClr xmlns:ahyp="http://schemas.microsoft.com/office/drawing/2018/hyperlinkcolor" val="tx"/>
                    </a:ext>
                  </a:extLst>
                </a:hlinkClick>
              </a:rPr>
              <a:t>Educator Clips, Mark A. Hicks</a:t>
            </a:r>
            <a:r>
              <a:rPr lang="en" i="1" dirty="0">
                <a:solidFill>
                  <a:srgbClr val="002060"/>
                </a:solidFill>
              </a:rPr>
              <a:t>, </a:t>
            </a:r>
            <a:r>
              <a:rPr lang="en" sz="1000" i="1" dirty="0">
                <a:solidFill>
                  <a:srgbClr val="002060"/>
                </a:solidFill>
                <a:uFill>
                  <a:noFill/>
                </a:uFill>
                <a:hlinkClick r:id="rId4">
                  <a:extLst>
                    <a:ext uri="{A12FA001-AC4F-418D-AE19-62706E023703}">
                      <ahyp:hlinkClr xmlns:ahyp="http://schemas.microsoft.com/office/drawing/2018/hyperlinkcolor" val="tx"/>
                    </a:ext>
                  </a:extLst>
                </a:hlinkClick>
              </a:rPr>
              <a:t>Olympia CUSD 16</a:t>
            </a:r>
            <a:r>
              <a:rPr lang="en" sz="1000" i="1" dirty="0">
                <a:solidFill>
                  <a:srgbClr val="002060"/>
                </a:solidFill>
              </a:rPr>
              <a:t>, </a:t>
            </a:r>
            <a:r>
              <a:rPr lang="en" sz="1000" i="1" dirty="0">
                <a:solidFill>
                  <a:schemeClr val="dk1"/>
                </a:solidFill>
              </a:rPr>
              <a:t>and </a:t>
            </a:r>
            <a:r>
              <a:rPr lang="en" sz="1000" i="1" dirty="0">
                <a:solidFill>
                  <a:srgbClr val="002060"/>
                </a:solidFill>
                <a:uFill>
                  <a:noFill/>
                </a:uFill>
                <a:hlinkClick r:id="rId5">
                  <a:extLst>
                    <a:ext uri="{A12FA001-AC4F-418D-AE19-62706E023703}">
                      <ahyp:hlinkClr xmlns:ahyp="http://schemas.microsoft.com/office/drawing/2018/hyperlinkcolor" val="tx"/>
                    </a:ext>
                  </a:extLst>
                </a:hlinkClick>
              </a:rPr>
              <a:t>Education_9_PA_V03.jpg</a:t>
            </a:r>
            <a:endParaRPr sz="1000" i="1" dirty="0">
              <a:solidFill>
                <a:srgbClr val="002060"/>
              </a:solidFill>
            </a:endParaRPr>
          </a:p>
        </p:txBody>
      </p:sp>
      <p:grpSp>
        <p:nvGrpSpPr>
          <p:cNvPr id="12" name="Group 11">
            <a:extLst>
              <a:ext uri="{FF2B5EF4-FFF2-40B4-BE49-F238E27FC236}">
                <a16:creationId xmlns:a16="http://schemas.microsoft.com/office/drawing/2014/main" id="{9A3CC14D-9FE6-D3BE-D37D-448140073760}"/>
              </a:ext>
            </a:extLst>
          </p:cNvPr>
          <p:cNvGrpSpPr/>
          <p:nvPr/>
        </p:nvGrpSpPr>
        <p:grpSpPr>
          <a:xfrm>
            <a:off x="3163885" y="1141025"/>
            <a:ext cx="2871216" cy="2606040"/>
            <a:chOff x="3160202" y="1340722"/>
            <a:chExt cx="2871216" cy="2606040"/>
          </a:xfrm>
        </p:grpSpPr>
        <p:pic>
          <p:nvPicPr>
            <p:cNvPr id="125" name="Google Shape;125;p20"/>
            <p:cNvPicPr preferRelativeResize="0"/>
            <p:nvPr/>
          </p:nvPicPr>
          <p:blipFill>
            <a:blip r:embed="rId6">
              <a:alphaModFix/>
            </a:blip>
            <a:stretch>
              <a:fillRect/>
            </a:stretch>
          </p:blipFill>
          <p:spPr>
            <a:xfrm>
              <a:off x="3753844" y="2287489"/>
              <a:ext cx="1683931" cy="1338034"/>
            </a:xfrm>
            <a:prstGeom prst="rect">
              <a:avLst/>
            </a:prstGeom>
            <a:noFill/>
            <a:ln>
              <a:noFill/>
            </a:ln>
          </p:spPr>
        </p:pic>
        <p:sp>
          <p:nvSpPr>
            <p:cNvPr id="4" name="TextBox 3">
              <a:extLst>
                <a:ext uri="{FF2B5EF4-FFF2-40B4-BE49-F238E27FC236}">
                  <a16:creationId xmlns:a16="http://schemas.microsoft.com/office/drawing/2014/main" id="{F7AE56F5-1B9E-161F-E9CF-7BC9C08E8A32}"/>
                </a:ext>
              </a:extLst>
            </p:cNvPr>
            <p:cNvSpPr txBox="1"/>
            <p:nvPr/>
          </p:nvSpPr>
          <p:spPr>
            <a:xfrm>
              <a:off x="3320765" y="1481384"/>
              <a:ext cx="2550090" cy="646331"/>
            </a:xfrm>
            <a:prstGeom prst="rect">
              <a:avLst/>
            </a:prstGeom>
            <a:noFill/>
          </p:spPr>
          <p:txBody>
            <a:bodyPr wrap="square" rtlCol="0">
              <a:spAutoFit/>
            </a:bodyPr>
            <a:lstStyle/>
            <a:p>
              <a:pPr algn="ctr"/>
              <a:r>
                <a:rPr lang="en-US" b="1">
                  <a:solidFill>
                    <a:schemeClr val="accent1"/>
                  </a:solidFill>
                </a:rPr>
                <a:t>Why do we have drills at school?</a:t>
              </a:r>
            </a:p>
          </p:txBody>
        </p:sp>
        <p:sp>
          <p:nvSpPr>
            <p:cNvPr id="6" name="Rounded Rectangle 5">
              <a:extLst>
                <a:ext uri="{FF2B5EF4-FFF2-40B4-BE49-F238E27FC236}">
                  <a16:creationId xmlns:a16="http://schemas.microsoft.com/office/drawing/2014/main" id="{5DE80F72-EFC9-3213-0619-79B108473D77}"/>
                </a:ext>
              </a:extLst>
            </p:cNvPr>
            <p:cNvSpPr/>
            <p:nvPr/>
          </p:nvSpPr>
          <p:spPr>
            <a:xfrm>
              <a:off x="3160202" y="1340722"/>
              <a:ext cx="2871216" cy="2606040"/>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1" name="Group 10">
            <a:extLst>
              <a:ext uri="{FF2B5EF4-FFF2-40B4-BE49-F238E27FC236}">
                <a16:creationId xmlns:a16="http://schemas.microsoft.com/office/drawing/2014/main" id="{C1BBB0DB-158E-F4D4-2165-1DBE824AEAFD}"/>
              </a:ext>
            </a:extLst>
          </p:cNvPr>
          <p:cNvGrpSpPr/>
          <p:nvPr/>
        </p:nvGrpSpPr>
        <p:grpSpPr>
          <a:xfrm>
            <a:off x="192033" y="725808"/>
            <a:ext cx="2866397" cy="2606040"/>
            <a:chOff x="192033" y="725808"/>
            <a:chExt cx="2866397" cy="2606040"/>
          </a:xfrm>
        </p:grpSpPr>
        <p:pic>
          <p:nvPicPr>
            <p:cNvPr id="131" name="Google Shape;131;p20"/>
            <p:cNvPicPr preferRelativeResize="0"/>
            <p:nvPr/>
          </p:nvPicPr>
          <p:blipFill>
            <a:blip r:embed="rId7">
              <a:alphaModFix/>
            </a:blip>
            <a:stretch>
              <a:fillRect/>
            </a:stretch>
          </p:blipFill>
          <p:spPr>
            <a:xfrm>
              <a:off x="699492" y="1684584"/>
              <a:ext cx="1607777" cy="1519857"/>
            </a:xfrm>
            <a:prstGeom prst="rect">
              <a:avLst/>
            </a:prstGeom>
            <a:noFill/>
            <a:ln>
              <a:noFill/>
            </a:ln>
          </p:spPr>
        </p:pic>
        <p:sp>
          <p:nvSpPr>
            <p:cNvPr id="3" name="TextBox 2">
              <a:extLst>
                <a:ext uri="{FF2B5EF4-FFF2-40B4-BE49-F238E27FC236}">
                  <a16:creationId xmlns:a16="http://schemas.microsoft.com/office/drawing/2014/main" id="{D9CEBA07-3705-0979-3DB6-DC0CED831598}"/>
                </a:ext>
              </a:extLst>
            </p:cNvPr>
            <p:cNvSpPr txBox="1"/>
            <p:nvPr/>
          </p:nvSpPr>
          <p:spPr>
            <a:xfrm>
              <a:off x="234785" y="835072"/>
              <a:ext cx="2780892" cy="646331"/>
            </a:xfrm>
            <a:prstGeom prst="rect">
              <a:avLst/>
            </a:prstGeom>
            <a:noFill/>
          </p:spPr>
          <p:txBody>
            <a:bodyPr wrap="square" rtlCol="0">
              <a:spAutoFit/>
            </a:bodyPr>
            <a:lstStyle/>
            <a:p>
              <a:pPr algn="ctr"/>
              <a:r>
                <a:rPr lang="en-US" b="1">
                  <a:solidFill>
                    <a:schemeClr val="accent1"/>
                  </a:solidFill>
                </a:rPr>
                <a:t>What other safety drills have we had at school?</a:t>
              </a:r>
            </a:p>
          </p:txBody>
        </p:sp>
        <p:sp>
          <p:nvSpPr>
            <p:cNvPr id="7" name="Rounded Rectangle 6">
              <a:extLst>
                <a:ext uri="{FF2B5EF4-FFF2-40B4-BE49-F238E27FC236}">
                  <a16:creationId xmlns:a16="http://schemas.microsoft.com/office/drawing/2014/main" id="{12309DF5-23C6-B859-0C45-F3614FBC1995}"/>
                </a:ext>
              </a:extLst>
            </p:cNvPr>
            <p:cNvSpPr/>
            <p:nvPr/>
          </p:nvSpPr>
          <p:spPr>
            <a:xfrm>
              <a:off x="192033" y="725808"/>
              <a:ext cx="2866397" cy="2606040"/>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3" name="Group 12">
            <a:extLst>
              <a:ext uri="{FF2B5EF4-FFF2-40B4-BE49-F238E27FC236}">
                <a16:creationId xmlns:a16="http://schemas.microsoft.com/office/drawing/2014/main" id="{D17484CC-DBCE-C122-76D6-8D677C283727}"/>
              </a:ext>
            </a:extLst>
          </p:cNvPr>
          <p:cNvGrpSpPr/>
          <p:nvPr/>
        </p:nvGrpSpPr>
        <p:grpSpPr>
          <a:xfrm>
            <a:off x="6140557" y="1706669"/>
            <a:ext cx="2871216" cy="2743471"/>
            <a:chOff x="6140557" y="1807535"/>
            <a:chExt cx="2871216" cy="2743471"/>
          </a:xfrm>
        </p:grpSpPr>
        <p:pic>
          <p:nvPicPr>
            <p:cNvPr id="122" name="Google Shape;122;p20" title="Education_9_PA_V03.jpg"/>
            <p:cNvPicPr preferRelativeResize="0"/>
            <p:nvPr/>
          </p:nvPicPr>
          <p:blipFill>
            <a:blip r:embed="rId8">
              <a:alphaModFix/>
            </a:blip>
            <a:stretch>
              <a:fillRect/>
            </a:stretch>
          </p:blipFill>
          <p:spPr>
            <a:xfrm>
              <a:off x="6276713" y="2889807"/>
              <a:ext cx="2587650" cy="1574676"/>
            </a:xfrm>
            <a:prstGeom prst="rect">
              <a:avLst/>
            </a:prstGeom>
            <a:noFill/>
            <a:ln>
              <a:noFill/>
            </a:ln>
          </p:spPr>
        </p:pic>
        <p:sp>
          <p:nvSpPr>
            <p:cNvPr id="5" name="TextBox 4">
              <a:extLst>
                <a:ext uri="{FF2B5EF4-FFF2-40B4-BE49-F238E27FC236}">
                  <a16:creationId xmlns:a16="http://schemas.microsoft.com/office/drawing/2014/main" id="{07CEDE19-C23C-7FA7-16D6-E07F67EBC727}"/>
                </a:ext>
              </a:extLst>
            </p:cNvPr>
            <p:cNvSpPr txBox="1"/>
            <p:nvPr/>
          </p:nvSpPr>
          <p:spPr>
            <a:xfrm>
              <a:off x="6140557" y="1918318"/>
              <a:ext cx="2859962" cy="923330"/>
            </a:xfrm>
            <a:prstGeom prst="rect">
              <a:avLst/>
            </a:prstGeom>
            <a:noFill/>
          </p:spPr>
          <p:txBody>
            <a:bodyPr wrap="square" rtlCol="0">
              <a:spAutoFit/>
            </a:bodyPr>
            <a:lstStyle/>
            <a:p>
              <a:pPr algn="ctr"/>
              <a:r>
                <a:rPr lang="en-US" b="1">
                  <a:solidFill>
                    <a:schemeClr val="accent1"/>
                  </a:solidFill>
                </a:rPr>
                <a:t>Our school has Earthquake Early Warning!</a:t>
              </a:r>
            </a:p>
          </p:txBody>
        </p:sp>
        <p:sp>
          <p:nvSpPr>
            <p:cNvPr id="8" name="Rounded Rectangle 7">
              <a:extLst>
                <a:ext uri="{FF2B5EF4-FFF2-40B4-BE49-F238E27FC236}">
                  <a16:creationId xmlns:a16="http://schemas.microsoft.com/office/drawing/2014/main" id="{39E81191-2432-D35B-BF0A-EBAE648B88ED}"/>
                </a:ext>
              </a:extLst>
            </p:cNvPr>
            <p:cNvSpPr/>
            <p:nvPr/>
          </p:nvSpPr>
          <p:spPr>
            <a:xfrm>
              <a:off x="6140557" y="1807535"/>
              <a:ext cx="2871216" cy="2743471"/>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0" name="Slide Number Placeholder 11">
            <a:extLst>
              <a:ext uri="{FF2B5EF4-FFF2-40B4-BE49-F238E27FC236}">
                <a16:creationId xmlns:a16="http://schemas.microsoft.com/office/drawing/2014/main" id="{1D156C78-0438-FD02-995F-28EFF2BAE195}"/>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14</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idx="4294967295"/>
          </p:nvPr>
        </p:nvSpPr>
        <p:spPr>
          <a:xfrm>
            <a:off x="457199" y="842963"/>
            <a:ext cx="3462868" cy="27384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dirty="0"/>
              <a:t>How do you feel? </a:t>
            </a:r>
            <a:endParaRPr sz="3020" b="1" dirty="0"/>
          </a:p>
          <a:p>
            <a:pPr marL="0" lvl="0" indent="0" algn="l" rtl="0">
              <a:spcBef>
                <a:spcPts val="0"/>
              </a:spcBef>
              <a:spcAft>
                <a:spcPts val="0"/>
              </a:spcAft>
              <a:buSzPts val="990"/>
              <a:buNone/>
            </a:pPr>
            <a:endParaRPr sz="2720" i="1" dirty="0"/>
          </a:p>
          <a:p>
            <a:pPr marL="0" lvl="0" indent="0" algn="l" rtl="0">
              <a:spcBef>
                <a:spcPts val="0"/>
              </a:spcBef>
              <a:spcAft>
                <a:spcPts val="0"/>
              </a:spcAft>
              <a:buSzPts val="990"/>
              <a:buNone/>
            </a:pPr>
            <a:r>
              <a:rPr lang="en" sz="2720" i="1" dirty="0"/>
              <a:t>Turn and talk to a partner!</a:t>
            </a:r>
            <a:endParaRPr sz="2720" i="1" dirty="0"/>
          </a:p>
          <a:p>
            <a:pPr marL="0" lvl="0" indent="0" algn="l" rtl="0">
              <a:spcBef>
                <a:spcPts val="0"/>
              </a:spcBef>
              <a:spcAft>
                <a:spcPts val="0"/>
              </a:spcAft>
              <a:buSzPts val="990"/>
              <a:buNone/>
            </a:pPr>
            <a:endParaRPr sz="2720" i="1" dirty="0"/>
          </a:p>
        </p:txBody>
      </p:sp>
      <p:sp>
        <p:nvSpPr>
          <p:cNvPr id="158" name="Google Shape;158;p24"/>
          <p:cNvSpPr txBox="1"/>
          <p:nvPr/>
        </p:nvSpPr>
        <p:spPr>
          <a:xfrm>
            <a:off x="5553926" y="4420096"/>
            <a:ext cx="3291000" cy="2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a:t>
            </a:r>
            <a:r>
              <a:rPr lang="en" sz="1000" i="1">
                <a:solidFill>
                  <a:schemeClr val="hlink"/>
                </a:solidFill>
                <a:hlinkClick r:id="rId3"/>
              </a:rPr>
              <a:t>Wisconsin Office of Children’s Mental Health</a:t>
            </a:r>
            <a:endParaRPr sz="1000" i="1"/>
          </a:p>
        </p:txBody>
      </p:sp>
      <p:pic>
        <p:nvPicPr>
          <p:cNvPr id="159" name="Google Shape;159;p24"/>
          <p:cNvPicPr preferRelativeResize="0"/>
          <p:nvPr/>
        </p:nvPicPr>
        <p:blipFill rotWithShape="1">
          <a:blip r:embed="rId4">
            <a:alphaModFix/>
          </a:blip>
          <a:srcRect l="9548" t="19119" r="43106" b="15559"/>
          <a:stretch/>
        </p:blipFill>
        <p:spPr>
          <a:xfrm>
            <a:off x="4802459" y="546264"/>
            <a:ext cx="3984702" cy="3941069"/>
          </a:xfrm>
          <a:prstGeom prst="roundRect">
            <a:avLst>
              <a:gd name="adj" fmla="val 2929"/>
            </a:avLst>
          </a:prstGeom>
          <a:noFill/>
          <a:ln w="19050" cap="flat" cmpd="sng">
            <a:noFill/>
            <a:prstDash val="solid"/>
            <a:round/>
            <a:headEnd type="none" w="sm" len="sm"/>
            <a:tailEnd type="none" w="sm" len="sm"/>
          </a:ln>
        </p:spPr>
      </p:pic>
      <p:sp>
        <p:nvSpPr>
          <p:cNvPr id="4" name="Slide Number Placeholder 11">
            <a:extLst>
              <a:ext uri="{FF2B5EF4-FFF2-40B4-BE49-F238E27FC236}">
                <a16:creationId xmlns:a16="http://schemas.microsoft.com/office/drawing/2014/main" id="{E45D0E39-D9D2-1FE3-FF3E-F4D7017DF755}"/>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15</a:t>
            </a:fld>
            <a:endParaRPr lang="en-US" sz="9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idx="4294967295"/>
          </p:nvPr>
        </p:nvSpPr>
        <p:spPr>
          <a:xfrm>
            <a:off x="401638" y="1058115"/>
            <a:ext cx="3771900" cy="60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t>True or False?  </a:t>
            </a:r>
            <a:endParaRPr sz="3600" b="1" u="sng"/>
          </a:p>
        </p:txBody>
      </p:sp>
      <p:sp>
        <p:nvSpPr>
          <p:cNvPr id="165" name="Google Shape;165;p25"/>
          <p:cNvSpPr txBox="1">
            <a:spLocks noGrp="1"/>
          </p:cNvSpPr>
          <p:nvPr>
            <p:ph type="body" idx="4294967295"/>
          </p:nvPr>
        </p:nvSpPr>
        <p:spPr>
          <a:xfrm>
            <a:off x="418116" y="1886340"/>
            <a:ext cx="4173538" cy="1438275"/>
          </a:xfrm>
          <a:prstGeom prst="rect">
            <a:avLst/>
          </a:prstGeom>
          <a:noFill/>
          <a:ln>
            <a:noFill/>
          </a:ln>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 sz="3000">
                <a:solidFill>
                  <a:schemeClr val="tx2"/>
                </a:solidFill>
              </a:rPr>
              <a:t>An earthquake will happen somewhere today.</a:t>
            </a:r>
            <a:endParaRPr sz="3000">
              <a:solidFill>
                <a:schemeClr val="tx2"/>
              </a:solidFill>
            </a:endParaRPr>
          </a:p>
        </p:txBody>
      </p:sp>
      <p:grpSp>
        <p:nvGrpSpPr>
          <p:cNvPr id="166" name="Google Shape;166;p25"/>
          <p:cNvGrpSpPr/>
          <p:nvPr/>
        </p:nvGrpSpPr>
        <p:grpSpPr>
          <a:xfrm>
            <a:off x="4634677" y="1667716"/>
            <a:ext cx="3999415" cy="2262485"/>
            <a:chOff x="4787077" y="2124916"/>
            <a:chExt cx="3999415" cy="2262485"/>
          </a:xfrm>
        </p:grpSpPr>
        <p:pic>
          <p:nvPicPr>
            <p:cNvPr id="167" name="Google Shape;167;p25"/>
            <p:cNvPicPr preferRelativeResize="0"/>
            <p:nvPr/>
          </p:nvPicPr>
          <p:blipFill rotWithShape="1">
            <a:blip r:embed="rId3">
              <a:alphaModFix/>
            </a:blip>
            <a:srcRect l="9612" t="4506" r="19182" b="14874"/>
            <a:stretch/>
          </p:blipFill>
          <p:spPr>
            <a:xfrm rot="-10606404">
              <a:off x="4836182" y="2167973"/>
              <a:ext cx="1580363" cy="1789410"/>
            </a:xfrm>
            <a:prstGeom prst="rect">
              <a:avLst/>
            </a:prstGeom>
            <a:noFill/>
            <a:ln>
              <a:noFill/>
            </a:ln>
          </p:spPr>
        </p:pic>
        <p:pic>
          <p:nvPicPr>
            <p:cNvPr id="168" name="Google Shape;168;p25"/>
            <p:cNvPicPr preferRelativeResize="0"/>
            <p:nvPr/>
          </p:nvPicPr>
          <p:blipFill rotWithShape="1">
            <a:blip r:embed="rId4">
              <a:alphaModFix/>
            </a:blip>
            <a:srcRect l="9612" t="4506" r="19182" b="14874"/>
            <a:stretch/>
          </p:blipFill>
          <p:spPr>
            <a:xfrm rot="278538">
              <a:off x="7136307" y="2536973"/>
              <a:ext cx="1580364" cy="1789410"/>
            </a:xfrm>
            <a:prstGeom prst="rect">
              <a:avLst/>
            </a:prstGeom>
            <a:noFill/>
            <a:ln>
              <a:noFill/>
            </a:ln>
          </p:spPr>
        </p:pic>
        <p:sp>
          <p:nvSpPr>
            <p:cNvPr id="169" name="Google Shape;169;p25"/>
            <p:cNvSpPr txBox="1"/>
            <p:nvPr/>
          </p:nvSpPr>
          <p:spPr>
            <a:xfrm>
              <a:off x="6450728" y="2899536"/>
              <a:ext cx="734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Salsa"/>
                  <a:ea typeface="Salsa"/>
                  <a:cs typeface="Salsa"/>
                  <a:sym typeface="Salsa"/>
                </a:rPr>
                <a:t>OR</a:t>
              </a:r>
              <a:endParaRPr sz="3000">
                <a:latin typeface="Salsa"/>
                <a:ea typeface="Salsa"/>
                <a:cs typeface="Salsa"/>
                <a:sym typeface="Salsa"/>
              </a:endParaRPr>
            </a:p>
          </p:txBody>
        </p:sp>
      </p:grpSp>
      <p:sp>
        <p:nvSpPr>
          <p:cNvPr id="4" name="Slide Number Placeholder 11">
            <a:extLst>
              <a:ext uri="{FF2B5EF4-FFF2-40B4-BE49-F238E27FC236}">
                <a16:creationId xmlns:a16="http://schemas.microsoft.com/office/drawing/2014/main" id="{C1F77DC5-F986-5746-A3BE-411675C06AC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16</a:t>
            </a:fld>
            <a:endParaRPr lang="en-US" sz="9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26"/>
          <p:cNvSpPr txBox="1">
            <a:spLocks noGrp="1"/>
          </p:cNvSpPr>
          <p:nvPr>
            <p:ph type="title"/>
          </p:nvPr>
        </p:nvSpPr>
        <p:spPr>
          <a:xfrm>
            <a:off x="4357700" y="655303"/>
            <a:ext cx="1774500" cy="557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3600"/>
              <a:t>TRUE </a:t>
            </a:r>
            <a:endParaRPr sz="3600"/>
          </a:p>
        </p:txBody>
      </p:sp>
      <p:pic>
        <p:nvPicPr>
          <p:cNvPr id="177" name="Google Shape;177;p26"/>
          <p:cNvPicPr preferRelativeResize="0"/>
          <p:nvPr/>
        </p:nvPicPr>
        <p:blipFill rotWithShape="1">
          <a:blip r:embed="rId5">
            <a:alphaModFix/>
          </a:blip>
          <a:srcRect t="18854" b="8205"/>
          <a:stretch/>
        </p:blipFill>
        <p:spPr>
          <a:xfrm>
            <a:off x="476554" y="1333397"/>
            <a:ext cx="8190891" cy="3154800"/>
          </a:xfrm>
          <a:prstGeom prst="roundRect">
            <a:avLst>
              <a:gd name="adj" fmla="val 4429"/>
            </a:avLst>
          </a:prstGeom>
          <a:noFill/>
          <a:ln w="9525" cap="flat" cmpd="sng">
            <a:solidFill>
              <a:schemeClr val="dk2"/>
            </a:solidFill>
            <a:prstDash val="solid"/>
            <a:round/>
            <a:headEnd type="none" w="sm" len="sm"/>
            <a:tailEnd type="none" w="sm" len="sm"/>
          </a:ln>
        </p:spPr>
      </p:pic>
      <p:pic>
        <p:nvPicPr>
          <p:cNvPr id="178" name="Google Shape;178;p26"/>
          <p:cNvPicPr preferRelativeResize="0"/>
          <p:nvPr/>
        </p:nvPicPr>
        <p:blipFill rotWithShape="1">
          <a:blip r:embed="rId6">
            <a:alphaModFix/>
          </a:blip>
          <a:srcRect l="9612" t="29267" r="19182" b="14879"/>
          <a:stretch/>
        </p:blipFill>
        <p:spPr>
          <a:xfrm rot="10606410" flipH="1">
            <a:off x="3388941" y="502980"/>
            <a:ext cx="948571" cy="744115"/>
          </a:xfrm>
          <a:prstGeom prst="rect">
            <a:avLst/>
          </a:prstGeom>
          <a:noFill/>
          <a:ln>
            <a:noFill/>
          </a:ln>
        </p:spPr>
      </p:pic>
      <p:sp>
        <p:nvSpPr>
          <p:cNvPr id="179" name="Google Shape;179;p26"/>
          <p:cNvSpPr txBox="1"/>
          <p:nvPr/>
        </p:nvSpPr>
        <p:spPr>
          <a:xfrm>
            <a:off x="6558900" y="4510155"/>
            <a:ext cx="2585100" cy="2586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i="1"/>
              <a:t>CREDIT: </a:t>
            </a:r>
            <a:r>
              <a:rPr lang="en" sz="1000" i="1">
                <a:solidFill>
                  <a:schemeClr val="hlink"/>
                </a:solidFill>
                <a:uFill>
                  <a:noFill/>
                </a:uFill>
                <a:hlinkClick r:id="rId7">
                  <a:extLst>
                    <a:ext uri="{A12FA001-AC4F-418D-AE19-62706E023703}">
                      <ahyp:hlinkClr xmlns:ahyp="http://schemas.microsoft.com/office/drawing/2018/hyperlinkcolor" val="tx"/>
                    </a:ext>
                  </a:extLst>
                </a:hlinkClick>
              </a:rPr>
              <a:t>USGS Latest Earthquakes</a:t>
            </a:r>
            <a:r>
              <a:rPr lang="en" sz="1000" i="1"/>
              <a:t> </a:t>
            </a:r>
            <a:endParaRPr sz="1000" i="1"/>
          </a:p>
        </p:txBody>
      </p:sp>
      <p:pic>
        <p:nvPicPr>
          <p:cNvPr id="5" name="Audio 4">
            <a:hlinkClick r:id="" action="ppaction://media"/>
            <a:extLst>
              <a:ext uri="{FF2B5EF4-FFF2-40B4-BE49-F238E27FC236}">
                <a16:creationId xmlns:a16="http://schemas.microsoft.com/office/drawing/2014/main" id="{49804BC4-C1A9-508E-F288-D9C8B1AF278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08306" t="-108306" r="-108306" b="-108306"/>
          <a:stretch>
            <a:fillRect/>
          </a:stretch>
        </p:blipFill>
        <p:spPr>
          <a:xfrm>
            <a:off x="8276582" y="-232078"/>
            <a:ext cx="990400" cy="944680"/>
          </a:xfrm>
          <a:prstGeom prst="ellipse">
            <a:avLst/>
          </a:prstGeom>
        </p:spPr>
      </p:pic>
      <p:sp>
        <p:nvSpPr>
          <p:cNvPr id="3" name="Slide Number Placeholder 11">
            <a:extLst>
              <a:ext uri="{FF2B5EF4-FFF2-40B4-BE49-F238E27FC236}">
                <a16:creationId xmlns:a16="http://schemas.microsoft.com/office/drawing/2014/main" id="{97474BE4-D52C-8CF4-2D36-1BCD2AD1F89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17</a:t>
            </a:fld>
            <a:endParaRPr lang="en-US" sz="900"/>
          </a:p>
        </p:txBody>
      </p:sp>
    </p:spTree>
  </p:cSld>
  <p:clrMapOvr>
    <a:masterClrMapping/>
  </p:clrMapOvr>
  <mc:AlternateContent xmlns:mc="http://schemas.openxmlformats.org/markup-compatibility/2006" xmlns:p14="http://schemas.microsoft.com/office/powerpoint/2010/main">
    <mc:Choice Requires="p14">
      <p:transition spd="slow" p14:dur="2000" advTm="16878"/>
    </mc:Choice>
    <mc:Fallback xmlns="">
      <p:transition spd="slow" advTm="16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4" name="Google Shape;184;p27"/>
          <p:cNvGrpSpPr/>
          <p:nvPr/>
        </p:nvGrpSpPr>
        <p:grpSpPr>
          <a:xfrm>
            <a:off x="4710877" y="1667716"/>
            <a:ext cx="3999415" cy="2262485"/>
            <a:chOff x="4787077" y="2124916"/>
            <a:chExt cx="3999415" cy="2262485"/>
          </a:xfrm>
        </p:grpSpPr>
        <p:pic>
          <p:nvPicPr>
            <p:cNvPr id="185" name="Google Shape;185;p27"/>
            <p:cNvPicPr preferRelativeResize="0"/>
            <p:nvPr/>
          </p:nvPicPr>
          <p:blipFill rotWithShape="1">
            <a:blip r:embed="rId3">
              <a:alphaModFix/>
            </a:blip>
            <a:srcRect l="9612" t="4506" r="19182" b="14874"/>
            <a:stretch/>
          </p:blipFill>
          <p:spPr>
            <a:xfrm rot="-10606404">
              <a:off x="4836182" y="2167973"/>
              <a:ext cx="1580363" cy="1789410"/>
            </a:xfrm>
            <a:prstGeom prst="rect">
              <a:avLst/>
            </a:prstGeom>
            <a:noFill/>
            <a:ln>
              <a:noFill/>
            </a:ln>
          </p:spPr>
        </p:pic>
        <p:pic>
          <p:nvPicPr>
            <p:cNvPr id="186" name="Google Shape;186;p27"/>
            <p:cNvPicPr preferRelativeResize="0"/>
            <p:nvPr/>
          </p:nvPicPr>
          <p:blipFill rotWithShape="1">
            <a:blip r:embed="rId4">
              <a:alphaModFix/>
            </a:blip>
            <a:srcRect l="9612" t="4506" r="19182" b="14874"/>
            <a:stretch/>
          </p:blipFill>
          <p:spPr>
            <a:xfrm rot="278538">
              <a:off x="7136307" y="2536973"/>
              <a:ext cx="1580364" cy="1789410"/>
            </a:xfrm>
            <a:prstGeom prst="rect">
              <a:avLst/>
            </a:prstGeom>
            <a:noFill/>
            <a:ln>
              <a:noFill/>
            </a:ln>
          </p:spPr>
        </p:pic>
        <p:sp>
          <p:nvSpPr>
            <p:cNvPr id="187" name="Google Shape;187;p27"/>
            <p:cNvSpPr txBox="1"/>
            <p:nvPr/>
          </p:nvSpPr>
          <p:spPr>
            <a:xfrm>
              <a:off x="6450728" y="2899536"/>
              <a:ext cx="734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Salsa"/>
                  <a:ea typeface="Salsa"/>
                  <a:cs typeface="Salsa"/>
                  <a:sym typeface="Salsa"/>
                </a:rPr>
                <a:t>OR</a:t>
              </a:r>
              <a:endParaRPr sz="3000">
                <a:latin typeface="Salsa"/>
                <a:ea typeface="Salsa"/>
                <a:cs typeface="Salsa"/>
                <a:sym typeface="Salsa"/>
              </a:endParaRPr>
            </a:p>
          </p:txBody>
        </p:sp>
      </p:grpSp>
      <p:sp>
        <p:nvSpPr>
          <p:cNvPr id="188" name="Google Shape;188;p27"/>
          <p:cNvSpPr txBox="1">
            <a:spLocks noGrp="1"/>
          </p:cNvSpPr>
          <p:nvPr>
            <p:ph type="title" idx="4294967295"/>
          </p:nvPr>
        </p:nvSpPr>
        <p:spPr>
          <a:xfrm>
            <a:off x="181769" y="1058115"/>
            <a:ext cx="3771900" cy="60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u="sng"/>
              <a:t>True or False? </a:t>
            </a:r>
            <a:endParaRPr sz="3600" b="1" u="sng"/>
          </a:p>
        </p:txBody>
      </p:sp>
      <p:sp>
        <p:nvSpPr>
          <p:cNvPr id="189" name="Google Shape;189;p27"/>
          <p:cNvSpPr txBox="1">
            <a:spLocks noGrp="1"/>
          </p:cNvSpPr>
          <p:nvPr>
            <p:ph type="body" idx="4294967295"/>
          </p:nvPr>
        </p:nvSpPr>
        <p:spPr>
          <a:xfrm>
            <a:off x="486712" y="1852612"/>
            <a:ext cx="4135438" cy="1438275"/>
          </a:xfrm>
          <a:prstGeom prst="rect">
            <a:avLst/>
          </a:prstGeom>
          <a:noFill/>
          <a:ln>
            <a:noFill/>
          </a:ln>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 sz="3000">
                <a:solidFill>
                  <a:schemeClr val="tx2"/>
                </a:solidFill>
              </a:rPr>
              <a:t>Scientists can predict when an earthquake will happen.</a:t>
            </a:r>
            <a:endParaRPr sz="3000">
              <a:solidFill>
                <a:schemeClr val="tx2"/>
              </a:solidFill>
            </a:endParaRPr>
          </a:p>
        </p:txBody>
      </p:sp>
      <p:sp>
        <p:nvSpPr>
          <p:cNvPr id="4" name="Slide Number Placeholder 11">
            <a:extLst>
              <a:ext uri="{FF2B5EF4-FFF2-40B4-BE49-F238E27FC236}">
                <a16:creationId xmlns:a16="http://schemas.microsoft.com/office/drawing/2014/main" id="{9F4AC9D2-52CC-58B6-4497-274BFF3EF624}"/>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18</a:t>
            </a:fld>
            <a:endParaRPr lang="en-US" sz="9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title" idx="4294967295"/>
          </p:nvPr>
        </p:nvSpPr>
        <p:spPr>
          <a:xfrm>
            <a:off x="51288" y="1340050"/>
            <a:ext cx="1724025" cy="5048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FF0000"/>
                </a:solidFill>
              </a:rPr>
              <a:t>FALSE</a:t>
            </a:r>
            <a:endParaRPr sz="3600" b="1">
              <a:solidFill>
                <a:srgbClr val="FF0000"/>
              </a:solidFill>
            </a:endParaRPr>
          </a:p>
        </p:txBody>
      </p:sp>
      <p:pic>
        <p:nvPicPr>
          <p:cNvPr id="195" name="Google Shape;195;p28"/>
          <p:cNvPicPr preferRelativeResize="0"/>
          <p:nvPr/>
        </p:nvPicPr>
        <p:blipFill rotWithShape="1">
          <a:blip r:embed="rId5">
            <a:alphaModFix/>
          </a:blip>
          <a:srcRect l="9612" t="30218" r="19182" b="14878"/>
          <a:stretch/>
        </p:blipFill>
        <p:spPr>
          <a:xfrm rot="278536">
            <a:off x="429025" y="642483"/>
            <a:ext cx="860871" cy="663829"/>
          </a:xfrm>
          <a:prstGeom prst="rect">
            <a:avLst/>
          </a:prstGeom>
          <a:noFill/>
          <a:ln>
            <a:noFill/>
          </a:ln>
        </p:spPr>
      </p:pic>
      <p:sp>
        <p:nvSpPr>
          <p:cNvPr id="197" name="Google Shape;197;p28"/>
          <p:cNvSpPr txBox="1"/>
          <p:nvPr/>
        </p:nvSpPr>
        <p:spPr>
          <a:xfrm>
            <a:off x="1712300" y="572141"/>
            <a:ext cx="7086900" cy="731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700" b="1" err="1">
                <a:solidFill>
                  <a:schemeClr val="accent1"/>
                </a:solidFill>
              </a:rPr>
              <a:t>ShakeAlert</a:t>
            </a:r>
            <a:r>
              <a:rPr lang="en" sz="2500" b="1" baseline="30000">
                <a:solidFill>
                  <a:schemeClr val="accent1"/>
                </a:solidFill>
              </a:rPr>
              <a:t>Ⓡ</a:t>
            </a:r>
            <a:r>
              <a:rPr lang="en" sz="2700" b="1">
                <a:solidFill>
                  <a:schemeClr val="accent1"/>
                </a:solidFill>
              </a:rPr>
              <a:t> is not earthquake prediction.  </a:t>
            </a:r>
            <a:endParaRPr sz="2700" b="1">
              <a:solidFill>
                <a:schemeClr val="accent1"/>
              </a:solidFill>
            </a:endParaRPr>
          </a:p>
        </p:txBody>
      </p:sp>
      <p:grpSp>
        <p:nvGrpSpPr>
          <p:cNvPr id="2" name="Group 1">
            <a:extLst>
              <a:ext uri="{FF2B5EF4-FFF2-40B4-BE49-F238E27FC236}">
                <a16:creationId xmlns:a16="http://schemas.microsoft.com/office/drawing/2014/main" id="{B03BA252-82B4-5611-37F2-D97047467F5D}"/>
              </a:ext>
            </a:extLst>
          </p:cNvPr>
          <p:cNvGrpSpPr/>
          <p:nvPr/>
        </p:nvGrpSpPr>
        <p:grpSpPr>
          <a:xfrm>
            <a:off x="1754509" y="1340050"/>
            <a:ext cx="6926641" cy="3078996"/>
            <a:chOff x="1147591" y="1340050"/>
            <a:chExt cx="7740278" cy="3440667"/>
          </a:xfrm>
        </p:grpSpPr>
        <p:pic>
          <p:nvPicPr>
            <p:cNvPr id="196" name="Google Shape;196;p28"/>
            <p:cNvPicPr preferRelativeResize="0"/>
            <p:nvPr/>
          </p:nvPicPr>
          <p:blipFill>
            <a:blip r:embed="rId6">
              <a:alphaModFix/>
            </a:blip>
            <a:stretch>
              <a:fillRect/>
            </a:stretch>
          </p:blipFill>
          <p:spPr>
            <a:xfrm>
              <a:off x="4037350" y="1340050"/>
              <a:ext cx="4850519" cy="2922286"/>
            </a:xfrm>
            <a:prstGeom prst="roundRect">
              <a:avLst>
                <a:gd name="adj" fmla="val 3846"/>
              </a:avLst>
            </a:prstGeom>
            <a:noFill/>
            <a:ln w="9525" cap="flat" cmpd="sng">
              <a:solidFill>
                <a:schemeClr val="dk2"/>
              </a:solidFill>
              <a:prstDash val="solid"/>
              <a:round/>
              <a:headEnd type="none" w="sm" len="sm"/>
              <a:tailEnd type="none" w="sm" len="sm"/>
            </a:ln>
          </p:spPr>
        </p:pic>
        <p:grpSp>
          <p:nvGrpSpPr>
            <p:cNvPr id="198" name="Google Shape;198;p28"/>
            <p:cNvGrpSpPr/>
            <p:nvPr/>
          </p:nvGrpSpPr>
          <p:grpSpPr>
            <a:xfrm>
              <a:off x="1147591" y="1340050"/>
              <a:ext cx="4271197" cy="3440667"/>
              <a:chOff x="553253" y="1921848"/>
              <a:chExt cx="4271197" cy="3440667"/>
            </a:xfrm>
          </p:grpSpPr>
          <p:pic>
            <p:nvPicPr>
              <p:cNvPr id="199" name="Google Shape;199;p28"/>
              <p:cNvPicPr preferRelativeResize="0"/>
              <p:nvPr/>
            </p:nvPicPr>
            <p:blipFill>
              <a:blip r:embed="rId7">
                <a:alphaModFix/>
              </a:blip>
              <a:stretch>
                <a:fillRect/>
              </a:stretch>
            </p:blipFill>
            <p:spPr>
              <a:xfrm>
                <a:off x="896345" y="1921848"/>
                <a:ext cx="2379041" cy="2922286"/>
              </a:xfrm>
              <a:prstGeom prst="roundRect">
                <a:avLst>
                  <a:gd name="adj" fmla="val 4736"/>
                </a:avLst>
              </a:prstGeom>
              <a:noFill/>
              <a:ln w="9525" cap="flat" cmpd="sng">
                <a:solidFill>
                  <a:schemeClr val="dk2"/>
                </a:solidFill>
                <a:prstDash val="solid"/>
                <a:round/>
                <a:headEnd type="none" w="sm" len="sm"/>
                <a:tailEnd type="none" w="sm" len="sm"/>
              </a:ln>
            </p:spPr>
          </p:pic>
          <p:cxnSp>
            <p:nvCxnSpPr>
              <p:cNvPr id="200" name="Google Shape;200;p28"/>
              <p:cNvCxnSpPr/>
              <p:nvPr/>
            </p:nvCxnSpPr>
            <p:spPr>
              <a:xfrm rot="10800000" flipH="1">
                <a:off x="2851050" y="2304000"/>
                <a:ext cx="1973400" cy="482400"/>
              </a:xfrm>
              <a:prstGeom prst="straightConnector1">
                <a:avLst/>
              </a:prstGeom>
              <a:noFill/>
              <a:ln w="38100" cap="flat" cmpd="sng">
                <a:solidFill>
                  <a:schemeClr val="dk2"/>
                </a:solidFill>
                <a:prstDash val="solid"/>
                <a:round/>
                <a:headEnd type="none" w="med" len="med"/>
                <a:tailEnd type="triangle" w="med" len="med"/>
              </a:ln>
            </p:spPr>
          </p:cxnSp>
          <p:sp>
            <p:nvSpPr>
              <p:cNvPr id="201" name="Google Shape;201;p28"/>
              <p:cNvSpPr txBox="1"/>
              <p:nvPr/>
            </p:nvSpPr>
            <p:spPr>
              <a:xfrm>
                <a:off x="553253" y="4812262"/>
                <a:ext cx="3143182" cy="55025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chemeClr val="tx2"/>
                    </a:solidFill>
                  </a:rPr>
                  <a:t>Constant Monitoring </a:t>
                </a:r>
                <a:endParaRPr sz="2000" b="1" dirty="0">
                  <a:solidFill>
                    <a:schemeClr val="tx2"/>
                  </a:solidFill>
                </a:endParaRPr>
              </a:p>
            </p:txBody>
          </p:sp>
        </p:grpSp>
      </p:grpSp>
      <p:sp>
        <p:nvSpPr>
          <p:cNvPr id="202" name="Google Shape;202;p28"/>
          <p:cNvSpPr txBox="1"/>
          <p:nvPr/>
        </p:nvSpPr>
        <p:spPr>
          <a:xfrm>
            <a:off x="4811795" y="3955155"/>
            <a:ext cx="3793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tx2"/>
                </a:solidFill>
              </a:rPr>
              <a:t>Earthquake Early Warnings</a:t>
            </a:r>
            <a:endParaRPr sz="2000" b="1">
              <a:solidFill>
                <a:schemeClr val="tx2"/>
              </a:solidFill>
            </a:endParaRPr>
          </a:p>
        </p:txBody>
      </p:sp>
      <p:sp>
        <p:nvSpPr>
          <p:cNvPr id="204" name="Google Shape;204;p28"/>
          <p:cNvSpPr txBox="1"/>
          <p:nvPr/>
        </p:nvSpPr>
        <p:spPr>
          <a:xfrm>
            <a:off x="-46502" y="4467968"/>
            <a:ext cx="4905432" cy="288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i="1" dirty="0"/>
              <a:t>CREDIT: </a:t>
            </a:r>
            <a:r>
              <a:rPr lang="en" sz="1000" i="1" dirty="0">
                <a:solidFill>
                  <a:schemeClr val="hlink"/>
                </a:solidFill>
                <a:uFill>
                  <a:noFill/>
                </a:uFill>
                <a:hlinkClick r:id="rId8"/>
              </a:rPr>
              <a:t>Who Does What in the ShakeAlert System? </a:t>
            </a:r>
            <a:r>
              <a:rPr lang="en-US" sz="1000" i="1" dirty="0">
                <a:solidFill>
                  <a:schemeClr val="hlink"/>
                </a:solidFill>
                <a:uFill>
                  <a:noFill/>
                </a:uFill>
              </a:rPr>
              <a:t>a</a:t>
            </a:r>
            <a:r>
              <a:rPr lang="en" sz="1000" i="1" dirty="0" err="1">
                <a:solidFill>
                  <a:schemeClr val="hlink"/>
                </a:solidFill>
                <a:uFill>
                  <a:noFill/>
                </a:uFill>
              </a:rPr>
              <a:t>nd</a:t>
            </a:r>
            <a:r>
              <a:rPr lang="en" sz="1000" i="1" dirty="0">
                <a:solidFill>
                  <a:schemeClr val="hlink"/>
                </a:solidFill>
                <a:uFill>
                  <a:noFill/>
                </a:uFill>
              </a:rPr>
              <a:t> </a:t>
            </a:r>
            <a:r>
              <a:rPr lang="en" sz="1000" i="1" dirty="0"/>
              <a:t>: </a:t>
            </a:r>
            <a:r>
              <a:rPr lang="en" sz="1000" i="1" dirty="0">
                <a:solidFill>
                  <a:schemeClr val="hlink"/>
                </a:solidFill>
                <a:uFill>
                  <a:noFill/>
                </a:uFill>
                <a:hlinkClick r:id="rId9"/>
              </a:rPr>
              <a:t>Edcation_9_PA_V03</a:t>
            </a:r>
            <a:endParaRPr sz="1000" i="1" dirty="0"/>
          </a:p>
        </p:txBody>
      </p:sp>
      <p:pic>
        <p:nvPicPr>
          <p:cNvPr id="6" name="Recorded Sound">
            <a:hlinkClick r:id="" action="ppaction://media"/>
            <a:extLst>
              <a:ext uri="{FF2B5EF4-FFF2-40B4-BE49-F238E27FC236}">
                <a16:creationId xmlns:a16="http://schemas.microsoft.com/office/drawing/2014/main" id="{F2B5FA42-6BAC-9712-A80D-4CC26A09689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1019" y="1"/>
            <a:ext cx="413812" cy="413812"/>
          </a:xfrm>
          <a:prstGeom prst="rect">
            <a:avLst/>
          </a:prstGeom>
        </p:spPr>
      </p:pic>
      <p:sp>
        <p:nvSpPr>
          <p:cNvPr id="4" name="Slide Number Placeholder 11">
            <a:extLst>
              <a:ext uri="{FF2B5EF4-FFF2-40B4-BE49-F238E27FC236}">
                <a16:creationId xmlns:a16="http://schemas.microsoft.com/office/drawing/2014/main" id="{9F89F364-19A1-F0D0-10D7-DE0A3E1D361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19</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311700" y="615425"/>
            <a:ext cx="2324700" cy="4710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Links for Printing</a:t>
            </a:r>
            <a:endParaRPr sz="1800" b="1">
              <a:solidFill>
                <a:schemeClr val="tx1"/>
              </a:solidFill>
            </a:endParaRPr>
          </a:p>
        </p:txBody>
      </p:sp>
      <p:sp>
        <p:nvSpPr>
          <p:cNvPr id="54" name="Google Shape;54;p11"/>
          <p:cNvSpPr txBox="1">
            <a:spLocks noGrp="1"/>
          </p:cNvSpPr>
          <p:nvPr>
            <p:ph type="body" idx="1"/>
          </p:nvPr>
        </p:nvSpPr>
        <p:spPr>
          <a:xfrm>
            <a:off x="311700" y="1199075"/>
            <a:ext cx="2324700" cy="3326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200000"/>
              </a:lnSpc>
              <a:spcBef>
                <a:spcPts val="0"/>
              </a:spcBef>
              <a:spcAft>
                <a:spcPts val="0"/>
              </a:spcAft>
              <a:buNone/>
            </a:pPr>
            <a:r>
              <a:rPr lang="en" b="1" dirty="0"/>
              <a:t>STUDENT SHEET</a:t>
            </a:r>
            <a:endParaRPr b="1" dirty="0"/>
          </a:p>
          <a:p>
            <a:pPr marL="228600" lvl="0" indent="-254000" algn="l" rtl="0">
              <a:lnSpc>
                <a:spcPct val="150000"/>
              </a:lnSpc>
              <a:spcBef>
                <a:spcPts val="0"/>
              </a:spcBef>
              <a:spcAft>
                <a:spcPts val="0"/>
              </a:spcAft>
              <a:buSzPts val="1300"/>
              <a:buChar char="●"/>
            </a:pPr>
            <a:r>
              <a:rPr lang="en" sz="1300" u="sng" dirty="0">
                <a:solidFill>
                  <a:schemeClr val="hlink"/>
                </a:solidFill>
                <a:hlinkClick r:id="rId3">
                  <a:extLst>
                    <a:ext uri="{A12FA001-AC4F-418D-AE19-62706E023703}">
                      <ahyp:hlinkClr xmlns:ahyp="http://schemas.microsoft.com/office/drawing/2018/hyperlinkcolor" val="tx"/>
                    </a:ext>
                  </a:extLst>
                </a:hlinkClick>
              </a:rPr>
              <a:t>3rd Grade Student Shee</a:t>
            </a:r>
            <a:r>
              <a:rPr lang="en" sz="1300" dirty="0">
                <a:hlinkClick r:id="rId3">
                  <a:extLst>
                    <a:ext uri="{A12FA001-AC4F-418D-AE19-62706E023703}">
                      <ahyp:hlinkClr xmlns:ahyp="http://schemas.microsoft.com/office/drawing/2018/hyperlinkcolor" val="tx"/>
                    </a:ext>
                  </a:extLst>
                </a:hlinkClick>
              </a:rPr>
              <a:t>t</a:t>
            </a:r>
            <a:r>
              <a:rPr lang="en" sz="1300" dirty="0"/>
              <a:t> </a:t>
            </a:r>
            <a:r>
              <a:rPr lang="en" sz="1300" i="1"/>
              <a:t>(</a:t>
            </a:r>
            <a:r>
              <a:rPr lang="en" sz="1300" i="1" u="sng" dirty="0">
                <a:solidFill>
                  <a:schemeClr val="hlink"/>
                </a:solidFill>
                <a:hlinkClick r:id="rId4">
                  <a:extLst>
                    <a:ext uri="{A12FA001-AC4F-418D-AE19-62706E023703}">
                      <ahyp:hlinkClr xmlns:ahyp="http://schemas.microsoft.com/office/drawing/2018/hyperlinkcolor" val="tx"/>
                    </a:ext>
                  </a:extLst>
                </a:hlinkClick>
              </a:rPr>
              <a:t>ANSWER KEY</a:t>
            </a:r>
            <a:r>
              <a:rPr lang="en" sz="1300" i="1"/>
              <a:t>)</a:t>
            </a:r>
            <a:r>
              <a:rPr lang="en" sz="1300" dirty="0"/>
              <a:t> </a:t>
            </a:r>
            <a:endParaRPr sz="1300" dirty="0"/>
          </a:p>
          <a:p>
            <a:pPr marL="228600" indent="-254000">
              <a:lnSpc>
                <a:spcPct val="150000"/>
              </a:lnSpc>
              <a:buSzPts val="1300"/>
            </a:pPr>
            <a:r>
              <a:rPr lang="en" sz="1300" u="sng" dirty="0">
                <a:solidFill>
                  <a:schemeClr val="hlink"/>
                </a:solidFill>
                <a:hlinkClick r:id="rId5">
                  <a:extLst>
                    <a:ext uri="{A12FA001-AC4F-418D-AE19-62706E023703}">
                      <ahyp:hlinkClr xmlns:ahyp="http://schemas.microsoft.com/office/drawing/2018/hyperlinkcolor" val="tx"/>
                    </a:ext>
                  </a:extLst>
                </a:hlinkClick>
              </a:rPr>
              <a:t>4th - 5th Grade Student Sheet </a:t>
            </a:r>
            <a:r>
              <a:rPr lang="en" sz="1300" u="sng" dirty="0">
                <a:solidFill>
                  <a:schemeClr val="hlink"/>
                </a:solidFill>
              </a:rPr>
              <a:t>  </a:t>
            </a:r>
            <a:r>
              <a:rPr lang="en" sz="1300" dirty="0">
                <a:hlinkClick r:id="rId6">
                  <a:extLst>
                    <a:ext uri="{A12FA001-AC4F-418D-AE19-62706E023703}">
                      <ahyp:hlinkClr xmlns:ahyp="http://schemas.microsoft.com/office/drawing/2018/hyperlinkcolor" val="tx"/>
                    </a:ext>
                  </a:extLst>
                </a:hlinkClick>
              </a:rPr>
              <a:t> </a:t>
            </a:r>
            <a:r>
              <a:rPr lang="en" sz="1300" i="1"/>
              <a:t>(</a:t>
            </a:r>
            <a:r>
              <a:rPr lang="en" sz="1300" i="1" u="sng" dirty="0">
                <a:solidFill>
                  <a:schemeClr val="hlink"/>
                </a:solidFill>
                <a:hlinkClick r:id="rId7">
                  <a:extLst>
                    <a:ext uri="{A12FA001-AC4F-418D-AE19-62706E023703}">
                      <ahyp:hlinkClr xmlns:ahyp="http://schemas.microsoft.com/office/drawing/2018/hyperlinkcolor" val="tx"/>
                    </a:ext>
                  </a:extLst>
                </a:hlinkClick>
              </a:rPr>
              <a:t>ANSWER KEY</a:t>
            </a:r>
            <a:r>
              <a:rPr lang="en" sz="1300" i="1"/>
              <a:t>)</a:t>
            </a:r>
            <a:endParaRPr sz="1300" i="1"/>
          </a:p>
          <a:p>
            <a:pPr marL="457200" lvl="0" indent="0" algn="l" rtl="0">
              <a:lnSpc>
                <a:spcPct val="150000"/>
              </a:lnSpc>
              <a:spcBef>
                <a:spcPts val="0"/>
              </a:spcBef>
              <a:spcAft>
                <a:spcPts val="0"/>
              </a:spcAft>
              <a:buNone/>
            </a:pPr>
            <a:endParaRPr sz="800" dirty="0"/>
          </a:p>
          <a:p>
            <a:pPr marL="0" lvl="0" indent="0" algn="l" rtl="0">
              <a:lnSpc>
                <a:spcPct val="100000"/>
              </a:lnSpc>
              <a:spcBef>
                <a:spcPts val="0"/>
              </a:spcBef>
              <a:spcAft>
                <a:spcPts val="0"/>
              </a:spcAft>
              <a:buNone/>
            </a:pPr>
            <a:r>
              <a:rPr lang="en" b="1" dirty="0"/>
              <a:t>FAMILY ENGAGEMENT LETTER</a:t>
            </a:r>
            <a:endParaRPr b="1" dirty="0"/>
          </a:p>
          <a:p>
            <a:pPr marL="0" lvl="0" indent="0" algn="l" rtl="0">
              <a:lnSpc>
                <a:spcPct val="100000"/>
              </a:lnSpc>
              <a:spcBef>
                <a:spcPts val="0"/>
              </a:spcBef>
              <a:spcAft>
                <a:spcPts val="0"/>
              </a:spcAft>
              <a:buNone/>
            </a:pPr>
            <a:endParaRPr b="1" dirty="0"/>
          </a:p>
          <a:p>
            <a:pPr marL="228600" lvl="0" indent="-254000" algn="l" rtl="0">
              <a:lnSpc>
                <a:spcPct val="150000"/>
              </a:lnSpc>
              <a:spcBef>
                <a:spcPts val="0"/>
              </a:spcBef>
              <a:spcAft>
                <a:spcPts val="0"/>
              </a:spcAft>
              <a:buSzPts val="1300"/>
              <a:buChar char="●"/>
            </a:pPr>
            <a:r>
              <a:rPr lang="en" sz="1300"/>
              <a:t>Family Engagement Letter (</a:t>
            </a:r>
            <a:r>
              <a:rPr lang="en" sz="1300" u="sng" dirty="0">
                <a:solidFill>
                  <a:schemeClr val="hlink"/>
                </a:solidFill>
                <a:hlinkClick r:id="rId8">
                  <a:extLst>
                    <a:ext uri="{A12FA001-AC4F-418D-AE19-62706E023703}">
                      <ahyp:hlinkClr xmlns:ahyp="http://schemas.microsoft.com/office/drawing/2018/hyperlinkcolor" val="tx"/>
                    </a:ext>
                  </a:extLst>
                </a:hlinkClick>
              </a:rPr>
              <a:t>English</a:t>
            </a:r>
            <a:r>
              <a:rPr lang="en" sz="1300"/>
              <a:t> &amp; </a:t>
            </a:r>
            <a:r>
              <a:rPr lang="en" sz="1300" u="sng" dirty="0">
                <a:solidFill>
                  <a:schemeClr val="hlink"/>
                </a:solidFill>
                <a:hlinkClick r:id="rId9">
                  <a:extLst>
                    <a:ext uri="{A12FA001-AC4F-418D-AE19-62706E023703}">
                      <ahyp:hlinkClr xmlns:ahyp="http://schemas.microsoft.com/office/drawing/2018/hyperlinkcolor" val="tx"/>
                    </a:ext>
                  </a:extLst>
                </a:hlinkClick>
              </a:rPr>
              <a:t>Spanish</a:t>
            </a:r>
            <a:r>
              <a:rPr lang="en" sz="1300"/>
              <a:t>)</a:t>
            </a:r>
            <a:endParaRPr sz="1300"/>
          </a:p>
        </p:txBody>
      </p:sp>
      <p:sp>
        <p:nvSpPr>
          <p:cNvPr id="55" name="Google Shape;55;p11"/>
          <p:cNvSpPr txBox="1">
            <a:spLocks noGrp="1"/>
          </p:cNvSpPr>
          <p:nvPr>
            <p:ph type="body" idx="2"/>
          </p:nvPr>
        </p:nvSpPr>
        <p:spPr>
          <a:xfrm>
            <a:off x="3028950" y="1199075"/>
            <a:ext cx="5968950" cy="3326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lvl="0" algn="l" rtl="0">
              <a:lnSpc>
                <a:spcPct val="100000"/>
              </a:lnSpc>
              <a:spcBef>
                <a:spcPts val="0"/>
              </a:spcBef>
              <a:spcAft>
                <a:spcPts val="0"/>
              </a:spcAft>
              <a:buSzPts val="1400"/>
              <a:buFont typeface="Arial" panose="020B0604020202020204" pitchFamily="34" charset="0"/>
              <a:buChar char="•"/>
            </a:pPr>
            <a:r>
              <a:rPr lang="en" dirty="0"/>
              <a:t>Open and edit your state’s Family Engagement Letter.  </a:t>
            </a:r>
            <a:endParaRPr dirty="0"/>
          </a:p>
          <a:p>
            <a:pPr lvl="1">
              <a:lnSpc>
                <a:spcPct val="100000"/>
              </a:lnSpc>
              <a:buFont typeface="Courier New" panose="02070309020205020404" pitchFamily="49" charset="0"/>
              <a:buChar char="o"/>
            </a:pPr>
            <a:r>
              <a:rPr lang="en" dirty="0"/>
              <a:t>Add your school name at the bottom.  </a:t>
            </a:r>
            <a:endParaRPr dirty="0"/>
          </a:p>
          <a:p>
            <a:pPr lvl="1">
              <a:lnSpc>
                <a:spcPct val="100000"/>
              </a:lnSpc>
              <a:buFont typeface="Courier New" panose="02070309020205020404" pitchFamily="49" charset="0"/>
              <a:buChar char="o"/>
            </a:pPr>
            <a:r>
              <a:rPr lang="en" dirty="0"/>
              <a:t>If you’re emailing the letter, you can remove the QR code.  </a:t>
            </a:r>
            <a:endParaRPr dirty="0"/>
          </a:p>
          <a:p>
            <a:pPr lvl="0" algn="l" rtl="0">
              <a:lnSpc>
                <a:spcPct val="100000"/>
              </a:lnSpc>
              <a:spcBef>
                <a:spcPts val="0"/>
              </a:spcBef>
              <a:spcAft>
                <a:spcPts val="0"/>
              </a:spcAft>
              <a:buSzPts val="1400"/>
              <a:buFont typeface="Arial" panose="020B0604020202020204" pitchFamily="34" charset="0"/>
              <a:buChar char="•"/>
            </a:pPr>
            <a:r>
              <a:rPr lang="en" dirty="0"/>
              <a:t>Make copies of Family Engagement Letter and/or email to families.</a:t>
            </a:r>
            <a:endParaRPr dirty="0"/>
          </a:p>
          <a:p>
            <a:pPr lvl="0" algn="l" rtl="0">
              <a:lnSpc>
                <a:spcPct val="100000"/>
              </a:lnSpc>
              <a:spcBef>
                <a:spcPts val="0"/>
              </a:spcBef>
              <a:spcAft>
                <a:spcPts val="0"/>
              </a:spcAft>
              <a:buSzPts val="1400"/>
              <a:buFont typeface="Arial" panose="020B0604020202020204" pitchFamily="34" charset="0"/>
              <a:buChar char="•"/>
            </a:pPr>
            <a:r>
              <a:rPr lang="en" dirty="0"/>
              <a:t>Preview Slides. </a:t>
            </a:r>
            <a:r>
              <a:rPr lang="en" dirty="0">
                <a:solidFill>
                  <a:schemeClr val="dk1"/>
                </a:solidFill>
              </a:rPr>
              <a:t>You can print out the Teaching Steps slides. The teaching steps are also located in the Speaker Notes of each slide.</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dirty="0">
                <a:solidFill>
                  <a:schemeClr val="dk1"/>
                </a:solidFill>
              </a:rPr>
              <a:t>Open and preview Student Sheet. Adjust as needed for your learners, and then photocopy one sheet per student. </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i="1" dirty="0">
                <a:solidFill>
                  <a:schemeClr val="dk1"/>
                </a:solidFill>
              </a:rPr>
              <a:t>OPTIONAL RECOMMENDED PREPARATION: </a:t>
            </a:r>
            <a:endParaRPr i="1" dirty="0">
              <a:solidFill>
                <a:schemeClr val="dk1"/>
              </a:solidFill>
            </a:endParaRPr>
          </a:p>
          <a:p>
            <a:pPr marL="914400" lvl="1" indent="-311150" algn="l" rtl="0">
              <a:lnSpc>
                <a:spcPct val="100000"/>
              </a:lnSpc>
              <a:spcBef>
                <a:spcPts val="0"/>
              </a:spcBef>
              <a:spcAft>
                <a:spcPts val="0"/>
              </a:spcAft>
              <a:buSzPts val="1300"/>
              <a:buFont typeface="Courier New" panose="02070309020205020404" pitchFamily="49" charset="0"/>
              <a:buChar char="o"/>
            </a:pPr>
            <a:r>
              <a:rPr lang="en" sz="1300" dirty="0">
                <a:solidFill>
                  <a:schemeClr val="dk1"/>
                </a:solidFill>
              </a:rPr>
              <a:t>Get a giant Slinky</a:t>
            </a:r>
            <a:r>
              <a:rPr lang="en" sz="1300" baseline="30000" dirty="0">
                <a:solidFill>
                  <a:schemeClr val="dk1"/>
                </a:solidFill>
              </a:rPr>
              <a:t>Ⓡ</a:t>
            </a:r>
            <a:r>
              <a:rPr lang="en" sz="1300" dirty="0">
                <a:solidFill>
                  <a:schemeClr val="dk1"/>
                </a:solidFill>
              </a:rPr>
              <a:t> to model seismic waves.  </a:t>
            </a:r>
            <a:endParaRPr sz="1300" dirty="0">
              <a:solidFill>
                <a:schemeClr val="dk1"/>
              </a:solidFill>
            </a:endParaRPr>
          </a:p>
          <a:p>
            <a:pPr marL="914400" lvl="1" indent="-311150" algn="l" rtl="0">
              <a:lnSpc>
                <a:spcPct val="100000"/>
              </a:lnSpc>
              <a:spcBef>
                <a:spcPts val="0"/>
              </a:spcBef>
              <a:spcAft>
                <a:spcPts val="0"/>
              </a:spcAft>
              <a:buSzPts val="1300"/>
              <a:buFont typeface="Courier New" panose="02070309020205020404" pitchFamily="49" charset="0"/>
              <a:buChar char="o"/>
            </a:pPr>
            <a:r>
              <a:rPr lang="en" sz="1300" dirty="0">
                <a:solidFill>
                  <a:schemeClr val="dk1"/>
                </a:solidFill>
              </a:rPr>
              <a:t>Get a smaller Slinky, or about 3 feet of rope, yarn, string, or even a charging cable for each group of 3-6 students.   </a:t>
            </a:r>
            <a:endParaRPr sz="1300" dirty="0">
              <a:solidFill>
                <a:schemeClr val="dk1"/>
              </a:solidFill>
            </a:endParaRPr>
          </a:p>
          <a:p>
            <a:pPr marL="914400" lvl="1" indent="-311150" algn="l" rtl="0">
              <a:lnSpc>
                <a:spcPct val="100000"/>
              </a:lnSpc>
              <a:spcBef>
                <a:spcPts val="0"/>
              </a:spcBef>
              <a:spcAft>
                <a:spcPts val="0"/>
              </a:spcAft>
              <a:buSzPts val="1300"/>
              <a:buFont typeface="Courier New" panose="02070309020205020404" pitchFamily="49" charset="0"/>
              <a:buChar char="o"/>
            </a:pPr>
            <a:r>
              <a:rPr lang="en" sz="1300" dirty="0">
                <a:solidFill>
                  <a:schemeClr val="dk1"/>
                </a:solidFill>
              </a:rPr>
              <a:t>Attach three small flags of masking tape at equidistant intervals along the Slinky</a:t>
            </a:r>
            <a:r>
              <a:rPr lang="en" sz="1300" baseline="30000" dirty="0">
                <a:solidFill>
                  <a:schemeClr val="dk1"/>
                </a:solidFill>
              </a:rPr>
              <a:t> </a:t>
            </a:r>
            <a:r>
              <a:rPr lang="en" sz="1300" dirty="0">
                <a:solidFill>
                  <a:schemeClr val="dk1"/>
                </a:solidFill>
              </a:rPr>
              <a:t>or rope to help students see how waves transfer energy. </a:t>
            </a:r>
            <a:endParaRPr sz="1300" dirty="0">
              <a:solidFill>
                <a:schemeClr val="dk1"/>
              </a:solidFill>
            </a:endParaRPr>
          </a:p>
        </p:txBody>
      </p:sp>
      <p:sp>
        <p:nvSpPr>
          <p:cNvPr id="56" name="Google Shape;56;p11"/>
          <p:cNvSpPr txBox="1">
            <a:spLocks noGrp="1"/>
          </p:cNvSpPr>
          <p:nvPr>
            <p:ph type="title" idx="4294967295"/>
          </p:nvPr>
        </p:nvSpPr>
        <p:spPr>
          <a:xfrm>
            <a:off x="3028950" y="615950"/>
            <a:ext cx="5968950" cy="4699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Preparation</a:t>
            </a:r>
            <a:endParaRPr sz="1800" b="1">
              <a:solidFill>
                <a:schemeClr val="tx1"/>
              </a:solidFill>
            </a:endParaRPr>
          </a:p>
        </p:txBody>
      </p:sp>
      <p:sp>
        <p:nvSpPr>
          <p:cNvPr id="3" name="Slide Number Placeholder 11">
            <a:extLst>
              <a:ext uri="{FF2B5EF4-FFF2-40B4-BE49-F238E27FC236}">
                <a16:creationId xmlns:a16="http://schemas.microsoft.com/office/drawing/2014/main" id="{90B77C12-3240-D150-5EFE-D90519385AE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a:t>
            </a:fld>
            <a:endParaRPr lang="en-US" sz="900"/>
          </a:p>
        </p:txBody>
      </p:sp>
      <p:cxnSp>
        <p:nvCxnSpPr>
          <p:cNvPr id="4" name="Straight Connector 3">
            <a:extLst>
              <a:ext uri="{FF2B5EF4-FFF2-40B4-BE49-F238E27FC236}">
                <a16:creationId xmlns:a16="http://schemas.microsoft.com/office/drawing/2014/main" id="{D7543FCA-4614-5DE0-0B9C-26C1FCF9665E}"/>
              </a:ext>
            </a:extLst>
          </p:cNvPr>
          <p:cNvCxnSpPr>
            <a:cxnSpLocks/>
          </p:cNvCxnSpPr>
          <p:nvPr/>
        </p:nvCxnSpPr>
        <p:spPr>
          <a:xfrm>
            <a:off x="2739454" y="916801"/>
            <a:ext cx="0" cy="360897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7">
            <a:extLst>
              <a:ext uri="{FF2B5EF4-FFF2-40B4-BE49-F238E27FC236}">
                <a16:creationId xmlns:a16="http://schemas.microsoft.com/office/drawing/2014/main" id="{A70DCA68-7F92-9BBC-F9DC-384D2D42B43A}"/>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pSp>
        <p:nvGrpSpPr>
          <p:cNvPr id="212" name="Google Shape;212;p29"/>
          <p:cNvGrpSpPr/>
          <p:nvPr/>
        </p:nvGrpSpPr>
        <p:grpSpPr>
          <a:xfrm>
            <a:off x="4863277" y="1591516"/>
            <a:ext cx="3999415" cy="2262485"/>
            <a:chOff x="4787077" y="2124916"/>
            <a:chExt cx="3999415" cy="2262485"/>
          </a:xfrm>
        </p:grpSpPr>
        <p:pic>
          <p:nvPicPr>
            <p:cNvPr id="213" name="Google Shape;213;p29"/>
            <p:cNvPicPr preferRelativeResize="0"/>
            <p:nvPr/>
          </p:nvPicPr>
          <p:blipFill rotWithShape="1">
            <a:blip r:embed="rId3">
              <a:alphaModFix/>
            </a:blip>
            <a:srcRect l="9612" t="4506" r="19182" b="14874"/>
            <a:stretch/>
          </p:blipFill>
          <p:spPr>
            <a:xfrm rot="-10606404">
              <a:off x="4836182" y="2167973"/>
              <a:ext cx="1580363" cy="1789410"/>
            </a:xfrm>
            <a:prstGeom prst="rect">
              <a:avLst/>
            </a:prstGeom>
            <a:noFill/>
            <a:ln>
              <a:noFill/>
            </a:ln>
          </p:spPr>
        </p:pic>
        <p:pic>
          <p:nvPicPr>
            <p:cNvPr id="214" name="Google Shape;214;p29"/>
            <p:cNvPicPr preferRelativeResize="0"/>
            <p:nvPr/>
          </p:nvPicPr>
          <p:blipFill rotWithShape="1">
            <a:blip r:embed="rId4">
              <a:alphaModFix/>
            </a:blip>
            <a:srcRect l="9612" t="4506" r="19182" b="14874"/>
            <a:stretch/>
          </p:blipFill>
          <p:spPr>
            <a:xfrm rot="278538">
              <a:off x="7136307" y="2536973"/>
              <a:ext cx="1580364" cy="1789410"/>
            </a:xfrm>
            <a:prstGeom prst="rect">
              <a:avLst/>
            </a:prstGeom>
            <a:noFill/>
            <a:ln>
              <a:noFill/>
            </a:ln>
          </p:spPr>
        </p:pic>
        <p:sp>
          <p:nvSpPr>
            <p:cNvPr id="215" name="Google Shape;215;p29"/>
            <p:cNvSpPr txBox="1"/>
            <p:nvPr/>
          </p:nvSpPr>
          <p:spPr>
            <a:xfrm>
              <a:off x="6450728" y="2899536"/>
              <a:ext cx="734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Salsa"/>
                  <a:ea typeface="Salsa"/>
                  <a:cs typeface="Salsa"/>
                  <a:sym typeface="Salsa"/>
                </a:rPr>
                <a:t>OR</a:t>
              </a:r>
              <a:endParaRPr sz="3000">
                <a:latin typeface="Salsa"/>
                <a:ea typeface="Salsa"/>
                <a:cs typeface="Salsa"/>
                <a:sym typeface="Salsa"/>
              </a:endParaRPr>
            </a:p>
          </p:txBody>
        </p:sp>
      </p:grpSp>
      <p:sp>
        <p:nvSpPr>
          <p:cNvPr id="3" name="Google Shape;188;p27">
            <a:extLst>
              <a:ext uri="{FF2B5EF4-FFF2-40B4-BE49-F238E27FC236}">
                <a16:creationId xmlns:a16="http://schemas.microsoft.com/office/drawing/2014/main" id="{171E0182-80D6-56ED-DA02-17CB1B7341C9}"/>
              </a:ext>
            </a:extLst>
          </p:cNvPr>
          <p:cNvSpPr txBox="1">
            <a:spLocks/>
          </p:cNvSpPr>
          <p:nvPr/>
        </p:nvSpPr>
        <p:spPr>
          <a:xfrm>
            <a:off x="181769" y="1058115"/>
            <a:ext cx="3771900" cy="609600"/>
          </a:xfrm>
          <a:prstGeom prst="rect">
            <a:avLst/>
          </a:prstGeom>
          <a:noFill/>
          <a:ln>
            <a:noFill/>
          </a:ln>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lgn="ctr">
              <a:spcBef>
                <a:spcPts val="0"/>
              </a:spcBef>
            </a:pPr>
            <a:r>
              <a:rPr lang="en-US" sz="3600" u="sng"/>
              <a:t>True or False? </a:t>
            </a:r>
          </a:p>
        </p:txBody>
      </p:sp>
      <p:sp>
        <p:nvSpPr>
          <p:cNvPr id="4" name="Google Shape;189;p27">
            <a:extLst>
              <a:ext uri="{FF2B5EF4-FFF2-40B4-BE49-F238E27FC236}">
                <a16:creationId xmlns:a16="http://schemas.microsoft.com/office/drawing/2014/main" id="{FABD5FD9-63CC-CA1D-D68F-FA04B6542074}"/>
              </a:ext>
            </a:extLst>
          </p:cNvPr>
          <p:cNvSpPr txBox="1">
            <a:spLocks/>
          </p:cNvSpPr>
          <p:nvPr/>
        </p:nvSpPr>
        <p:spPr>
          <a:xfrm>
            <a:off x="486712" y="1852612"/>
            <a:ext cx="4135438" cy="1438275"/>
          </a:xfrm>
          <a:prstGeom prst="rect">
            <a:avLst/>
          </a:prstGeom>
          <a:noFill/>
          <a:ln>
            <a:noFill/>
          </a:ln>
        </p:spPr>
        <p:txBody>
          <a:bodyPr spcFirstLastPara="1" vert="horz" wrap="square" lIns="91425" tIns="91425" rIns="91425" bIns="91425" rtlCol="0" anchor="ctr"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3000">
                <a:solidFill>
                  <a:schemeClr val="tx2"/>
                </a:solidFill>
              </a:rPr>
              <a:t>During an earthquake, you should run outside.</a:t>
            </a:r>
          </a:p>
        </p:txBody>
      </p:sp>
      <p:sp>
        <p:nvSpPr>
          <p:cNvPr id="6" name="Slide Number Placeholder 11">
            <a:extLst>
              <a:ext uri="{FF2B5EF4-FFF2-40B4-BE49-F238E27FC236}">
                <a16:creationId xmlns:a16="http://schemas.microsoft.com/office/drawing/2014/main" id="{01BD5D65-0C23-25FC-1B5B-FEFB701B632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20</a:t>
            </a:fld>
            <a:endParaRPr lang="en-US" sz="9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p:nvPr/>
        </p:nvSpPr>
        <p:spPr>
          <a:xfrm>
            <a:off x="437138" y="1443780"/>
            <a:ext cx="4308482" cy="1522500"/>
          </a:xfrm>
          <a:prstGeom prst="roundRect">
            <a:avLst>
              <a:gd name="adj" fmla="val 9825"/>
            </a:avLst>
          </a:prstGeom>
          <a:solidFill>
            <a:schemeClr val="accent1">
              <a:alpha val="6684"/>
            </a:schemeClr>
          </a:solidFill>
          <a:ln w="3175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1" name="Google Shape;221;p30"/>
          <p:cNvPicPr preferRelativeResize="0"/>
          <p:nvPr/>
        </p:nvPicPr>
        <p:blipFill rotWithShape="1">
          <a:blip r:embed="rId5">
            <a:alphaModFix/>
          </a:blip>
          <a:srcRect t="-804" r="4278" b="81077"/>
          <a:stretch/>
        </p:blipFill>
        <p:spPr>
          <a:xfrm>
            <a:off x="551666" y="1527450"/>
            <a:ext cx="4079425" cy="1447798"/>
          </a:xfrm>
          <a:prstGeom prst="rect">
            <a:avLst/>
          </a:prstGeom>
          <a:noFill/>
          <a:ln>
            <a:noFill/>
          </a:ln>
        </p:spPr>
      </p:pic>
      <p:pic>
        <p:nvPicPr>
          <p:cNvPr id="222" name="Google Shape;222;p30"/>
          <p:cNvPicPr preferRelativeResize="0"/>
          <p:nvPr/>
        </p:nvPicPr>
        <p:blipFill rotWithShape="1">
          <a:blip r:embed="rId5">
            <a:alphaModFix/>
          </a:blip>
          <a:srcRect l="7185" t="20648" r="9167" b="65346"/>
          <a:stretch/>
        </p:blipFill>
        <p:spPr>
          <a:xfrm>
            <a:off x="85552" y="3001030"/>
            <a:ext cx="4875079" cy="1413049"/>
          </a:xfrm>
          <a:prstGeom prst="rect">
            <a:avLst/>
          </a:prstGeom>
          <a:noFill/>
          <a:ln>
            <a:noFill/>
          </a:ln>
        </p:spPr>
      </p:pic>
      <p:sp>
        <p:nvSpPr>
          <p:cNvPr id="223" name="Google Shape;223;p30"/>
          <p:cNvSpPr txBox="1">
            <a:spLocks noGrp="1"/>
          </p:cNvSpPr>
          <p:nvPr>
            <p:ph type="title" idx="4294967295"/>
          </p:nvPr>
        </p:nvSpPr>
        <p:spPr>
          <a:xfrm>
            <a:off x="436344" y="682058"/>
            <a:ext cx="1725613" cy="5048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FF0000"/>
                </a:solidFill>
              </a:rPr>
              <a:t>FALSE</a:t>
            </a:r>
            <a:endParaRPr sz="3600" b="1">
              <a:solidFill>
                <a:srgbClr val="FF0000"/>
              </a:solidFill>
            </a:endParaRPr>
          </a:p>
        </p:txBody>
      </p:sp>
      <p:pic>
        <p:nvPicPr>
          <p:cNvPr id="224" name="Google Shape;224;p30"/>
          <p:cNvPicPr preferRelativeResize="0"/>
          <p:nvPr/>
        </p:nvPicPr>
        <p:blipFill rotWithShape="1">
          <a:blip r:embed="rId6">
            <a:alphaModFix/>
          </a:blip>
          <a:srcRect l="9612" t="30218" r="19182" b="14878"/>
          <a:stretch/>
        </p:blipFill>
        <p:spPr>
          <a:xfrm rot="-209614">
            <a:off x="2259221" y="703475"/>
            <a:ext cx="860871" cy="663829"/>
          </a:xfrm>
          <a:prstGeom prst="rect">
            <a:avLst/>
          </a:prstGeom>
          <a:noFill/>
          <a:ln>
            <a:noFill/>
          </a:ln>
        </p:spPr>
      </p:pic>
      <p:sp>
        <p:nvSpPr>
          <p:cNvPr id="226" name="Google Shape;226;p30"/>
          <p:cNvSpPr txBox="1"/>
          <p:nvPr/>
        </p:nvSpPr>
        <p:spPr>
          <a:xfrm>
            <a:off x="-37709" y="4444923"/>
            <a:ext cx="6881567" cy="23621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i="1" dirty="0"/>
              <a:t>CREDIT:  </a:t>
            </a:r>
            <a:r>
              <a:rPr lang="en" sz="1000" i="1" dirty="0">
                <a:solidFill>
                  <a:schemeClr val="hlink"/>
                </a:solidFill>
                <a:uFill>
                  <a:noFill/>
                </a:uFill>
                <a:hlinkClick r:id="rId7"/>
              </a:rPr>
              <a:t>ShakeAlert DCHO_Infographic</a:t>
            </a:r>
            <a:r>
              <a:rPr lang="en" sz="1000" i="1" dirty="0">
                <a:solidFill>
                  <a:schemeClr val="hlink"/>
                </a:solidFill>
                <a:uFill>
                  <a:noFill/>
                </a:uFill>
              </a:rPr>
              <a:t> and </a:t>
            </a:r>
            <a:r>
              <a:rPr lang="en" sz="1000" i="1" dirty="0">
                <a:solidFill>
                  <a:schemeClr val="hlink"/>
                </a:solidFill>
                <a:uFill>
                  <a:noFill/>
                </a:uFill>
                <a:hlinkClick r:id="rId8"/>
              </a:rPr>
              <a:t>DOGAMI, The Nisqually, Washington, Earthquake of February 28, 2001</a:t>
            </a:r>
            <a:endParaRPr sz="1000" i="1" dirty="0"/>
          </a:p>
        </p:txBody>
      </p:sp>
      <p:pic>
        <p:nvPicPr>
          <p:cNvPr id="227" name="Google Shape;227;p30"/>
          <p:cNvPicPr preferRelativeResize="0"/>
          <p:nvPr/>
        </p:nvPicPr>
        <p:blipFill>
          <a:blip r:embed="rId9">
            <a:alphaModFix/>
          </a:blip>
          <a:stretch>
            <a:fillRect/>
          </a:stretch>
        </p:blipFill>
        <p:spPr>
          <a:xfrm>
            <a:off x="5075159" y="1443780"/>
            <a:ext cx="3740960" cy="2487176"/>
          </a:xfrm>
          <a:prstGeom prst="roundRect">
            <a:avLst>
              <a:gd name="adj" fmla="val 3151"/>
            </a:avLst>
          </a:prstGeom>
          <a:noFill/>
          <a:ln w="9525" cap="flat" cmpd="sng">
            <a:solidFill>
              <a:schemeClr val="dk2"/>
            </a:solidFill>
            <a:prstDash val="solid"/>
            <a:round/>
            <a:headEnd type="none" w="sm" len="sm"/>
            <a:tailEnd type="none" w="sm" len="sm"/>
          </a:ln>
        </p:spPr>
      </p:pic>
      <p:pic>
        <p:nvPicPr>
          <p:cNvPr id="2" name="Slide 21">
            <a:hlinkClick r:id="" action="ppaction://media"/>
            <a:extLst>
              <a:ext uri="{FF2B5EF4-FFF2-40B4-BE49-F238E27FC236}">
                <a16:creationId xmlns:a16="http://schemas.microsoft.com/office/drawing/2014/main" id="{00FAF402-741A-A823-2AFE-2851111865C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4445" t="-22727" r="-31880" b="-47727"/>
          <a:stretch/>
        </p:blipFill>
        <p:spPr>
          <a:xfrm>
            <a:off x="8561352" y="-82826"/>
            <a:ext cx="576384" cy="628483"/>
          </a:xfrm>
          <a:prstGeom prst="rect">
            <a:avLst/>
          </a:prstGeom>
        </p:spPr>
      </p:pic>
      <p:sp>
        <p:nvSpPr>
          <p:cNvPr id="4" name="Slide Number Placeholder 11">
            <a:extLst>
              <a:ext uri="{FF2B5EF4-FFF2-40B4-BE49-F238E27FC236}">
                <a16:creationId xmlns:a16="http://schemas.microsoft.com/office/drawing/2014/main" id="{3D0D8198-B72D-A6F7-4FB8-2729520B3F45}"/>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idx="4294967295"/>
          </p:nvPr>
        </p:nvSpPr>
        <p:spPr>
          <a:xfrm>
            <a:off x="249430" y="976313"/>
            <a:ext cx="3185920" cy="33416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dirty="0"/>
          </a:p>
          <a:p>
            <a:pPr marL="0" lvl="0" indent="0" algn="l" rtl="0">
              <a:spcBef>
                <a:spcPts val="0"/>
              </a:spcBef>
              <a:spcAft>
                <a:spcPts val="0"/>
              </a:spcAft>
              <a:buNone/>
            </a:pPr>
            <a:r>
              <a:rPr lang="en" sz="2200" dirty="0"/>
              <a:t>What are some things you have seen or heard about earthquakes? </a:t>
            </a:r>
            <a:endParaRPr sz="2200" dirty="0"/>
          </a:p>
          <a:p>
            <a:pPr marL="0" lvl="0" indent="0" algn="l" rtl="0">
              <a:spcBef>
                <a:spcPts val="0"/>
              </a:spcBef>
              <a:spcAft>
                <a:spcPts val="0"/>
              </a:spcAft>
              <a:buNone/>
            </a:pPr>
            <a:endParaRPr sz="2200" dirty="0"/>
          </a:p>
          <a:p>
            <a:pPr marL="0" lvl="0" indent="0" algn="l" rtl="0">
              <a:spcBef>
                <a:spcPts val="0"/>
              </a:spcBef>
              <a:spcAft>
                <a:spcPts val="0"/>
              </a:spcAft>
              <a:buNone/>
            </a:pPr>
            <a:endParaRPr sz="2200" dirty="0"/>
          </a:p>
          <a:p>
            <a:pPr marL="0" lvl="0" indent="0" algn="l" rtl="0">
              <a:spcBef>
                <a:spcPts val="0"/>
              </a:spcBef>
              <a:spcAft>
                <a:spcPts val="0"/>
              </a:spcAft>
              <a:buNone/>
            </a:pPr>
            <a:r>
              <a:rPr lang="en" sz="2200" dirty="0"/>
              <a:t>What do you wonder about earthquakes?  </a:t>
            </a:r>
            <a:endParaRPr sz="2200" dirty="0"/>
          </a:p>
          <a:p>
            <a:pPr marL="0" lvl="0" indent="0" algn="l" rtl="0">
              <a:spcBef>
                <a:spcPts val="0"/>
              </a:spcBef>
              <a:spcAft>
                <a:spcPts val="0"/>
              </a:spcAft>
              <a:buNone/>
            </a:pPr>
            <a:endParaRPr sz="2200" dirty="0"/>
          </a:p>
          <a:p>
            <a:pPr marL="0" lvl="0" indent="0" algn="l" rtl="0">
              <a:spcBef>
                <a:spcPts val="0"/>
              </a:spcBef>
              <a:spcAft>
                <a:spcPts val="0"/>
              </a:spcAft>
              <a:buNone/>
            </a:pPr>
            <a:endParaRPr sz="2200" dirty="0"/>
          </a:p>
          <a:p>
            <a:pPr marL="0" lvl="0" indent="0" algn="l" rtl="0">
              <a:spcBef>
                <a:spcPts val="0"/>
              </a:spcBef>
              <a:spcAft>
                <a:spcPts val="0"/>
              </a:spcAft>
              <a:buClr>
                <a:schemeClr val="dk1"/>
              </a:buClr>
              <a:buSzPts val="1100"/>
              <a:buFont typeface="Arial"/>
              <a:buNone/>
            </a:pPr>
            <a:endParaRPr sz="2200" dirty="0"/>
          </a:p>
          <a:p>
            <a:pPr marL="0" lvl="0" indent="0" algn="l" rtl="0">
              <a:spcBef>
                <a:spcPts val="0"/>
              </a:spcBef>
              <a:spcAft>
                <a:spcPts val="0"/>
              </a:spcAft>
              <a:buNone/>
            </a:pPr>
            <a:r>
              <a:rPr lang="en" sz="2200" dirty="0"/>
              <a:t>  </a:t>
            </a:r>
            <a:endParaRPr sz="2200" dirty="0"/>
          </a:p>
        </p:txBody>
      </p:sp>
      <p:pic>
        <p:nvPicPr>
          <p:cNvPr id="234" name="Google Shape;234;p31"/>
          <p:cNvPicPr preferRelativeResize="0"/>
          <p:nvPr/>
        </p:nvPicPr>
        <p:blipFill>
          <a:blip r:embed="rId3">
            <a:alphaModFix/>
          </a:blip>
          <a:stretch>
            <a:fillRect/>
          </a:stretch>
        </p:blipFill>
        <p:spPr>
          <a:xfrm>
            <a:off x="3812846" y="791022"/>
            <a:ext cx="5081724" cy="3595550"/>
          </a:xfrm>
          <a:prstGeom prst="roundRect">
            <a:avLst>
              <a:gd name="adj" fmla="val 3386"/>
            </a:avLst>
          </a:prstGeom>
          <a:noFill/>
          <a:ln w="9525" cap="flat" cmpd="sng">
            <a:solidFill>
              <a:schemeClr val="dk2"/>
            </a:solidFill>
            <a:prstDash val="solid"/>
            <a:round/>
            <a:headEnd type="none" w="sm" len="sm"/>
            <a:tailEnd type="none" w="sm" len="sm"/>
          </a:ln>
        </p:spPr>
      </p:pic>
      <p:sp>
        <p:nvSpPr>
          <p:cNvPr id="235" name="Google Shape;235;p31"/>
          <p:cNvSpPr txBox="1"/>
          <p:nvPr/>
        </p:nvSpPr>
        <p:spPr>
          <a:xfrm>
            <a:off x="5015324" y="4348864"/>
            <a:ext cx="3992370" cy="31242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a:t>
            </a:r>
            <a:r>
              <a:rPr lang="en" sz="1000" i="1">
                <a:solidFill>
                  <a:schemeClr val="hlink"/>
                </a:solidFill>
                <a:uFill>
                  <a:noFill/>
                </a:uFill>
                <a:hlinkClick r:id="rId4"/>
              </a:rPr>
              <a:t>USGS Response to an Urban Earthquake: Northridge ‘94</a:t>
            </a:r>
            <a:endParaRPr sz="1000" i="1"/>
          </a:p>
        </p:txBody>
      </p:sp>
      <p:sp>
        <p:nvSpPr>
          <p:cNvPr id="4" name="Slide Number Placeholder 11">
            <a:extLst>
              <a:ext uri="{FF2B5EF4-FFF2-40B4-BE49-F238E27FC236}">
                <a16:creationId xmlns:a16="http://schemas.microsoft.com/office/drawing/2014/main" id="{B729B0AD-9BB9-9845-D87B-D6BC1827486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22</a:t>
            </a:fld>
            <a:endParaRPr lang="en-US" sz="9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1" descr="Elastic Rebound with Trees">
            <a:hlinkClick r:id="" action="ppaction://media"/>
            <a:extLst>
              <a:ext uri="{FF2B5EF4-FFF2-40B4-BE49-F238E27FC236}">
                <a16:creationId xmlns:a16="http://schemas.microsoft.com/office/drawing/2014/main" id="{12BE34E4-1277-40F0-A0C0-96A5BB8F18EE}"/>
              </a:ext>
            </a:extLst>
          </p:cNvPr>
          <p:cNvPicPr>
            <a:picLocks noRot="1" noChangeAspect="1"/>
          </p:cNvPicPr>
          <p:nvPr>
            <a:videoFile r:link="rId1"/>
          </p:nvPr>
        </p:nvPicPr>
        <p:blipFill>
          <a:blip r:embed="rId4"/>
          <a:srcRect b="3397"/>
          <a:stretch/>
        </p:blipFill>
        <p:spPr>
          <a:xfrm>
            <a:off x="4419460" y="1263506"/>
            <a:ext cx="4324490" cy="3133208"/>
          </a:xfrm>
          <a:prstGeom prst="roundRect">
            <a:avLst>
              <a:gd name="adj" fmla="val 4345"/>
            </a:avLst>
          </a:prstGeom>
          <a:ln>
            <a:solidFill>
              <a:schemeClr val="tx1">
                <a:lumMod val="95000"/>
                <a:lumOff val="5000"/>
              </a:schemeClr>
            </a:solidFill>
          </a:ln>
        </p:spPr>
      </p:pic>
      <p:sp>
        <p:nvSpPr>
          <p:cNvPr id="7" name="Google Shape;191;p26">
            <a:extLst>
              <a:ext uri="{FF2B5EF4-FFF2-40B4-BE49-F238E27FC236}">
                <a16:creationId xmlns:a16="http://schemas.microsoft.com/office/drawing/2014/main" id="{D51B11A6-7250-6679-9067-C691375680D2}"/>
              </a:ext>
            </a:extLst>
          </p:cNvPr>
          <p:cNvSpPr txBox="1">
            <a:spLocks noGrp="1"/>
          </p:cNvSpPr>
          <p:nvPr>
            <p:ph type="title"/>
          </p:nvPr>
        </p:nvSpPr>
        <p:spPr>
          <a:xfrm>
            <a:off x="400050" y="627431"/>
            <a:ext cx="3732503" cy="636075"/>
          </a:xfrm>
          <a:prstGeom prst="rect">
            <a:avLst/>
          </a:prstGeom>
          <a:noFill/>
          <a:ln>
            <a:noFill/>
          </a:ln>
        </p:spPr>
        <p:txBody>
          <a:bodyPr spcFirstLastPara="1" vert="horz" wrap="square" lIns="68569" tIns="68569" rIns="68569" bIns="68569" rtlCol="0" anchor="t" anchorCtr="0">
            <a:noAutofit/>
          </a:bodyPr>
          <a:lstStyle/>
          <a:p>
            <a:pPr algn="ctr">
              <a:spcBef>
                <a:spcPts val="0"/>
              </a:spcBef>
            </a:pPr>
            <a:r>
              <a:rPr lang="en" sz="1500"/>
              <a:t>The surface of the Earth is broken into many pieces that move around.  </a:t>
            </a:r>
            <a:endParaRPr sz="1500"/>
          </a:p>
          <a:p>
            <a:pPr algn="ctr">
              <a:spcBef>
                <a:spcPts val="0"/>
              </a:spcBef>
              <a:buClr>
                <a:schemeClr val="dk1"/>
              </a:buClr>
              <a:buSzPts val="1100"/>
            </a:pPr>
            <a:endParaRPr sz="1500"/>
          </a:p>
          <a:p>
            <a:pPr algn="ctr">
              <a:spcBef>
                <a:spcPts val="0"/>
              </a:spcBef>
            </a:pPr>
            <a:r>
              <a:rPr lang="en" sz="1500"/>
              <a:t>  </a:t>
            </a:r>
            <a:endParaRPr sz="1500"/>
          </a:p>
        </p:txBody>
      </p:sp>
      <p:sp>
        <p:nvSpPr>
          <p:cNvPr id="8" name="Google Shape;192;p26">
            <a:extLst>
              <a:ext uri="{FF2B5EF4-FFF2-40B4-BE49-F238E27FC236}">
                <a16:creationId xmlns:a16="http://schemas.microsoft.com/office/drawing/2014/main" id="{C848B926-9F25-C162-C1A8-6DB31F24438B}"/>
              </a:ext>
            </a:extLst>
          </p:cNvPr>
          <p:cNvSpPr txBox="1">
            <a:spLocks/>
          </p:cNvSpPr>
          <p:nvPr/>
        </p:nvSpPr>
        <p:spPr>
          <a:xfrm>
            <a:off x="4419460" y="627431"/>
            <a:ext cx="4423619" cy="636075"/>
          </a:xfrm>
          <a:prstGeom prst="rect">
            <a:avLst/>
          </a:prstGeom>
          <a:noFill/>
          <a:ln>
            <a:noFill/>
          </a:ln>
        </p:spPr>
        <p:txBody>
          <a:bodyPr spcFirstLastPara="1" wrap="square" lIns="68569" tIns="68569" rIns="68569" bIns="68569" anchor="t" anchorCtr="0">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spcBef>
                <a:spcPts val="0"/>
              </a:spcBef>
            </a:pPr>
            <a:r>
              <a:rPr lang="en-US" sz="1500"/>
              <a:t>The pieces of the Earth get stuck together. When they break free, an earthquake happens!  </a:t>
            </a:r>
          </a:p>
          <a:p>
            <a:pPr algn="ctr">
              <a:spcBef>
                <a:spcPts val="0"/>
              </a:spcBef>
              <a:buClr>
                <a:schemeClr val="dk1"/>
              </a:buClr>
              <a:buSzPts val="1100"/>
            </a:pPr>
            <a:endParaRPr lang="en-US" sz="1500"/>
          </a:p>
          <a:p>
            <a:pPr algn="ctr">
              <a:spcBef>
                <a:spcPts val="0"/>
              </a:spcBef>
            </a:pPr>
            <a:r>
              <a:rPr lang="en-US" sz="1500"/>
              <a:t>  </a:t>
            </a:r>
          </a:p>
        </p:txBody>
      </p:sp>
      <p:sp>
        <p:nvSpPr>
          <p:cNvPr id="9" name="Google Shape;194;p26">
            <a:hlinkClick r:id="rId5"/>
            <a:extLst>
              <a:ext uri="{FF2B5EF4-FFF2-40B4-BE49-F238E27FC236}">
                <a16:creationId xmlns:a16="http://schemas.microsoft.com/office/drawing/2014/main" id="{953A6D73-A6D6-A439-928E-8710837EE991}"/>
              </a:ext>
            </a:extLst>
          </p:cNvPr>
          <p:cNvSpPr txBox="1"/>
          <p:nvPr/>
        </p:nvSpPr>
        <p:spPr>
          <a:xfrm>
            <a:off x="1734292" y="4299682"/>
            <a:ext cx="2435968" cy="284677"/>
          </a:xfrm>
          <a:prstGeom prst="rect">
            <a:avLst/>
          </a:prstGeom>
          <a:noFill/>
          <a:ln>
            <a:noFill/>
          </a:ln>
        </p:spPr>
        <p:txBody>
          <a:bodyPr spcFirstLastPara="1" wrap="square" lIns="68569" tIns="68569" rIns="68569" bIns="68569" anchor="t" anchorCtr="0">
            <a:noAutofit/>
          </a:bodyPr>
          <a:lstStyle/>
          <a:p>
            <a:pPr algn="r"/>
            <a:r>
              <a:rPr lang="en" sz="750" i="1" dirty="0"/>
              <a:t>CREDIT:</a:t>
            </a:r>
            <a:r>
              <a:rPr lang="en" sz="1350" i="1" dirty="0"/>
              <a:t> </a:t>
            </a:r>
            <a:r>
              <a:rPr lang="en" sz="750" i="1" dirty="0">
                <a:solidFill>
                  <a:schemeClr val="hlink"/>
                </a:solidFill>
                <a:uFill>
                  <a:noFill/>
                </a:uFill>
                <a:hlinkClick r:id="rId5"/>
              </a:rPr>
              <a:t>Rocket’s Earthquake Safety Adventure</a:t>
            </a:r>
            <a:endParaRPr sz="750" i="1" dirty="0"/>
          </a:p>
        </p:txBody>
      </p:sp>
      <p:sp>
        <p:nvSpPr>
          <p:cNvPr id="10" name="Google Shape;195;p26">
            <a:hlinkClick r:id="rId5"/>
            <a:extLst>
              <a:ext uri="{FF2B5EF4-FFF2-40B4-BE49-F238E27FC236}">
                <a16:creationId xmlns:a16="http://schemas.microsoft.com/office/drawing/2014/main" id="{98FDCB5B-BF26-A5AF-B98D-55A6EF277EE0}"/>
              </a:ext>
            </a:extLst>
          </p:cNvPr>
          <p:cNvSpPr txBox="1"/>
          <p:nvPr/>
        </p:nvSpPr>
        <p:spPr>
          <a:xfrm>
            <a:off x="6681740" y="4306697"/>
            <a:ext cx="2111774" cy="358942"/>
          </a:xfrm>
          <a:prstGeom prst="rect">
            <a:avLst/>
          </a:prstGeom>
          <a:noFill/>
          <a:ln>
            <a:noFill/>
          </a:ln>
        </p:spPr>
        <p:txBody>
          <a:bodyPr spcFirstLastPara="1" wrap="square" lIns="68569" tIns="68569" rIns="68569" bIns="68569" anchor="t" anchorCtr="0">
            <a:noAutofit/>
          </a:bodyPr>
          <a:lstStyle/>
          <a:p>
            <a:pPr algn="r"/>
            <a:r>
              <a:rPr lang="en" sz="750" i="1" dirty="0"/>
              <a:t>CREDIT:</a:t>
            </a:r>
            <a:r>
              <a:rPr lang="en" sz="1350" i="1" dirty="0"/>
              <a:t> </a:t>
            </a:r>
            <a:r>
              <a:rPr lang="en" sz="750" i="1" dirty="0">
                <a:solidFill>
                  <a:schemeClr val="hlink"/>
                </a:solidFill>
                <a:uFill>
                  <a:noFill/>
                </a:uFill>
                <a:hlinkClick r:id="rId6"/>
              </a:rPr>
              <a:t>Earthscope YouTube</a:t>
            </a:r>
            <a:endParaRPr sz="750" i="1" dirty="0"/>
          </a:p>
        </p:txBody>
      </p:sp>
      <p:pic>
        <p:nvPicPr>
          <p:cNvPr id="11" name="Picture 10">
            <a:extLst>
              <a:ext uri="{FF2B5EF4-FFF2-40B4-BE49-F238E27FC236}">
                <a16:creationId xmlns:a16="http://schemas.microsoft.com/office/drawing/2014/main" id="{AAC6E8BF-BBE3-D26E-1E1E-D0E648D61755}"/>
              </a:ext>
            </a:extLst>
          </p:cNvPr>
          <p:cNvPicPr>
            <a:picLocks noChangeAspect="1"/>
          </p:cNvPicPr>
          <p:nvPr/>
        </p:nvPicPr>
        <p:blipFill>
          <a:blip r:embed="rId7" cstate="print">
            <a:extLst>
              <a:ext uri="{28A0092B-C50C-407E-A947-70E740481C1C}">
                <a14:useLocalDpi xmlns:a14="http://schemas.microsoft.com/office/drawing/2010/main"/>
              </a:ext>
            </a:extLst>
          </a:blip>
          <a:srcRect l="-8219" t="-3924" r="-12355" b="-6092"/>
          <a:stretch/>
        </p:blipFill>
        <p:spPr>
          <a:xfrm>
            <a:off x="400050" y="1263505"/>
            <a:ext cx="3732502" cy="3133208"/>
          </a:xfrm>
          <a:prstGeom prst="roundRect">
            <a:avLst>
              <a:gd name="adj" fmla="val 2933"/>
            </a:avLst>
          </a:prstGeom>
          <a:solidFill>
            <a:srgbClr val="493356"/>
          </a:solidFill>
          <a:effectLst>
            <a:softEdge rad="0"/>
          </a:effectLst>
        </p:spPr>
      </p:pic>
      <p:sp>
        <p:nvSpPr>
          <p:cNvPr id="3" name="Slide Number Placeholder 11">
            <a:extLst>
              <a:ext uri="{FF2B5EF4-FFF2-40B4-BE49-F238E27FC236}">
                <a16:creationId xmlns:a16="http://schemas.microsoft.com/office/drawing/2014/main" id="{B42ADEDA-8629-B7D3-A06E-CFA5D26C2D0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23</a:t>
            </a:fld>
            <a:endParaRPr lang="en-US" sz="900"/>
          </a:p>
        </p:txBody>
      </p:sp>
    </p:spTree>
    <p:extLst>
      <p:ext uri="{BB962C8B-B14F-4D97-AF65-F5344CB8AC3E}">
        <p14:creationId xmlns:p14="http://schemas.microsoft.com/office/powerpoint/2010/main" val="131559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3"/>
          <p:cNvSpPr txBox="1">
            <a:spLocks noGrp="1"/>
          </p:cNvSpPr>
          <p:nvPr>
            <p:ph type="title" idx="4294967295"/>
          </p:nvPr>
        </p:nvSpPr>
        <p:spPr>
          <a:xfrm>
            <a:off x="526265" y="595313"/>
            <a:ext cx="7989084" cy="43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t>Waves in Our Lives － Turn and Talk </a:t>
            </a:r>
            <a:endParaRPr dirty="0"/>
          </a:p>
        </p:txBody>
      </p:sp>
      <p:sp>
        <p:nvSpPr>
          <p:cNvPr id="251" name="Google Shape;251;p33"/>
          <p:cNvSpPr txBox="1"/>
          <p:nvPr/>
        </p:nvSpPr>
        <p:spPr>
          <a:xfrm>
            <a:off x="421003" y="1447701"/>
            <a:ext cx="4099804" cy="23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dirty="0">
                <a:solidFill>
                  <a:schemeClr val="tx2"/>
                </a:solidFill>
                <a:highlight>
                  <a:srgbClr val="FFFFFF"/>
                </a:highlight>
              </a:rPr>
              <a:t>What is a wave? </a:t>
            </a:r>
            <a:endParaRPr sz="3200" dirty="0">
              <a:solidFill>
                <a:schemeClr val="tx2"/>
              </a:solidFill>
              <a:highlight>
                <a:srgbClr val="FFFFFF"/>
              </a:highlight>
            </a:endParaRPr>
          </a:p>
          <a:p>
            <a:pPr marL="0" lvl="0" indent="0" algn="l" rtl="0">
              <a:spcBef>
                <a:spcPts val="0"/>
              </a:spcBef>
              <a:spcAft>
                <a:spcPts val="0"/>
              </a:spcAft>
              <a:buNone/>
            </a:pPr>
            <a:endParaRPr sz="3200" dirty="0">
              <a:solidFill>
                <a:schemeClr val="tx2"/>
              </a:solidFill>
              <a:highlight>
                <a:srgbClr val="FFFFFF"/>
              </a:highlight>
            </a:endParaRPr>
          </a:p>
          <a:p>
            <a:pPr marL="0" lvl="0" indent="0" algn="l" rtl="0">
              <a:spcBef>
                <a:spcPts val="0"/>
              </a:spcBef>
              <a:spcAft>
                <a:spcPts val="0"/>
              </a:spcAft>
              <a:buNone/>
            </a:pPr>
            <a:r>
              <a:rPr lang="en" sz="3200" dirty="0">
                <a:solidFill>
                  <a:schemeClr val="tx2"/>
                </a:solidFill>
                <a:highlight>
                  <a:srgbClr val="FFFFFF"/>
                </a:highlight>
              </a:rPr>
              <a:t>What are some different kinds of waves?</a:t>
            </a:r>
            <a:endParaRPr sz="3200" dirty="0">
              <a:solidFill>
                <a:schemeClr val="tx2"/>
              </a:solidFill>
            </a:endParaRPr>
          </a:p>
        </p:txBody>
      </p:sp>
      <p:pic>
        <p:nvPicPr>
          <p:cNvPr id="252" name="Google Shape;252;p33"/>
          <p:cNvPicPr preferRelativeResize="0"/>
          <p:nvPr/>
        </p:nvPicPr>
        <p:blipFill>
          <a:blip r:embed="rId3">
            <a:alphaModFix/>
          </a:blip>
          <a:stretch>
            <a:fillRect/>
          </a:stretch>
        </p:blipFill>
        <p:spPr>
          <a:xfrm>
            <a:off x="4959225" y="1344006"/>
            <a:ext cx="3727875" cy="2795906"/>
          </a:xfrm>
          <a:prstGeom prst="roundRect">
            <a:avLst>
              <a:gd name="adj" fmla="val 4643"/>
            </a:avLst>
          </a:prstGeom>
          <a:noFill/>
          <a:ln w="9525">
            <a:solidFill>
              <a:schemeClr val="tx1"/>
            </a:solidFill>
          </a:ln>
        </p:spPr>
      </p:pic>
      <p:sp>
        <p:nvSpPr>
          <p:cNvPr id="253" name="Google Shape;253;p33"/>
          <p:cNvSpPr txBox="1"/>
          <p:nvPr/>
        </p:nvSpPr>
        <p:spPr>
          <a:xfrm>
            <a:off x="5434341" y="4083977"/>
            <a:ext cx="3510600" cy="3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dirty="0"/>
              <a:t>CREDIT: </a:t>
            </a:r>
            <a:r>
              <a:rPr lang="en" sz="1000" i="1" dirty="0">
                <a:solidFill>
                  <a:schemeClr val="hlink"/>
                </a:solidFill>
                <a:uFill>
                  <a:noFill/>
                </a:uFill>
                <a:hlinkClick r:id="rId4"/>
              </a:rPr>
              <a:t>National Science Foundation, Andrew Schmidt </a:t>
            </a:r>
            <a:endParaRPr sz="1000" i="1" dirty="0"/>
          </a:p>
        </p:txBody>
      </p:sp>
      <p:sp>
        <p:nvSpPr>
          <p:cNvPr id="4" name="Slide Number Placeholder 11">
            <a:extLst>
              <a:ext uri="{FF2B5EF4-FFF2-40B4-BE49-F238E27FC236}">
                <a16:creationId xmlns:a16="http://schemas.microsoft.com/office/drawing/2014/main" id="{D9EDC7CB-6DC0-D4FC-F079-563B470E4532}"/>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24</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title" idx="4294967295"/>
          </p:nvPr>
        </p:nvSpPr>
        <p:spPr>
          <a:xfrm>
            <a:off x="314325" y="601662"/>
            <a:ext cx="8515350" cy="43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t>Earthquake Waves are called Seismic Waves</a:t>
            </a:r>
            <a:endParaRPr sz="2800" b="1"/>
          </a:p>
        </p:txBody>
      </p:sp>
      <p:sp>
        <p:nvSpPr>
          <p:cNvPr id="259" name="Google Shape;259;p34"/>
          <p:cNvSpPr txBox="1">
            <a:spLocks noGrp="1"/>
          </p:cNvSpPr>
          <p:nvPr>
            <p:ph type="body" idx="4294967295"/>
          </p:nvPr>
        </p:nvSpPr>
        <p:spPr>
          <a:xfrm>
            <a:off x="436779" y="1329267"/>
            <a:ext cx="2994555" cy="30797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tx2"/>
                </a:solidFill>
              </a:rPr>
              <a:t>How does each type of wave affect the building? </a:t>
            </a:r>
            <a:endParaRPr sz="2200">
              <a:solidFill>
                <a:schemeClr val="tx2"/>
              </a:solidFill>
            </a:endParaRPr>
          </a:p>
          <a:p>
            <a:pPr marL="0" lvl="0" indent="0" algn="l" rtl="0">
              <a:spcBef>
                <a:spcPts val="0"/>
              </a:spcBef>
              <a:spcAft>
                <a:spcPts val="0"/>
              </a:spcAft>
              <a:buNone/>
            </a:pPr>
            <a:endParaRPr sz="2200">
              <a:solidFill>
                <a:schemeClr val="tx2"/>
              </a:solidFill>
            </a:endParaRPr>
          </a:p>
          <a:p>
            <a:pPr marL="0" lvl="0" indent="0" algn="l" rtl="0">
              <a:spcBef>
                <a:spcPts val="0"/>
              </a:spcBef>
              <a:spcAft>
                <a:spcPts val="0"/>
              </a:spcAft>
              <a:buNone/>
            </a:pPr>
            <a:r>
              <a:rPr lang="en" sz="2200">
                <a:solidFill>
                  <a:schemeClr val="tx2"/>
                </a:solidFill>
              </a:rPr>
              <a:t>How are the waves of energy SIMILAR?  </a:t>
            </a:r>
            <a:endParaRPr sz="2200">
              <a:solidFill>
                <a:schemeClr val="tx2"/>
              </a:solidFill>
            </a:endParaRPr>
          </a:p>
          <a:p>
            <a:pPr marL="0" lvl="0" indent="0" algn="l" rtl="0">
              <a:spcBef>
                <a:spcPts val="0"/>
              </a:spcBef>
              <a:spcAft>
                <a:spcPts val="0"/>
              </a:spcAft>
              <a:buNone/>
            </a:pPr>
            <a:endParaRPr sz="2200">
              <a:solidFill>
                <a:schemeClr val="tx2"/>
              </a:solidFill>
            </a:endParaRPr>
          </a:p>
          <a:p>
            <a:pPr marL="0" lvl="0" indent="0" algn="l" rtl="0">
              <a:spcBef>
                <a:spcPts val="0"/>
              </a:spcBef>
              <a:spcAft>
                <a:spcPts val="0"/>
              </a:spcAft>
              <a:buNone/>
            </a:pPr>
            <a:r>
              <a:rPr lang="en" sz="2200">
                <a:solidFill>
                  <a:schemeClr val="tx2"/>
                </a:solidFill>
              </a:rPr>
              <a:t>How are they DIFFERENT? </a:t>
            </a:r>
            <a:endParaRPr sz="2200">
              <a:solidFill>
                <a:schemeClr val="tx2"/>
              </a:solidFill>
            </a:endParaRPr>
          </a:p>
        </p:txBody>
      </p:sp>
      <p:pic>
        <p:nvPicPr>
          <p:cNvPr id="2" name="1-seismicStation_Clock_Earthquake">
            <a:hlinkClick r:id="" action="ppaction://media"/>
            <a:extLst>
              <a:ext uri="{FF2B5EF4-FFF2-40B4-BE49-F238E27FC236}">
                <a16:creationId xmlns:a16="http://schemas.microsoft.com/office/drawing/2014/main" id="{29BC9180-9823-C6ED-3C4A-5D589D02F4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04381" y="1329267"/>
            <a:ext cx="4925294" cy="3279775"/>
          </a:xfrm>
          <a:prstGeom prst="roundRect">
            <a:avLst>
              <a:gd name="adj" fmla="val 3037"/>
            </a:avLst>
          </a:prstGeom>
        </p:spPr>
      </p:pic>
      <p:sp>
        <p:nvSpPr>
          <p:cNvPr id="5" name="Slide Number Placeholder 11">
            <a:extLst>
              <a:ext uri="{FF2B5EF4-FFF2-40B4-BE49-F238E27FC236}">
                <a16:creationId xmlns:a16="http://schemas.microsoft.com/office/drawing/2014/main" id="{7D64160C-771B-558F-1B82-71905C79199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25</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35"/>
          <p:cNvPicPr preferRelativeResize="0"/>
          <p:nvPr/>
        </p:nvPicPr>
        <p:blipFill rotWithShape="1">
          <a:blip r:embed="rId3">
            <a:alphaModFix/>
          </a:blip>
          <a:srcRect l="64969" t="22132" r="14073" b="14575"/>
          <a:stretch/>
        </p:blipFill>
        <p:spPr>
          <a:xfrm rot="5400000">
            <a:off x="6876255" y="1112252"/>
            <a:ext cx="1286470" cy="2913828"/>
          </a:xfrm>
          <a:prstGeom prst="roundRect">
            <a:avLst>
              <a:gd name="adj" fmla="val 5509"/>
            </a:avLst>
          </a:prstGeom>
          <a:noFill/>
          <a:ln w="9525" cap="flat" cmpd="sng">
            <a:solidFill>
              <a:schemeClr val="dk2"/>
            </a:solidFill>
            <a:prstDash val="solid"/>
            <a:round/>
            <a:headEnd type="none" w="sm" len="sm"/>
            <a:tailEnd type="none" w="sm" len="sm"/>
          </a:ln>
        </p:spPr>
      </p:pic>
      <p:pic>
        <p:nvPicPr>
          <p:cNvPr id="266" name="Google Shape;266;p35"/>
          <p:cNvPicPr preferRelativeResize="0"/>
          <p:nvPr/>
        </p:nvPicPr>
        <p:blipFill rotWithShape="1">
          <a:blip r:embed="rId4">
            <a:alphaModFix/>
          </a:blip>
          <a:srcRect l="1794" r="7593" b="12701"/>
          <a:stretch/>
        </p:blipFill>
        <p:spPr>
          <a:xfrm rot="-858135">
            <a:off x="346464" y="1646871"/>
            <a:ext cx="4072299" cy="1961700"/>
          </a:xfrm>
          <a:prstGeom prst="roundRect">
            <a:avLst>
              <a:gd name="adj" fmla="val 6610"/>
            </a:avLst>
          </a:prstGeom>
          <a:noFill/>
          <a:ln w="9525" cap="flat" cmpd="sng">
            <a:solidFill>
              <a:schemeClr val="dk2"/>
            </a:solidFill>
            <a:prstDash val="solid"/>
            <a:round/>
            <a:headEnd type="none" w="sm" len="sm"/>
            <a:tailEnd type="none" w="sm" len="sm"/>
          </a:ln>
        </p:spPr>
      </p:pic>
      <p:cxnSp>
        <p:nvCxnSpPr>
          <p:cNvPr id="267" name="Google Shape;267;p35"/>
          <p:cNvCxnSpPr/>
          <p:nvPr/>
        </p:nvCxnSpPr>
        <p:spPr>
          <a:xfrm>
            <a:off x="7712200" y="3101728"/>
            <a:ext cx="738600" cy="9000"/>
          </a:xfrm>
          <a:prstGeom prst="straightConnector1">
            <a:avLst/>
          </a:prstGeom>
          <a:noFill/>
          <a:ln w="76200" cap="flat" cmpd="sng">
            <a:solidFill>
              <a:srgbClr val="FF0000"/>
            </a:solidFill>
            <a:prstDash val="solid"/>
            <a:round/>
            <a:headEnd type="none" w="med" len="med"/>
            <a:tailEnd type="stealth" w="med" len="med"/>
          </a:ln>
        </p:spPr>
      </p:cxnSp>
      <p:sp>
        <p:nvSpPr>
          <p:cNvPr id="268" name="Google Shape;268;p35"/>
          <p:cNvSpPr txBox="1"/>
          <p:nvPr/>
        </p:nvSpPr>
        <p:spPr>
          <a:xfrm>
            <a:off x="-28281" y="4454008"/>
            <a:ext cx="25794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dirty="0"/>
              <a:t>CREDIT:  </a:t>
            </a:r>
            <a:r>
              <a:rPr lang="en" sz="1000" i="1" dirty="0">
                <a:solidFill>
                  <a:schemeClr val="hlink"/>
                </a:solidFill>
                <a:uFill>
                  <a:noFill/>
                </a:uFill>
                <a:hlinkClick r:id="rId5"/>
              </a:rPr>
              <a:t>L. Braile, Purdue University</a:t>
            </a:r>
            <a:endParaRPr sz="1000" i="1" dirty="0"/>
          </a:p>
        </p:txBody>
      </p:sp>
      <p:sp>
        <p:nvSpPr>
          <p:cNvPr id="269" name="Google Shape;269;p35"/>
          <p:cNvSpPr txBox="1">
            <a:spLocks noGrp="1"/>
          </p:cNvSpPr>
          <p:nvPr>
            <p:ph type="title" idx="4294967295"/>
          </p:nvPr>
        </p:nvSpPr>
        <p:spPr>
          <a:xfrm>
            <a:off x="424206" y="552450"/>
            <a:ext cx="8337795" cy="43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b="1" dirty="0"/>
              <a:t>Modeling </a:t>
            </a:r>
            <a:r>
              <a:rPr lang="en" sz="3600" b="1" u="sng" dirty="0"/>
              <a:t>P</a:t>
            </a:r>
            <a:r>
              <a:rPr lang="en" sz="2700" b="1" dirty="0"/>
              <a:t>-Waves with Slinky</a:t>
            </a:r>
            <a:r>
              <a:rPr lang="en" sz="2700" b="1" baseline="30000" dirty="0"/>
              <a:t>Ⓡ</a:t>
            </a:r>
            <a:endParaRPr sz="2700" b="1" baseline="30000" dirty="0"/>
          </a:p>
        </p:txBody>
      </p:sp>
      <p:grpSp>
        <p:nvGrpSpPr>
          <p:cNvPr id="270" name="Google Shape;270;p35"/>
          <p:cNvGrpSpPr/>
          <p:nvPr/>
        </p:nvGrpSpPr>
        <p:grpSpPr>
          <a:xfrm>
            <a:off x="4692630" y="1092376"/>
            <a:ext cx="2721084" cy="1070689"/>
            <a:chOff x="5729640" y="626031"/>
            <a:chExt cx="3166997" cy="1287196"/>
          </a:xfrm>
        </p:grpSpPr>
        <p:pic>
          <p:nvPicPr>
            <p:cNvPr id="271" name="Google Shape;271;p35"/>
            <p:cNvPicPr preferRelativeResize="0"/>
            <p:nvPr/>
          </p:nvPicPr>
          <p:blipFill rotWithShape="1">
            <a:blip r:embed="rId6">
              <a:alphaModFix/>
            </a:blip>
            <a:srcRect l="67171" t="18888" r="12892" b="15709"/>
            <a:stretch/>
          </p:blipFill>
          <p:spPr>
            <a:xfrm rot="5400000">
              <a:off x="6669541" y="-313870"/>
              <a:ext cx="1287196" cy="3166997"/>
            </a:xfrm>
            <a:prstGeom prst="roundRect">
              <a:avLst>
                <a:gd name="adj" fmla="val 7729"/>
              </a:avLst>
            </a:prstGeom>
            <a:noFill/>
            <a:ln>
              <a:noFill/>
            </a:ln>
          </p:spPr>
        </p:pic>
        <p:cxnSp>
          <p:nvCxnSpPr>
            <p:cNvPr id="272" name="Google Shape;272;p35"/>
            <p:cNvCxnSpPr/>
            <p:nvPr/>
          </p:nvCxnSpPr>
          <p:spPr>
            <a:xfrm>
              <a:off x="5999525" y="1544828"/>
              <a:ext cx="738600" cy="9000"/>
            </a:xfrm>
            <a:prstGeom prst="straightConnector1">
              <a:avLst/>
            </a:prstGeom>
            <a:noFill/>
            <a:ln w="76200" cap="flat" cmpd="sng">
              <a:solidFill>
                <a:srgbClr val="FF0000"/>
              </a:solidFill>
              <a:prstDash val="solid"/>
              <a:round/>
              <a:headEnd type="none" w="med" len="med"/>
              <a:tailEnd type="stealth" w="med" len="med"/>
            </a:ln>
          </p:spPr>
        </p:cxnSp>
      </p:grpSp>
      <p:pic>
        <p:nvPicPr>
          <p:cNvPr id="273" name="Google Shape;273;p35"/>
          <p:cNvPicPr preferRelativeResize="0"/>
          <p:nvPr/>
        </p:nvPicPr>
        <p:blipFill rotWithShape="1">
          <a:blip r:embed="rId7">
            <a:alphaModFix/>
          </a:blip>
          <a:srcRect t="30718" r="8767" b="28469"/>
          <a:stretch/>
        </p:blipFill>
        <p:spPr>
          <a:xfrm rot="15">
            <a:off x="4312447" y="3280232"/>
            <a:ext cx="4430697" cy="1376425"/>
          </a:xfrm>
          <a:prstGeom prst="roundRect">
            <a:avLst>
              <a:gd name="adj" fmla="val 6239"/>
            </a:avLst>
          </a:prstGeom>
          <a:noFill/>
          <a:ln w="9525"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9C1C26CD-4D54-5D43-DCD8-E2C43D6658B6}"/>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26</a:t>
            </a:fld>
            <a:endParaRPr lang="en-US" sz="9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78" name="Google Shape;278;p36"/>
          <p:cNvGrpSpPr/>
          <p:nvPr/>
        </p:nvGrpSpPr>
        <p:grpSpPr>
          <a:xfrm>
            <a:off x="4809069" y="1286745"/>
            <a:ext cx="3581898" cy="1691979"/>
            <a:chOff x="6022253" y="2939424"/>
            <a:chExt cx="3017650" cy="1362151"/>
          </a:xfrm>
        </p:grpSpPr>
        <p:pic>
          <p:nvPicPr>
            <p:cNvPr id="279" name="Google Shape;279;p36"/>
            <p:cNvPicPr preferRelativeResize="0"/>
            <p:nvPr/>
          </p:nvPicPr>
          <p:blipFill rotWithShape="1">
            <a:blip r:embed="rId3">
              <a:alphaModFix/>
            </a:blip>
            <a:srcRect l="62174" t="17764" r="13800" b="11263"/>
            <a:stretch/>
          </p:blipFill>
          <p:spPr>
            <a:xfrm rot="5400000">
              <a:off x="6850002" y="2111675"/>
              <a:ext cx="1362151" cy="3017650"/>
            </a:xfrm>
            <a:prstGeom prst="roundRect">
              <a:avLst>
                <a:gd name="adj" fmla="val 6591"/>
              </a:avLst>
            </a:prstGeom>
            <a:noFill/>
            <a:ln>
              <a:noFill/>
            </a:ln>
          </p:spPr>
        </p:pic>
        <p:cxnSp>
          <p:nvCxnSpPr>
            <p:cNvPr id="280" name="Google Shape;280;p36"/>
            <p:cNvCxnSpPr/>
            <p:nvPr/>
          </p:nvCxnSpPr>
          <p:spPr>
            <a:xfrm rot="10800000">
              <a:off x="7233400" y="3533528"/>
              <a:ext cx="18300" cy="432300"/>
            </a:xfrm>
            <a:prstGeom prst="straightConnector1">
              <a:avLst/>
            </a:prstGeom>
            <a:noFill/>
            <a:ln w="38100" cap="flat" cmpd="sng">
              <a:solidFill>
                <a:srgbClr val="FF0000"/>
              </a:solidFill>
              <a:prstDash val="solid"/>
              <a:round/>
              <a:headEnd type="none" w="med" len="med"/>
              <a:tailEnd type="stealth" w="med" len="med"/>
            </a:ln>
          </p:spPr>
        </p:cxnSp>
        <p:cxnSp>
          <p:nvCxnSpPr>
            <p:cNvPr id="281" name="Google Shape;281;p36"/>
            <p:cNvCxnSpPr/>
            <p:nvPr/>
          </p:nvCxnSpPr>
          <p:spPr>
            <a:xfrm>
              <a:off x="8323081" y="3439458"/>
              <a:ext cx="900" cy="362100"/>
            </a:xfrm>
            <a:prstGeom prst="straightConnector1">
              <a:avLst/>
            </a:prstGeom>
            <a:noFill/>
            <a:ln w="38100" cap="flat" cmpd="sng">
              <a:solidFill>
                <a:srgbClr val="FF0000"/>
              </a:solidFill>
              <a:prstDash val="solid"/>
              <a:round/>
              <a:headEnd type="none" w="med" len="med"/>
              <a:tailEnd type="stealth" w="med" len="med"/>
            </a:ln>
          </p:spPr>
        </p:cxnSp>
      </p:grpSp>
      <p:sp>
        <p:nvSpPr>
          <p:cNvPr id="282" name="Google Shape;282;p36"/>
          <p:cNvSpPr txBox="1">
            <a:spLocks noGrp="1"/>
          </p:cNvSpPr>
          <p:nvPr>
            <p:ph type="title" idx="4294967295"/>
          </p:nvPr>
        </p:nvSpPr>
        <p:spPr>
          <a:xfrm>
            <a:off x="559768" y="555625"/>
            <a:ext cx="8065119" cy="43021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b="1" dirty="0"/>
              <a:t>Modeling </a:t>
            </a:r>
            <a:r>
              <a:rPr lang="en" sz="3600" b="1" u="sng" dirty="0"/>
              <a:t>S</a:t>
            </a:r>
            <a:r>
              <a:rPr lang="en" sz="2700" b="1" dirty="0"/>
              <a:t>-Waves with Slinky</a:t>
            </a:r>
            <a:r>
              <a:rPr lang="en" sz="2700" b="1" baseline="30000" dirty="0"/>
              <a:t>Ⓡ</a:t>
            </a:r>
            <a:endParaRPr sz="2700" b="1" baseline="30000" dirty="0"/>
          </a:p>
        </p:txBody>
      </p:sp>
      <p:sp>
        <p:nvSpPr>
          <p:cNvPr id="283" name="Google Shape;283;p36"/>
          <p:cNvSpPr txBox="1"/>
          <p:nvPr/>
        </p:nvSpPr>
        <p:spPr>
          <a:xfrm>
            <a:off x="-25363" y="4450008"/>
            <a:ext cx="25794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a:t>
            </a:r>
            <a:r>
              <a:rPr lang="en" sz="1000" i="1">
                <a:solidFill>
                  <a:schemeClr val="hlink"/>
                </a:solidFill>
                <a:uFill>
                  <a:noFill/>
                </a:uFill>
                <a:hlinkClick r:id="rId4"/>
              </a:rPr>
              <a:t>L. Braile, Purdue University</a:t>
            </a:r>
            <a:endParaRPr sz="1000" i="1"/>
          </a:p>
        </p:txBody>
      </p:sp>
      <p:pic>
        <p:nvPicPr>
          <p:cNvPr id="284" name="Google Shape;284;p36"/>
          <p:cNvPicPr preferRelativeResize="0"/>
          <p:nvPr/>
        </p:nvPicPr>
        <p:blipFill rotWithShape="1">
          <a:blip r:embed="rId5">
            <a:alphaModFix/>
          </a:blip>
          <a:srcRect l="1423" r="2376" b="14207"/>
          <a:stretch/>
        </p:blipFill>
        <p:spPr>
          <a:xfrm rot="-797276">
            <a:off x="276954" y="1637785"/>
            <a:ext cx="3953242" cy="2056579"/>
          </a:xfrm>
          <a:prstGeom prst="roundRect">
            <a:avLst>
              <a:gd name="adj" fmla="val 5620"/>
            </a:avLst>
          </a:prstGeom>
          <a:noFill/>
          <a:ln w="9525" cap="flat" cmpd="sng">
            <a:solidFill>
              <a:schemeClr val="dk2"/>
            </a:solidFill>
            <a:prstDash val="solid"/>
            <a:round/>
            <a:headEnd type="none" w="sm" len="sm"/>
            <a:tailEnd type="none" w="sm" len="sm"/>
          </a:ln>
        </p:spPr>
      </p:pic>
      <p:pic>
        <p:nvPicPr>
          <p:cNvPr id="286" name="Google Shape;286;p36"/>
          <p:cNvPicPr preferRelativeResize="0"/>
          <p:nvPr/>
        </p:nvPicPr>
        <p:blipFill>
          <a:blip r:embed="rId6">
            <a:alphaModFix/>
          </a:blip>
          <a:stretch>
            <a:fillRect/>
          </a:stretch>
        </p:blipFill>
        <p:spPr>
          <a:xfrm>
            <a:off x="7120588" y="3097556"/>
            <a:ext cx="400609" cy="309920"/>
          </a:xfrm>
          <a:prstGeom prst="rect">
            <a:avLst/>
          </a:prstGeom>
          <a:noFill/>
          <a:ln>
            <a:noFill/>
          </a:ln>
        </p:spPr>
      </p:pic>
      <p:grpSp>
        <p:nvGrpSpPr>
          <p:cNvPr id="2" name="Group 1">
            <a:extLst>
              <a:ext uri="{FF2B5EF4-FFF2-40B4-BE49-F238E27FC236}">
                <a16:creationId xmlns:a16="http://schemas.microsoft.com/office/drawing/2014/main" id="{304C49D2-4601-F3DC-6B43-0CE3416BC3F4}"/>
              </a:ext>
            </a:extLst>
          </p:cNvPr>
          <p:cNvGrpSpPr/>
          <p:nvPr/>
        </p:nvGrpSpPr>
        <p:grpSpPr>
          <a:xfrm>
            <a:off x="4809067" y="3094017"/>
            <a:ext cx="3606374" cy="1493858"/>
            <a:chOff x="4730378" y="2941765"/>
            <a:chExt cx="4052621" cy="1770628"/>
          </a:xfrm>
        </p:grpSpPr>
        <p:pic>
          <p:nvPicPr>
            <p:cNvPr id="285" name="Google Shape;285;p36"/>
            <p:cNvPicPr preferRelativeResize="0"/>
            <p:nvPr/>
          </p:nvPicPr>
          <p:blipFill rotWithShape="1">
            <a:blip r:embed="rId7">
              <a:alphaModFix/>
            </a:blip>
            <a:srcRect t="18278" b="28399"/>
            <a:stretch/>
          </p:blipFill>
          <p:spPr>
            <a:xfrm flipH="1">
              <a:off x="4730378" y="2941765"/>
              <a:ext cx="4052621" cy="1770628"/>
            </a:xfrm>
            <a:prstGeom prst="roundRect">
              <a:avLst>
                <a:gd name="adj" fmla="val 7849"/>
              </a:avLst>
            </a:prstGeom>
            <a:noFill/>
            <a:ln w="9525" cap="flat" cmpd="sng">
              <a:solidFill>
                <a:schemeClr val="dk2"/>
              </a:solidFill>
              <a:prstDash val="solid"/>
              <a:round/>
              <a:headEnd type="none" w="sm" len="sm"/>
              <a:tailEnd type="none" w="sm" len="sm"/>
            </a:ln>
          </p:spPr>
        </p:pic>
        <p:pic>
          <p:nvPicPr>
            <p:cNvPr id="287" name="Google Shape;287;p36"/>
            <p:cNvPicPr preferRelativeResize="0"/>
            <p:nvPr/>
          </p:nvPicPr>
          <p:blipFill>
            <a:blip r:embed="rId8">
              <a:alphaModFix/>
            </a:blip>
            <a:stretch>
              <a:fillRect/>
            </a:stretch>
          </p:blipFill>
          <p:spPr>
            <a:xfrm>
              <a:off x="6847388" y="2965920"/>
              <a:ext cx="546399" cy="250173"/>
            </a:xfrm>
            <a:prstGeom prst="rect">
              <a:avLst/>
            </a:prstGeom>
            <a:noFill/>
            <a:ln>
              <a:noFill/>
            </a:ln>
          </p:spPr>
        </p:pic>
        <p:pic>
          <p:nvPicPr>
            <p:cNvPr id="288" name="Google Shape;288;p36"/>
            <p:cNvPicPr preferRelativeResize="0"/>
            <p:nvPr/>
          </p:nvPicPr>
          <p:blipFill>
            <a:blip r:embed="rId8">
              <a:alphaModFix/>
            </a:blip>
            <a:stretch>
              <a:fillRect/>
            </a:stretch>
          </p:blipFill>
          <p:spPr>
            <a:xfrm rot="10800000">
              <a:off x="6319180" y="2972493"/>
              <a:ext cx="559063" cy="250125"/>
            </a:xfrm>
            <a:prstGeom prst="rect">
              <a:avLst/>
            </a:prstGeom>
            <a:noFill/>
            <a:ln>
              <a:noFill/>
            </a:ln>
          </p:spPr>
        </p:pic>
      </p:grpSp>
      <p:sp>
        <p:nvSpPr>
          <p:cNvPr id="5" name="Slide Number Placeholder 11">
            <a:extLst>
              <a:ext uri="{FF2B5EF4-FFF2-40B4-BE49-F238E27FC236}">
                <a16:creationId xmlns:a16="http://schemas.microsoft.com/office/drawing/2014/main" id="{30BC7A90-BF6F-396D-BE3D-4948E56EB293}"/>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27</a:t>
            </a:fld>
            <a:endParaRPr lang="en-US" sz="9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7"/>
          <p:cNvSpPr txBox="1"/>
          <p:nvPr/>
        </p:nvSpPr>
        <p:spPr>
          <a:xfrm>
            <a:off x="176950" y="564492"/>
            <a:ext cx="8856026" cy="572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800" b="1" dirty="0">
                <a:solidFill>
                  <a:schemeClr val="accent1"/>
                </a:solidFill>
              </a:rPr>
              <a:t>Earthquakes Release Waves of Energy</a:t>
            </a:r>
            <a:endParaRPr sz="2800" b="1" dirty="0">
              <a:solidFill>
                <a:schemeClr val="accent1"/>
              </a:solidFill>
            </a:endParaRPr>
          </a:p>
        </p:txBody>
      </p:sp>
      <p:grpSp>
        <p:nvGrpSpPr>
          <p:cNvPr id="4" name="Group 3">
            <a:extLst>
              <a:ext uri="{FF2B5EF4-FFF2-40B4-BE49-F238E27FC236}">
                <a16:creationId xmlns:a16="http://schemas.microsoft.com/office/drawing/2014/main" id="{302E2B17-913C-A7CD-4F8D-1FF71D58965A}"/>
              </a:ext>
            </a:extLst>
          </p:cNvPr>
          <p:cNvGrpSpPr/>
          <p:nvPr/>
        </p:nvGrpSpPr>
        <p:grpSpPr>
          <a:xfrm>
            <a:off x="370476" y="1258514"/>
            <a:ext cx="3637219" cy="3329922"/>
            <a:chOff x="176950" y="1211378"/>
            <a:chExt cx="4120202" cy="3772099"/>
          </a:xfrm>
        </p:grpSpPr>
        <p:pic>
          <p:nvPicPr>
            <p:cNvPr id="294" name="Google Shape;294;p37" title="IMG_0111.HEIC"/>
            <p:cNvPicPr preferRelativeResize="0"/>
            <p:nvPr/>
          </p:nvPicPr>
          <p:blipFill rotWithShape="1">
            <a:blip r:embed="rId5">
              <a:alphaModFix/>
            </a:blip>
            <a:srcRect t="24039" b="18709"/>
            <a:stretch/>
          </p:blipFill>
          <p:spPr>
            <a:xfrm>
              <a:off x="176950" y="1211378"/>
              <a:ext cx="4120202" cy="1769076"/>
            </a:xfrm>
            <a:prstGeom prst="roundRect">
              <a:avLst>
                <a:gd name="adj" fmla="val 5751"/>
              </a:avLst>
            </a:prstGeom>
            <a:noFill/>
            <a:ln w="9525" cap="flat" cmpd="sng">
              <a:solidFill>
                <a:schemeClr val="tx1"/>
              </a:solidFill>
              <a:prstDash val="solid"/>
              <a:round/>
              <a:headEnd type="none" w="sm" len="sm"/>
              <a:tailEnd type="none" w="sm" len="sm"/>
            </a:ln>
          </p:spPr>
        </p:pic>
        <p:pic>
          <p:nvPicPr>
            <p:cNvPr id="295" name="Google Shape;295;p37" title="IMG_0116.HEIC"/>
            <p:cNvPicPr preferRelativeResize="0"/>
            <p:nvPr/>
          </p:nvPicPr>
          <p:blipFill rotWithShape="1">
            <a:blip r:embed="rId6">
              <a:alphaModFix/>
            </a:blip>
            <a:srcRect t="20922" b="17302"/>
            <a:stretch/>
          </p:blipFill>
          <p:spPr>
            <a:xfrm>
              <a:off x="176950" y="3074586"/>
              <a:ext cx="4120202" cy="1908891"/>
            </a:xfrm>
            <a:prstGeom prst="roundRect">
              <a:avLst>
                <a:gd name="adj" fmla="val 6090"/>
              </a:avLst>
            </a:prstGeom>
            <a:noFill/>
            <a:ln w="9525" cap="flat" cmpd="sng">
              <a:solidFill>
                <a:schemeClr val="tx1"/>
              </a:solidFill>
              <a:prstDash val="solid"/>
              <a:round/>
              <a:headEnd type="none" w="sm" len="sm"/>
              <a:tailEnd type="none" w="sm" len="sm"/>
            </a:ln>
          </p:spPr>
        </p:pic>
      </p:grpSp>
      <p:pic>
        <p:nvPicPr>
          <p:cNvPr id="296" name="Google Shape;296;p37" title="3-5 Great Shake Out 1 Hour-7.webm">
            <a:hlinkClick r:id="rId7"/>
          </p:cNvPr>
          <p:cNvPicPr preferRelativeResize="0"/>
          <p:nvPr/>
        </p:nvPicPr>
        <p:blipFill>
          <a:blip r:embed="rId8">
            <a:alphaModFix/>
          </a:blip>
          <a:stretch>
            <a:fillRect/>
          </a:stretch>
        </p:blipFill>
        <p:spPr>
          <a:xfrm>
            <a:off x="4253642" y="1555604"/>
            <a:ext cx="4596442" cy="2601143"/>
          </a:xfrm>
          <a:prstGeom prst="rect">
            <a:avLst/>
          </a:prstGeom>
          <a:noFill/>
          <a:ln w="19050" cap="flat" cmpd="sng">
            <a:solidFill>
              <a:schemeClr val="dk2"/>
            </a:solidFill>
            <a:prstDash val="solid"/>
            <a:round/>
            <a:headEnd type="none" w="sm" len="sm"/>
            <a:tailEnd type="none" w="sm" len="sm"/>
          </a:ln>
        </p:spPr>
      </p:pic>
      <p:pic>
        <p:nvPicPr>
          <p:cNvPr id="2" name="Slide 28">
            <a:hlinkClick r:id="" action="ppaction://media"/>
            <a:extLst>
              <a:ext uri="{FF2B5EF4-FFF2-40B4-BE49-F238E27FC236}">
                <a16:creationId xmlns:a16="http://schemas.microsoft.com/office/drawing/2014/main" id="{0D3F1A45-A758-9B9E-D094-B17B02504B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01917" y="687537"/>
            <a:ext cx="487363" cy="487363"/>
          </a:xfrm>
          <a:prstGeom prst="rect">
            <a:avLst/>
          </a:prstGeom>
        </p:spPr>
      </p:pic>
      <p:sp>
        <p:nvSpPr>
          <p:cNvPr id="6" name="Slide Number Placeholder 11">
            <a:extLst>
              <a:ext uri="{FF2B5EF4-FFF2-40B4-BE49-F238E27FC236}">
                <a16:creationId xmlns:a16="http://schemas.microsoft.com/office/drawing/2014/main" id="{79809590-0763-43A8-7595-2104A6E227CE}"/>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28</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8"/>
          <p:cNvSpPr txBox="1">
            <a:spLocks noGrp="1"/>
          </p:cNvSpPr>
          <p:nvPr>
            <p:ph type="title"/>
          </p:nvPr>
        </p:nvSpPr>
        <p:spPr>
          <a:xfrm>
            <a:off x="518700" y="543425"/>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dirty="0"/>
              <a:t>Seismic Waves with Different Amounts of Energy</a:t>
            </a:r>
            <a:endParaRPr sz="2700" dirty="0"/>
          </a:p>
        </p:txBody>
      </p:sp>
      <p:sp>
        <p:nvSpPr>
          <p:cNvPr id="302" name="Google Shape;302;p38"/>
          <p:cNvSpPr txBox="1">
            <a:spLocks noGrp="1"/>
          </p:cNvSpPr>
          <p:nvPr>
            <p:ph idx="1"/>
          </p:nvPr>
        </p:nvSpPr>
        <p:spPr>
          <a:xfrm>
            <a:off x="197175" y="1120975"/>
            <a:ext cx="4718700" cy="32634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 sz="2300">
                <a:solidFill>
                  <a:schemeClr val="tx2"/>
                </a:solidFill>
              </a:rPr>
              <a:t>Model s-waves with different amounts of energy.  </a:t>
            </a:r>
            <a:endParaRPr sz="2300">
              <a:solidFill>
                <a:schemeClr val="tx2"/>
              </a:solidFill>
            </a:endParaRPr>
          </a:p>
          <a:p>
            <a:pPr marL="457200" lvl="0" indent="-374650" algn="l" rtl="0">
              <a:lnSpc>
                <a:spcPct val="100000"/>
              </a:lnSpc>
              <a:spcBef>
                <a:spcPts val="750"/>
              </a:spcBef>
              <a:spcAft>
                <a:spcPts val="0"/>
              </a:spcAft>
              <a:buSzPts val="2300"/>
              <a:buChar char="•"/>
            </a:pPr>
            <a:r>
              <a:rPr lang="en" sz="2300">
                <a:solidFill>
                  <a:schemeClr val="tx2"/>
                </a:solidFill>
              </a:rPr>
              <a:t>How does the amplitude of the wave affect the amount of shaking?</a:t>
            </a:r>
            <a:endParaRPr sz="2300">
              <a:solidFill>
                <a:schemeClr val="tx2"/>
              </a:solidFill>
            </a:endParaRPr>
          </a:p>
          <a:p>
            <a:pPr marL="457200" lvl="0" indent="-374650" algn="l" rtl="0">
              <a:lnSpc>
                <a:spcPct val="100000"/>
              </a:lnSpc>
              <a:spcBef>
                <a:spcPts val="0"/>
              </a:spcBef>
              <a:spcAft>
                <a:spcPts val="0"/>
              </a:spcAft>
              <a:buSzPts val="2300"/>
              <a:buChar char="•"/>
            </a:pPr>
            <a:r>
              <a:rPr lang="en" sz="2300">
                <a:solidFill>
                  <a:schemeClr val="tx2"/>
                </a:solidFill>
              </a:rPr>
              <a:t>How does the amplitude of the wave change as the wave travels away from its starting point?</a:t>
            </a:r>
            <a:endParaRPr sz="2300">
              <a:solidFill>
                <a:schemeClr val="tx2"/>
              </a:solidFill>
            </a:endParaRPr>
          </a:p>
          <a:p>
            <a:pPr marL="0" lvl="0" indent="0" algn="l" rtl="0">
              <a:spcBef>
                <a:spcPts val="750"/>
              </a:spcBef>
              <a:spcAft>
                <a:spcPts val="0"/>
              </a:spcAft>
              <a:buNone/>
            </a:pPr>
            <a:r>
              <a:rPr lang="en">
                <a:solidFill>
                  <a:schemeClr val="tx2"/>
                </a:solidFill>
              </a:rPr>
              <a:t>  </a:t>
            </a:r>
            <a:endParaRPr>
              <a:solidFill>
                <a:schemeClr val="tx2"/>
              </a:solidFill>
            </a:endParaRPr>
          </a:p>
          <a:p>
            <a:pPr marL="0" lvl="0" indent="0" algn="l" rtl="0">
              <a:spcBef>
                <a:spcPts val="750"/>
              </a:spcBef>
              <a:spcAft>
                <a:spcPts val="0"/>
              </a:spcAft>
              <a:buNone/>
            </a:pPr>
            <a:endParaRPr>
              <a:solidFill>
                <a:schemeClr val="tx2"/>
              </a:solidFill>
            </a:endParaRPr>
          </a:p>
        </p:txBody>
      </p:sp>
      <p:cxnSp>
        <p:nvCxnSpPr>
          <p:cNvPr id="303" name="Google Shape;303;p38"/>
          <p:cNvCxnSpPr/>
          <p:nvPr/>
        </p:nvCxnSpPr>
        <p:spPr>
          <a:xfrm>
            <a:off x="5306625" y="2832875"/>
            <a:ext cx="3420900" cy="0"/>
          </a:xfrm>
          <a:prstGeom prst="straightConnector1">
            <a:avLst/>
          </a:prstGeom>
          <a:noFill/>
          <a:ln w="9525" cap="flat" cmpd="sng">
            <a:solidFill>
              <a:schemeClr val="dk2"/>
            </a:solidFill>
            <a:prstDash val="solid"/>
            <a:round/>
            <a:headEnd type="none" w="med" len="med"/>
            <a:tailEnd type="none" w="med" len="med"/>
          </a:ln>
        </p:spPr>
      </p:cxnSp>
      <p:cxnSp>
        <p:nvCxnSpPr>
          <p:cNvPr id="304" name="Google Shape;304;p38"/>
          <p:cNvCxnSpPr/>
          <p:nvPr/>
        </p:nvCxnSpPr>
        <p:spPr>
          <a:xfrm flipH="1">
            <a:off x="5294325" y="1270125"/>
            <a:ext cx="12300" cy="3248400"/>
          </a:xfrm>
          <a:prstGeom prst="straightConnector1">
            <a:avLst/>
          </a:prstGeom>
          <a:noFill/>
          <a:ln w="9525" cap="flat" cmpd="sng">
            <a:solidFill>
              <a:schemeClr val="dk2"/>
            </a:solidFill>
            <a:prstDash val="solid"/>
            <a:round/>
            <a:headEnd type="none" w="med" len="med"/>
            <a:tailEnd type="none" w="med" len="med"/>
          </a:ln>
        </p:spPr>
      </p:cxnSp>
      <p:sp>
        <p:nvSpPr>
          <p:cNvPr id="305" name="Google Shape;305;p38"/>
          <p:cNvSpPr/>
          <p:nvPr/>
        </p:nvSpPr>
        <p:spPr>
          <a:xfrm>
            <a:off x="5317400" y="1861498"/>
            <a:ext cx="3184625" cy="1999625"/>
          </a:xfrm>
          <a:custGeom>
            <a:avLst/>
            <a:gdLst/>
            <a:ahLst/>
            <a:cxnLst/>
            <a:rect l="l" t="t" r="r" b="b"/>
            <a:pathLst>
              <a:path w="127385" h="79985" extrusionOk="0">
                <a:moveTo>
                  <a:pt x="0" y="38862"/>
                </a:moveTo>
                <a:cubicBezTo>
                  <a:pt x="5334" y="32385"/>
                  <a:pt x="21146" y="-63"/>
                  <a:pt x="32004" y="0"/>
                </a:cubicBezTo>
                <a:cubicBezTo>
                  <a:pt x="42863" y="64"/>
                  <a:pt x="54245" y="25912"/>
                  <a:pt x="65151" y="39243"/>
                </a:cubicBezTo>
                <a:cubicBezTo>
                  <a:pt x="76057" y="52574"/>
                  <a:pt x="87067" y="80126"/>
                  <a:pt x="97439" y="79984"/>
                </a:cubicBezTo>
                <a:cubicBezTo>
                  <a:pt x="107811" y="79842"/>
                  <a:pt x="122394" y="45324"/>
                  <a:pt x="127385" y="38392"/>
                </a:cubicBezTo>
              </a:path>
            </a:pathLst>
          </a:custGeom>
          <a:noFill/>
          <a:ln w="19050" cap="flat" cmpd="sng">
            <a:solidFill>
              <a:srgbClr val="9900FF"/>
            </a:solidFill>
            <a:prstDash val="solid"/>
            <a:round/>
            <a:headEnd type="none" w="med" len="med"/>
            <a:tailEnd type="none" w="med" len="med"/>
          </a:ln>
        </p:spPr>
        <p:txBody>
          <a:bodyPr/>
          <a:lstStyle/>
          <a:p>
            <a:endParaRPr lang="en-US"/>
          </a:p>
        </p:txBody>
      </p:sp>
      <p:cxnSp>
        <p:nvCxnSpPr>
          <p:cNvPr id="306" name="Google Shape;306;p38"/>
          <p:cNvCxnSpPr/>
          <p:nvPr/>
        </p:nvCxnSpPr>
        <p:spPr>
          <a:xfrm>
            <a:off x="6131675" y="1873875"/>
            <a:ext cx="5100" cy="959100"/>
          </a:xfrm>
          <a:prstGeom prst="straightConnector1">
            <a:avLst/>
          </a:prstGeom>
          <a:noFill/>
          <a:ln w="38100" cap="flat" cmpd="sng">
            <a:solidFill>
              <a:srgbClr val="006F41"/>
            </a:solidFill>
            <a:prstDash val="solid"/>
            <a:round/>
            <a:headEnd type="stealth" w="med" len="med"/>
            <a:tailEnd type="stealth" w="med" len="med"/>
          </a:ln>
        </p:spPr>
      </p:cxnSp>
      <p:sp>
        <p:nvSpPr>
          <p:cNvPr id="307" name="Google Shape;307;p38"/>
          <p:cNvSpPr txBox="1"/>
          <p:nvPr/>
        </p:nvSpPr>
        <p:spPr>
          <a:xfrm>
            <a:off x="6704875" y="1890075"/>
            <a:ext cx="1447500" cy="357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006F41"/>
                </a:solidFill>
              </a:rPr>
              <a:t>Amplitude</a:t>
            </a:r>
            <a:endParaRPr sz="2000" b="1">
              <a:solidFill>
                <a:srgbClr val="006F41"/>
              </a:solidFill>
            </a:endParaRPr>
          </a:p>
        </p:txBody>
      </p:sp>
      <p:cxnSp>
        <p:nvCxnSpPr>
          <p:cNvPr id="308" name="Google Shape;308;p38"/>
          <p:cNvCxnSpPr>
            <a:endCxn id="307" idx="1"/>
          </p:cNvCxnSpPr>
          <p:nvPr/>
        </p:nvCxnSpPr>
        <p:spPr>
          <a:xfrm rot="10800000" flipH="1">
            <a:off x="6196675" y="2069025"/>
            <a:ext cx="508200" cy="325500"/>
          </a:xfrm>
          <a:prstGeom prst="straightConnector1">
            <a:avLst/>
          </a:prstGeom>
          <a:noFill/>
          <a:ln w="9525" cap="flat" cmpd="sng">
            <a:solidFill>
              <a:schemeClr val="dk1"/>
            </a:solidFill>
            <a:prstDash val="solid"/>
            <a:round/>
            <a:headEnd type="none" w="med" len="med"/>
            <a:tailEnd type="none" w="med" len="med"/>
          </a:ln>
        </p:spPr>
      </p:cxnSp>
      <p:sp>
        <p:nvSpPr>
          <p:cNvPr id="4" name="Slide Number Placeholder 11">
            <a:extLst>
              <a:ext uri="{FF2B5EF4-FFF2-40B4-BE49-F238E27FC236}">
                <a16:creationId xmlns:a16="http://schemas.microsoft.com/office/drawing/2014/main" id="{E36C9CA5-B2D7-7E0E-4618-764A059CF71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29</a:t>
            </a:fld>
            <a:endParaRPr lang="en-US" sz="9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311700" y="663125"/>
            <a:ext cx="8520600" cy="35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chemeClr val="tx1"/>
                </a:solidFill>
              </a:rPr>
              <a:t>Sensitive Content Warning! </a:t>
            </a:r>
            <a:endParaRPr sz="2800" b="1">
              <a:solidFill>
                <a:schemeClr val="tx1"/>
              </a:solidFill>
            </a:endParaRPr>
          </a:p>
        </p:txBody>
      </p:sp>
      <p:sp>
        <p:nvSpPr>
          <p:cNvPr id="63" name="Google Shape;63;p12"/>
          <p:cNvSpPr txBox="1">
            <a:spLocks noGrp="1"/>
          </p:cNvSpPr>
          <p:nvPr>
            <p:ph type="body" idx="1"/>
          </p:nvPr>
        </p:nvSpPr>
        <p:spPr>
          <a:xfrm>
            <a:off x="311700" y="1017725"/>
            <a:ext cx="85206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a:p>
          <a:p>
            <a:pPr marL="0" lvl="0" indent="0" algn="l" rtl="0">
              <a:spcBef>
                <a:spcPts val="0"/>
              </a:spcBef>
              <a:spcAft>
                <a:spcPts val="0"/>
              </a:spcAft>
              <a:buNone/>
            </a:pPr>
            <a:endParaRPr/>
          </a:p>
          <a:p>
            <a:pPr marL="0" lvl="0" indent="0" algn="l" rtl="0">
              <a:spcBef>
                <a:spcPts val="0"/>
              </a:spcBef>
              <a:spcAft>
                <a:spcPts val="0"/>
              </a:spcAft>
              <a:buNone/>
            </a:pPr>
            <a:r>
              <a:rPr lang="en"/>
              <a:t>Even students who have never experienced an earthquake may have a strong emotional response to talking about earthquakes. Explain to students that practicing earthquake drills helps our community to stay safe in an earthquake, but that it’s normal to feel big feelings about earthquakes.  </a:t>
            </a:r>
            <a:endParaRPr/>
          </a:p>
          <a:p>
            <a:pPr marL="0" lvl="0" indent="0" algn="l" rtl="0">
              <a:spcBef>
                <a:spcPts val="0"/>
              </a:spcBef>
              <a:spcAft>
                <a:spcPts val="0"/>
              </a:spcAft>
              <a:buNone/>
            </a:pPr>
            <a:endParaRPr/>
          </a:p>
          <a:p>
            <a:pPr marL="0" lvl="0" indent="0" algn="l" rtl="0">
              <a:spcBef>
                <a:spcPts val="0"/>
              </a:spcBef>
              <a:spcAft>
                <a:spcPts val="0"/>
              </a:spcAft>
              <a:buNone/>
            </a:pPr>
            <a:r>
              <a:rPr lang="en"/>
              <a:t>The purpose of drills is to build muscle memory so that in a heightened emotional state students are still able to take appropriate protective action. Therefore, it is important to take drills seriously. To the extent you can, please insist on students remaining quiet and following instructions. </a:t>
            </a:r>
            <a:endParaRPr/>
          </a:p>
        </p:txBody>
      </p:sp>
      <p:sp>
        <p:nvSpPr>
          <p:cNvPr id="2" name="TextBox 7">
            <a:extLst>
              <a:ext uri="{FF2B5EF4-FFF2-40B4-BE49-F238E27FC236}">
                <a16:creationId xmlns:a16="http://schemas.microsoft.com/office/drawing/2014/main" id="{614142EA-C659-4AA8-F5F6-578E9C96B98B}"/>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6" name="Slide Number Placeholder 11">
            <a:extLst>
              <a:ext uri="{FF2B5EF4-FFF2-40B4-BE49-F238E27FC236}">
                <a16:creationId xmlns:a16="http://schemas.microsoft.com/office/drawing/2014/main" id="{EA097DDB-658D-62C3-8F9F-521AF76EA767}"/>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a:t>
            </a:fld>
            <a:endParaRPr lang="en-US" sz="9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xfrm>
            <a:off x="1213085" y="531090"/>
            <a:ext cx="6812100" cy="43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700" dirty="0"/>
              <a:t>Earthquakes Waves Behave Differently</a:t>
            </a:r>
            <a:endParaRPr sz="2700" dirty="0"/>
          </a:p>
        </p:txBody>
      </p:sp>
      <p:sp>
        <p:nvSpPr>
          <p:cNvPr id="315" name="Google Shape;315;p39"/>
          <p:cNvSpPr txBox="1">
            <a:spLocks noGrp="1"/>
          </p:cNvSpPr>
          <p:nvPr>
            <p:ph idx="1"/>
          </p:nvPr>
        </p:nvSpPr>
        <p:spPr>
          <a:xfrm>
            <a:off x="106875" y="1226825"/>
            <a:ext cx="3188100" cy="33273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 sz="2400" dirty="0">
                <a:solidFill>
                  <a:schemeClr val="tx2"/>
                </a:solidFill>
              </a:rPr>
              <a:t>Watch again!</a:t>
            </a:r>
            <a:endParaRPr sz="2400" dirty="0">
              <a:solidFill>
                <a:schemeClr val="tx2"/>
              </a:solidFill>
            </a:endParaRPr>
          </a:p>
          <a:p>
            <a:pPr marL="0" lvl="0" indent="0" algn="l" rtl="0">
              <a:lnSpc>
                <a:spcPct val="100000"/>
              </a:lnSpc>
              <a:spcBef>
                <a:spcPts val="750"/>
              </a:spcBef>
              <a:spcAft>
                <a:spcPts val="0"/>
              </a:spcAft>
              <a:buNone/>
            </a:pPr>
            <a:endParaRPr sz="2400" dirty="0">
              <a:solidFill>
                <a:schemeClr val="tx2"/>
              </a:solidFill>
            </a:endParaRPr>
          </a:p>
          <a:p>
            <a:pPr marL="0" lvl="0" indent="0" algn="l" rtl="0">
              <a:lnSpc>
                <a:spcPct val="100000"/>
              </a:lnSpc>
              <a:spcBef>
                <a:spcPts val="750"/>
              </a:spcBef>
              <a:spcAft>
                <a:spcPts val="0"/>
              </a:spcAft>
              <a:buNone/>
            </a:pPr>
            <a:r>
              <a:rPr lang="en" sz="2400" dirty="0">
                <a:solidFill>
                  <a:schemeClr val="tx2"/>
                </a:solidFill>
              </a:rPr>
              <a:t>Pay close attention to the different speeds of the three types of waves.</a:t>
            </a:r>
            <a:endParaRPr sz="2400" dirty="0">
              <a:solidFill>
                <a:schemeClr val="tx2"/>
              </a:solidFill>
            </a:endParaRPr>
          </a:p>
          <a:p>
            <a:pPr marL="0" lvl="0" indent="0" algn="l" rtl="0">
              <a:spcBef>
                <a:spcPts val="750"/>
              </a:spcBef>
              <a:spcAft>
                <a:spcPts val="0"/>
              </a:spcAft>
              <a:buNone/>
            </a:pPr>
            <a:endParaRPr sz="1800" dirty="0">
              <a:solidFill>
                <a:schemeClr val="tx2"/>
              </a:solidFill>
            </a:endParaRPr>
          </a:p>
          <a:p>
            <a:pPr marL="0" lvl="0" indent="0" algn="l" rtl="0">
              <a:spcBef>
                <a:spcPts val="750"/>
              </a:spcBef>
              <a:spcAft>
                <a:spcPts val="0"/>
              </a:spcAft>
              <a:buNone/>
            </a:pPr>
            <a:endParaRPr sz="1800" dirty="0">
              <a:solidFill>
                <a:schemeClr val="tx2"/>
              </a:solidFill>
            </a:endParaRPr>
          </a:p>
        </p:txBody>
      </p:sp>
      <p:pic>
        <p:nvPicPr>
          <p:cNvPr id="2" name="1-seismicStation_Clock_Earthquake">
            <a:hlinkClick r:id="" action="ppaction://media"/>
            <a:extLst>
              <a:ext uri="{FF2B5EF4-FFF2-40B4-BE49-F238E27FC236}">
                <a16:creationId xmlns:a16="http://schemas.microsoft.com/office/drawing/2014/main" id="{7F5FD97E-3397-71D5-4699-2EAC834F5B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1993" y="1110887"/>
            <a:ext cx="5344874" cy="3559175"/>
          </a:xfrm>
          <a:prstGeom prst="roundRect">
            <a:avLst>
              <a:gd name="adj" fmla="val 2733"/>
            </a:avLst>
          </a:prstGeom>
        </p:spPr>
      </p:pic>
      <p:sp>
        <p:nvSpPr>
          <p:cNvPr id="5" name="Slide Number Placeholder 11">
            <a:extLst>
              <a:ext uri="{FF2B5EF4-FFF2-40B4-BE49-F238E27FC236}">
                <a16:creationId xmlns:a16="http://schemas.microsoft.com/office/drawing/2014/main" id="{A40F880B-1386-AE35-5786-7D9327C73423}"/>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30</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0"/>
          <p:cNvSpPr txBox="1">
            <a:spLocks noGrp="1"/>
          </p:cNvSpPr>
          <p:nvPr>
            <p:ph type="title"/>
          </p:nvPr>
        </p:nvSpPr>
        <p:spPr>
          <a:xfrm>
            <a:off x="2320794" y="500114"/>
            <a:ext cx="4754700" cy="431400"/>
          </a:xfrm>
          <a:prstGeom prst="rect">
            <a:avLst/>
          </a:prstGeom>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2700" dirty="0"/>
              <a:t>Earthquake Early Warning</a:t>
            </a:r>
            <a:endParaRPr sz="2700" dirty="0"/>
          </a:p>
        </p:txBody>
      </p:sp>
      <p:sp>
        <p:nvSpPr>
          <p:cNvPr id="324" name="Google Shape;324;p40"/>
          <p:cNvSpPr txBox="1">
            <a:spLocks noGrp="1"/>
          </p:cNvSpPr>
          <p:nvPr>
            <p:ph idx="1"/>
          </p:nvPr>
        </p:nvSpPr>
        <p:spPr>
          <a:xfrm>
            <a:off x="106875" y="1153975"/>
            <a:ext cx="3307800" cy="35034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2500" b="1">
                <a:solidFill>
                  <a:srgbClr val="BF9000"/>
                </a:solidFill>
              </a:rPr>
              <a:t>P-waves</a:t>
            </a:r>
            <a:r>
              <a:rPr lang="en" sz="2300"/>
              <a:t>: faster &amp; less damaging</a:t>
            </a:r>
            <a:endParaRPr sz="2300"/>
          </a:p>
          <a:p>
            <a:pPr marL="0" lvl="0" indent="0" algn="l" rtl="0">
              <a:spcBef>
                <a:spcPts val="750"/>
              </a:spcBef>
              <a:spcAft>
                <a:spcPts val="0"/>
              </a:spcAft>
              <a:buNone/>
            </a:pPr>
            <a:endParaRPr sz="2300"/>
          </a:p>
          <a:p>
            <a:pPr marL="0" lvl="0" indent="0" algn="l" rtl="0">
              <a:spcBef>
                <a:spcPts val="750"/>
              </a:spcBef>
              <a:spcAft>
                <a:spcPts val="0"/>
              </a:spcAft>
              <a:buNone/>
            </a:pPr>
            <a:r>
              <a:rPr lang="en" sz="2500" b="1">
                <a:solidFill>
                  <a:srgbClr val="85200C"/>
                </a:solidFill>
              </a:rPr>
              <a:t>S-waves</a:t>
            </a:r>
            <a:r>
              <a:rPr lang="en" sz="2300"/>
              <a:t>: slower &amp; more damaging</a:t>
            </a:r>
            <a:endParaRPr sz="2300"/>
          </a:p>
          <a:p>
            <a:pPr marL="0" lvl="0" indent="0" algn="l" rtl="0">
              <a:spcBef>
                <a:spcPts val="750"/>
              </a:spcBef>
              <a:spcAft>
                <a:spcPts val="0"/>
              </a:spcAft>
              <a:buNone/>
            </a:pPr>
            <a:endParaRPr sz="2300"/>
          </a:p>
          <a:p>
            <a:pPr marL="0" lvl="0" indent="0" algn="l" rtl="0">
              <a:spcBef>
                <a:spcPts val="750"/>
              </a:spcBef>
              <a:spcAft>
                <a:spcPts val="0"/>
              </a:spcAft>
              <a:buNone/>
            </a:pPr>
            <a:r>
              <a:rPr lang="en" sz="2500" b="1">
                <a:solidFill>
                  <a:srgbClr val="006F41"/>
                </a:solidFill>
              </a:rPr>
              <a:t>Alerts</a:t>
            </a:r>
            <a:r>
              <a:rPr lang="en" sz="2300"/>
              <a:t>: delivered as soon as first earthquake wave detected.  </a:t>
            </a:r>
            <a:endParaRPr sz="2300"/>
          </a:p>
        </p:txBody>
      </p:sp>
      <p:pic>
        <p:nvPicPr>
          <p:cNvPr id="325" name="Google Shape;325;p40"/>
          <p:cNvPicPr preferRelativeResize="0"/>
          <p:nvPr/>
        </p:nvPicPr>
        <p:blipFill>
          <a:blip r:embed="rId3">
            <a:alphaModFix/>
          </a:blip>
          <a:stretch>
            <a:fillRect/>
          </a:stretch>
        </p:blipFill>
        <p:spPr>
          <a:xfrm>
            <a:off x="3852333" y="1153975"/>
            <a:ext cx="5175169" cy="3418025"/>
          </a:xfrm>
          <a:prstGeom prst="rect">
            <a:avLst/>
          </a:prstGeom>
          <a:noFill/>
          <a:ln>
            <a:noFill/>
          </a:ln>
        </p:spPr>
      </p:pic>
      <p:sp>
        <p:nvSpPr>
          <p:cNvPr id="326" name="Google Shape;326;p40"/>
          <p:cNvSpPr txBox="1"/>
          <p:nvPr/>
        </p:nvSpPr>
        <p:spPr>
          <a:xfrm>
            <a:off x="6079500" y="4497915"/>
            <a:ext cx="3064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t>CREDIT:  </a:t>
            </a:r>
            <a:r>
              <a:rPr lang="en" sz="1000" i="1">
                <a:solidFill>
                  <a:schemeClr val="hlink"/>
                </a:solidFill>
                <a:uFill>
                  <a:noFill/>
                </a:uFill>
                <a:hlinkClick r:id="rId4"/>
              </a:rPr>
              <a:t>ShakeAlert Is Not Earthquake Prediction</a:t>
            </a:r>
            <a:endParaRPr sz="1000" i="1"/>
          </a:p>
        </p:txBody>
      </p:sp>
      <p:sp>
        <p:nvSpPr>
          <p:cNvPr id="4" name="Slide Number Placeholder 11">
            <a:extLst>
              <a:ext uri="{FF2B5EF4-FFF2-40B4-BE49-F238E27FC236}">
                <a16:creationId xmlns:a16="http://schemas.microsoft.com/office/drawing/2014/main" id="{9AE3E2C6-8CEA-108B-8156-E295B75034B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31</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1"/>
          <p:cNvSpPr txBox="1">
            <a:spLocks noGrp="1"/>
          </p:cNvSpPr>
          <p:nvPr>
            <p:ph type="title"/>
          </p:nvPr>
        </p:nvSpPr>
        <p:spPr>
          <a:xfrm>
            <a:off x="197794" y="655412"/>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dirty="0">
                <a:solidFill>
                  <a:schemeClr val="accent1"/>
                </a:solidFill>
              </a:rPr>
              <a:t>Earthquakes Near Us?  </a:t>
            </a:r>
            <a:endParaRPr sz="2700" dirty="0">
              <a:solidFill>
                <a:schemeClr val="accent1"/>
              </a:solidFill>
            </a:endParaRPr>
          </a:p>
        </p:txBody>
      </p:sp>
      <p:sp>
        <p:nvSpPr>
          <p:cNvPr id="332" name="Google Shape;332;p41"/>
          <p:cNvSpPr txBox="1">
            <a:spLocks noGrp="1"/>
          </p:cNvSpPr>
          <p:nvPr>
            <p:ph type="body" idx="1"/>
          </p:nvPr>
        </p:nvSpPr>
        <p:spPr>
          <a:xfrm>
            <a:off x="314325" y="1490375"/>
            <a:ext cx="3943500" cy="3113700"/>
          </a:xfrm>
          <a:prstGeom prst="rect">
            <a:avLst/>
          </a:prstGeom>
        </p:spPr>
        <p:txBody>
          <a:bodyPr spcFirstLastPara="1" wrap="square" lIns="91425" tIns="45700" rIns="91425" bIns="45700" anchor="t" anchorCtr="0">
            <a:noAutofit/>
          </a:bodyPr>
          <a:lstStyle/>
          <a:p>
            <a:pPr marL="137160" lvl="0" indent="0" algn="l" rtl="0">
              <a:spcBef>
                <a:spcPts val="500"/>
              </a:spcBef>
              <a:spcAft>
                <a:spcPts val="0"/>
              </a:spcAft>
              <a:buClr>
                <a:schemeClr val="accent1"/>
              </a:buClr>
              <a:buSzPts val="2400"/>
              <a:buNone/>
            </a:pPr>
            <a:r>
              <a:rPr lang="en" dirty="0">
                <a:solidFill>
                  <a:schemeClr val="tx2"/>
                </a:solidFill>
              </a:rPr>
              <a:t>Could there be an earthquake near us?</a:t>
            </a:r>
            <a:endParaRPr dirty="0">
              <a:solidFill>
                <a:schemeClr val="tx2"/>
              </a:solidFill>
            </a:endParaRPr>
          </a:p>
          <a:p>
            <a:pPr marL="0" indent="0">
              <a:buNone/>
            </a:pPr>
            <a:r>
              <a:rPr lang="en" dirty="0">
                <a:solidFill>
                  <a:schemeClr val="tx2"/>
                </a:solidFill>
              </a:rPr>
              <a:t>  </a:t>
            </a:r>
            <a:endParaRPr dirty="0">
              <a:solidFill>
                <a:schemeClr val="tx2"/>
              </a:solidFill>
            </a:endParaRPr>
          </a:p>
        </p:txBody>
      </p:sp>
      <p:pic>
        <p:nvPicPr>
          <p:cNvPr id="333" name="Google Shape;333;p41"/>
          <p:cNvPicPr preferRelativeResize="0"/>
          <p:nvPr/>
        </p:nvPicPr>
        <p:blipFill>
          <a:blip r:embed="rId3">
            <a:alphaModFix/>
          </a:blip>
          <a:stretch>
            <a:fillRect/>
          </a:stretch>
        </p:blipFill>
        <p:spPr>
          <a:xfrm rot="386007">
            <a:off x="4803861" y="1078009"/>
            <a:ext cx="3453678" cy="2723529"/>
          </a:xfrm>
          <a:prstGeom prst="rect">
            <a:avLst/>
          </a:prstGeom>
          <a:noFill/>
          <a:ln>
            <a:noFill/>
          </a:ln>
        </p:spPr>
      </p:pic>
      <p:sp>
        <p:nvSpPr>
          <p:cNvPr id="4" name="Slide Number Placeholder 11">
            <a:extLst>
              <a:ext uri="{FF2B5EF4-FFF2-40B4-BE49-F238E27FC236}">
                <a16:creationId xmlns:a16="http://schemas.microsoft.com/office/drawing/2014/main" id="{5868193D-1511-7E8A-241B-54DB18BAA50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337"/>
        <p:cNvGrpSpPr/>
        <p:nvPr/>
      </p:nvGrpSpPr>
      <p:grpSpPr>
        <a:xfrm>
          <a:off x="0" y="0"/>
          <a:ext cx="0" cy="0"/>
          <a:chOff x="0" y="0"/>
          <a:chExt cx="0" cy="0"/>
        </a:xfrm>
      </p:grpSpPr>
      <p:pic>
        <p:nvPicPr>
          <p:cNvPr id="338" name="Google Shape;338;p42"/>
          <p:cNvPicPr preferRelativeResize="0"/>
          <p:nvPr/>
        </p:nvPicPr>
        <p:blipFill>
          <a:blip r:embed="rId3">
            <a:alphaModFix/>
          </a:blip>
          <a:stretch>
            <a:fillRect/>
          </a:stretch>
        </p:blipFill>
        <p:spPr>
          <a:xfrm>
            <a:off x="3388675" y="1145300"/>
            <a:ext cx="1851389" cy="1790400"/>
          </a:xfrm>
          <a:prstGeom prst="rect">
            <a:avLst/>
          </a:prstGeom>
          <a:noFill/>
          <a:ln>
            <a:noFill/>
          </a:ln>
        </p:spPr>
      </p:pic>
      <p:grpSp>
        <p:nvGrpSpPr>
          <p:cNvPr id="339" name="Google Shape;339;p42"/>
          <p:cNvGrpSpPr/>
          <p:nvPr/>
        </p:nvGrpSpPr>
        <p:grpSpPr>
          <a:xfrm>
            <a:off x="166200" y="1031475"/>
            <a:ext cx="3075333" cy="3596526"/>
            <a:chOff x="166200" y="1031475"/>
            <a:chExt cx="3075333" cy="3596526"/>
          </a:xfrm>
        </p:grpSpPr>
        <p:pic>
          <p:nvPicPr>
            <p:cNvPr id="340" name="Google Shape;340;p42"/>
            <p:cNvPicPr preferRelativeResize="0"/>
            <p:nvPr/>
          </p:nvPicPr>
          <p:blipFill rotWithShape="1">
            <a:blip r:embed="rId4">
              <a:alphaModFix/>
            </a:blip>
            <a:srcRect t="37624" r="41707"/>
            <a:stretch/>
          </p:blipFill>
          <p:spPr>
            <a:xfrm>
              <a:off x="166200" y="1169200"/>
              <a:ext cx="3075333" cy="3458801"/>
            </a:xfrm>
            <a:prstGeom prst="rect">
              <a:avLst/>
            </a:prstGeom>
            <a:noFill/>
            <a:ln>
              <a:noFill/>
            </a:ln>
          </p:spPr>
        </p:pic>
        <p:sp>
          <p:nvSpPr>
            <p:cNvPr id="341" name="Google Shape;341;p42"/>
            <p:cNvSpPr/>
            <p:nvPr/>
          </p:nvSpPr>
          <p:spPr>
            <a:xfrm>
              <a:off x="2241625" y="1031475"/>
              <a:ext cx="999900" cy="431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42" name="Google Shape;342;p42"/>
          <p:cNvSpPr txBox="1">
            <a:spLocks noGrp="1"/>
          </p:cNvSpPr>
          <p:nvPr>
            <p:ph type="title"/>
          </p:nvPr>
        </p:nvSpPr>
        <p:spPr>
          <a:xfrm>
            <a:off x="166200" y="603200"/>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dirty="0">
                <a:solidFill>
                  <a:schemeClr val="accent1"/>
                </a:solidFill>
              </a:rPr>
              <a:t>Examine the key . . .</a:t>
            </a:r>
            <a:endParaRPr sz="2700" dirty="0">
              <a:solidFill>
                <a:schemeClr val="accent1"/>
              </a:solidFill>
            </a:endParaRPr>
          </a:p>
        </p:txBody>
      </p:sp>
      <p:sp>
        <p:nvSpPr>
          <p:cNvPr id="343" name="Google Shape;343;p42"/>
          <p:cNvSpPr txBox="1"/>
          <p:nvPr/>
        </p:nvSpPr>
        <p:spPr>
          <a:xfrm>
            <a:off x="71986" y="4470395"/>
            <a:ext cx="6083281"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a:t>
            </a:r>
            <a:r>
              <a:rPr lang="en" sz="1000" i="1">
                <a:solidFill>
                  <a:schemeClr val="hlink"/>
                </a:solidFill>
                <a:uFill>
                  <a:noFill/>
                </a:uFill>
                <a:hlinkClick r:id="rId5"/>
              </a:rPr>
              <a:t>National Seismic Hazard Model (2023) - Chance of Damaging Earthquake Shaking</a:t>
            </a:r>
            <a:endParaRPr sz="1000" i="1"/>
          </a:p>
        </p:txBody>
      </p:sp>
      <p:pic>
        <p:nvPicPr>
          <p:cNvPr id="344" name="Google Shape;344;p42"/>
          <p:cNvPicPr preferRelativeResize="0"/>
          <p:nvPr/>
        </p:nvPicPr>
        <p:blipFill>
          <a:blip r:embed="rId6">
            <a:alphaModFix/>
          </a:blip>
          <a:stretch>
            <a:fillRect/>
          </a:stretch>
        </p:blipFill>
        <p:spPr>
          <a:xfrm>
            <a:off x="5274525" y="732223"/>
            <a:ext cx="3869475" cy="3672901"/>
          </a:xfrm>
          <a:prstGeom prst="rect">
            <a:avLst/>
          </a:prstGeom>
          <a:noFill/>
          <a:ln>
            <a:noFill/>
          </a:ln>
        </p:spPr>
      </p:pic>
      <p:grpSp>
        <p:nvGrpSpPr>
          <p:cNvPr id="345" name="Google Shape;345;p42"/>
          <p:cNvGrpSpPr/>
          <p:nvPr/>
        </p:nvGrpSpPr>
        <p:grpSpPr>
          <a:xfrm>
            <a:off x="3441725" y="789275"/>
            <a:ext cx="1941000" cy="3535325"/>
            <a:chOff x="3441725" y="789275"/>
            <a:chExt cx="1941000" cy="3535325"/>
          </a:xfrm>
        </p:grpSpPr>
        <p:cxnSp>
          <p:nvCxnSpPr>
            <p:cNvPr id="346" name="Google Shape;346;p42"/>
            <p:cNvCxnSpPr/>
            <p:nvPr/>
          </p:nvCxnSpPr>
          <p:spPr>
            <a:xfrm rot="10800000" flipH="1">
              <a:off x="3451575" y="789275"/>
              <a:ext cx="1931100" cy="309000"/>
            </a:xfrm>
            <a:prstGeom prst="straightConnector1">
              <a:avLst/>
            </a:prstGeom>
            <a:noFill/>
            <a:ln w="9525" cap="flat" cmpd="sng">
              <a:solidFill>
                <a:schemeClr val="dk2"/>
              </a:solidFill>
              <a:prstDash val="solid"/>
              <a:round/>
              <a:headEnd type="none" w="med" len="med"/>
              <a:tailEnd type="none" w="med" len="med"/>
            </a:ln>
          </p:spPr>
        </p:cxnSp>
        <p:cxnSp>
          <p:nvCxnSpPr>
            <p:cNvPr id="347" name="Google Shape;347;p42"/>
            <p:cNvCxnSpPr/>
            <p:nvPr/>
          </p:nvCxnSpPr>
          <p:spPr>
            <a:xfrm>
              <a:off x="3441725" y="3021400"/>
              <a:ext cx="1941000" cy="1303200"/>
            </a:xfrm>
            <a:prstGeom prst="straightConnector1">
              <a:avLst/>
            </a:prstGeom>
            <a:noFill/>
            <a:ln w="9525" cap="flat" cmpd="sng">
              <a:solidFill>
                <a:schemeClr val="dk2"/>
              </a:solidFill>
              <a:prstDash val="solid"/>
              <a:round/>
              <a:headEnd type="none" w="med" len="med"/>
              <a:tailEnd type="none" w="med" len="med"/>
            </a:ln>
          </p:spPr>
        </p:cxnSp>
      </p:grpSp>
      <p:sp>
        <p:nvSpPr>
          <p:cNvPr id="4" name="Slide Number Placeholder 11">
            <a:extLst>
              <a:ext uri="{FF2B5EF4-FFF2-40B4-BE49-F238E27FC236}">
                <a16:creationId xmlns:a16="http://schemas.microsoft.com/office/drawing/2014/main" id="{48DF9B1F-B80F-B9AC-C2EE-A181F3C34AF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33</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351"/>
        <p:cNvGrpSpPr/>
        <p:nvPr/>
      </p:nvGrpSpPr>
      <p:grpSpPr>
        <a:xfrm>
          <a:off x="0" y="0"/>
          <a:ext cx="0" cy="0"/>
          <a:chOff x="0" y="0"/>
          <a:chExt cx="0" cy="0"/>
        </a:xfrm>
      </p:grpSpPr>
      <p:pic>
        <p:nvPicPr>
          <p:cNvPr id="352" name="Google Shape;352;p43"/>
          <p:cNvPicPr preferRelativeResize="0"/>
          <p:nvPr/>
        </p:nvPicPr>
        <p:blipFill>
          <a:blip r:embed="rId3">
            <a:alphaModFix/>
          </a:blip>
          <a:stretch>
            <a:fillRect/>
          </a:stretch>
        </p:blipFill>
        <p:spPr>
          <a:xfrm>
            <a:off x="3388675" y="951200"/>
            <a:ext cx="1851389" cy="1790400"/>
          </a:xfrm>
          <a:prstGeom prst="rect">
            <a:avLst/>
          </a:prstGeom>
          <a:noFill/>
          <a:ln>
            <a:noFill/>
          </a:ln>
        </p:spPr>
      </p:pic>
      <p:grpSp>
        <p:nvGrpSpPr>
          <p:cNvPr id="353" name="Google Shape;353;p43"/>
          <p:cNvGrpSpPr/>
          <p:nvPr/>
        </p:nvGrpSpPr>
        <p:grpSpPr>
          <a:xfrm>
            <a:off x="166200" y="1031475"/>
            <a:ext cx="3075333" cy="3596526"/>
            <a:chOff x="166200" y="1031475"/>
            <a:chExt cx="3075333" cy="3596526"/>
          </a:xfrm>
        </p:grpSpPr>
        <p:pic>
          <p:nvPicPr>
            <p:cNvPr id="354" name="Google Shape;354;p43"/>
            <p:cNvPicPr preferRelativeResize="0"/>
            <p:nvPr/>
          </p:nvPicPr>
          <p:blipFill rotWithShape="1">
            <a:blip r:embed="rId4">
              <a:alphaModFix/>
            </a:blip>
            <a:srcRect t="37624" r="41707"/>
            <a:stretch/>
          </p:blipFill>
          <p:spPr>
            <a:xfrm>
              <a:off x="166200" y="1169200"/>
              <a:ext cx="3075333" cy="3458801"/>
            </a:xfrm>
            <a:prstGeom prst="rect">
              <a:avLst/>
            </a:prstGeom>
            <a:noFill/>
            <a:ln>
              <a:noFill/>
            </a:ln>
          </p:spPr>
        </p:pic>
        <p:sp>
          <p:nvSpPr>
            <p:cNvPr id="355" name="Google Shape;355;p43"/>
            <p:cNvSpPr/>
            <p:nvPr/>
          </p:nvSpPr>
          <p:spPr>
            <a:xfrm>
              <a:off x="2241625" y="1031475"/>
              <a:ext cx="999900" cy="431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56" name="Google Shape;356;p43"/>
          <p:cNvSpPr txBox="1">
            <a:spLocks noGrp="1"/>
          </p:cNvSpPr>
          <p:nvPr>
            <p:ph type="title"/>
          </p:nvPr>
        </p:nvSpPr>
        <p:spPr>
          <a:xfrm>
            <a:off x="176502" y="593417"/>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dirty="0">
                <a:solidFill>
                  <a:schemeClr val="accent1"/>
                </a:solidFill>
              </a:rPr>
              <a:t>And this key . . .</a:t>
            </a:r>
            <a:endParaRPr sz="2700" dirty="0">
              <a:solidFill>
                <a:schemeClr val="accent1"/>
              </a:solidFill>
            </a:endParaRPr>
          </a:p>
        </p:txBody>
      </p:sp>
      <p:sp>
        <p:nvSpPr>
          <p:cNvPr id="357" name="Google Shape;357;p43"/>
          <p:cNvSpPr txBox="1"/>
          <p:nvPr/>
        </p:nvSpPr>
        <p:spPr>
          <a:xfrm>
            <a:off x="101599" y="4482826"/>
            <a:ext cx="5547675"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a:t>
            </a:r>
            <a:r>
              <a:rPr lang="en" sz="1000" i="1">
                <a:solidFill>
                  <a:schemeClr val="hlink"/>
                </a:solidFill>
                <a:uFill>
                  <a:noFill/>
                </a:uFill>
                <a:hlinkClick r:id="rId5"/>
              </a:rPr>
              <a:t>National Seismic Hazard Model (2023) - Chance of Damaging Earthquake Shaking</a:t>
            </a:r>
            <a:endParaRPr sz="1000" i="1"/>
          </a:p>
        </p:txBody>
      </p:sp>
      <p:pic>
        <p:nvPicPr>
          <p:cNvPr id="358" name="Google Shape;358;p43"/>
          <p:cNvPicPr preferRelativeResize="0"/>
          <p:nvPr/>
        </p:nvPicPr>
        <p:blipFill>
          <a:blip r:embed="rId6">
            <a:alphaModFix/>
          </a:blip>
          <a:stretch>
            <a:fillRect/>
          </a:stretch>
        </p:blipFill>
        <p:spPr>
          <a:xfrm>
            <a:off x="3388674" y="2935700"/>
            <a:ext cx="1673641" cy="1167300"/>
          </a:xfrm>
          <a:prstGeom prst="rect">
            <a:avLst/>
          </a:prstGeom>
          <a:noFill/>
          <a:ln>
            <a:noFill/>
          </a:ln>
        </p:spPr>
      </p:pic>
      <p:grpSp>
        <p:nvGrpSpPr>
          <p:cNvPr id="359" name="Google Shape;359;p43"/>
          <p:cNvGrpSpPr/>
          <p:nvPr/>
        </p:nvGrpSpPr>
        <p:grpSpPr>
          <a:xfrm>
            <a:off x="3475700" y="2375475"/>
            <a:ext cx="5135658" cy="1979325"/>
            <a:chOff x="3475700" y="2375475"/>
            <a:chExt cx="5135658" cy="1979325"/>
          </a:xfrm>
        </p:grpSpPr>
        <p:cxnSp>
          <p:nvCxnSpPr>
            <p:cNvPr id="360" name="Google Shape;360;p43"/>
            <p:cNvCxnSpPr/>
            <p:nvPr/>
          </p:nvCxnSpPr>
          <p:spPr>
            <a:xfrm>
              <a:off x="3511875" y="4148700"/>
              <a:ext cx="2264400" cy="206100"/>
            </a:xfrm>
            <a:prstGeom prst="straightConnector1">
              <a:avLst/>
            </a:prstGeom>
            <a:noFill/>
            <a:ln w="9525" cap="flat" cmpd="sng">
              <a:solidFill>
                <a:schemeClr val="dk2"/>
              </a:solidFill>
              <a:prstDash val="solid"/>
              <a:round/>
              <a:headEnd type="none" w="med" len="med"/>
              <a:tailEnd type="none" w="med" len="med"/>
            </a:ln>
          </p:spPr>
        </p:cxnSp>
        <p:cxnSp>
          <p:nvCxnSpPr>
            <p:cNvPr id="361" name="Google Shape;361;p43"/>
            <p:cNvCxnSpPr/>
            <p:nvPr/>
          </p:nvCxnSpPr>
          <p:spPr>
            <a:xfrm rot="10800000" flipH="1">
              <a:off x="3475700" y="2375475"/>
              <a:ext cx="2300700" cy="519300"/>
            </a:xfrm>
            <a:prstGeom prst="straightConnector1">
              <a:avLst/>
            </a:prstGeom>
            <a:noFill/>
            <a:ln w="9525" cap="flat" cmpd="sng">
              <a:solidFill>
                <a:schemeClr val="dk2"/>
              </a:solidFill>
              <a:prstDash val="solid"/>
              <a:round/>
              <a:headEnd type="none" w="med" len="med"/>
              <a:tailEnd type="none" w="med" len="med"/>
            </a:ln>
          </p:spPr>
        </p:cxnSp>
        <p:pic>
          <p:nvPicPr>
            <p:cNvPr id="362" name="Google Shape;362;p43"/>
            <p:cNvPicPr preferRelativeResize="0"/>
            <p:nvPr/>
          </p:nvPicPr>
          <p:blipFill>
            <a:blip r:embed="rId6">
              <a:alphaModFix/>
            </a:blip>
            <a:stretch>
              <a:fillRect/>
            </a:stretch>
          </p:blipFill>
          <p:spPr>
            <a:xfrm>
              <a:off x="5784682" y="2381050"/>
              <a:ext cx="2826675" cy="1971500"/>
            </a:xfrm>
            <a:prstGeom prst="rect">
              <a:avLst/>
            </a:prstGeom>
            <a:noFill/>
            <a:ln w="9525" cap="flat" cmpd="sng">
              <a:solidFill>
                <a:schemeClr val="dk2"/>
              </a:solidFill>
              <a:prstDash val="solid"/>
              <a:round/>
              <a:headEnd type="none" w="sm" len="sm"/>
              <a:tailEnd type="none" w="sm" len="sm"/>
            </a:ln>
          </p:spPr>
        </p:pic>
      </p:grpSp>
      <p:sp>
        <p:nvSpPr>
          <p:cNvPr id="4" name="Slide Number Placeholder 11">
            <a:extLst>
              <a:ext uri="{FF2B5EF4-FFF2-40B4-BE49-F238E27FC236}">
                <a16:creationId xmlns:a16="http://schemas.microsoft.com/office/drawing/2014/main" id="{FD9B3446-D701-94C3-B7F4-A512E6098859}"/>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34</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366"/>
        <p:cNvGrpSpPr/>
        <p:nvPr/>
      </p:nvGrpSpPr>
      <p:grpSpPr>
        <a:xfrm>
          <a:off x="0" y="0"/>
          <a:ext cx="0" cy="0"/>
          <a:chOff x="0" y="0"/>
          <a:chExt cx="0" cy="0"/>
        </a:xfrm>
      </p:grpSpPr>
      <p:grpSp>
        <p:nvGrpSpPr>
          <p:cNvPr id="368" name="Google Shape;368;p44"/>
          <p:cNvGrpSpPr/>
          <p:nvPr/>
        </p:nvGrpSpPr>
        <p:grpSpPr>
          <a:xfrm>
            <a:off x="5527536" y="412954"/>
            <a:ext cx="3473589" cy="4221962"/>
            <a:chOff x="166200" y="1031475"/>
            <a:chExt cx="3075333" cy="3596526"/>
          </a:xfrm>
        </p:grpSpPr>
        <p:pic>
          <p:nvPicPr>
            <p:cNvPr id="369" name="Google Shape;369;p44"/>
            <p:cNvPicPr preferRelativeResize="0"/>
            <p:nvPr/>
          </p:nvPicPr>
          <p:blipFill rotWithShape="1">
            <a:blip r:embed="rId3">
              <a:alphaModFix/>
            </a:blip>
            <a:srcRect t="37624" r="41707"/>
            <a:stretch/>
          </p:blipFill>
          <p:spPr>
            <a:xfrm>
              <a:off x="166200" y="1169200"/>
              <a:ext cx="3075333" cy="3458801"/>
            </a:xfrm>
            <a:prstGeom prst="rect">
              <a:avLst/>
            </a:prstGeom>
            <a:noFill/>
            <a:ln>
              <a:noFill/>
            </a:ln>
          </p:spPr>
        </p:pic>
        <p:sp>
          <p:nvSpPr>
            <p:cNvPr id="370" name="Google Shape;370;p44"/>
            <p:cNvSpPr/>
            <p:nvPr/>
          </p:nvSpPr>
          <p:spPr>
            <a:xfrm>
              <a:off x="2241625" y="1031475"/>
              <a:ext cx="999900" cy="431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71" name="Google Shape;371;p44"/>
          <p:cNvSpPr txBox="1">
            <a:spLocks noGrp="1"/>
          </p:cNvSpPr>
          <p:nvPr>
            <p:ph type="title"/>
          </p:nvPr>
        </p:nvSpPr>
        <p:spPr>
          <a:xfrm>
            <a:off x="142869" y="575862"/>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dirty="0">
                <a:solidFill>
                  <a:schemeClr val="accent1"/>
                </a:solidFill>
              </a:rPr>
              <a:t>Putting it together . . .</a:t>
            </a:r>
            <a:endParaRPr sz="2700" dirty="0">
              <a:solidFill>
                <a:schemeClr val="accent1"/>
              </a:solidFill>
            </a:endParaRPr>
          </a:p>
        </p:txBody>
      </p:sp>
      <p:sp>
        <p:nvSpPr>
          <p:cNvPr id="372" name="Google Shape;372;p44"/>
          <p:cNvSpPr txBox="1"/>
          <p:nvPr/>
        </p:nvSpPr>
        <p:spPr>
          <a:xfrm>
            <a:off x="139914" y="4447646"/>
            <a:ext cx="55278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a:t>
            </a:r>
            <a:r>
              <a:rPr lang="en" sz="1000" i="1">
                <a:solidFill>
                  <a:schemeClr val="hlink"/>
                </a:solidFill>
                <a:uFill>
                  <a:noFill/>
                </a:uFill>
                <a:hlinkClick r:id="rId4"/>
              </a:rPr>
              <a:t>National Seismic Hazard Model (2023) - Chance of Damaging Earthquake Shaking</a:t>
            </a:r>
            <a:endParaRPr sz="1000" i="1"/>
          </a:p>
        </p:txBody>
      </p:sp>
      <p:pic>
        <p:nvPicPr>
          <p:cNvPr id="373" name="Google Shape;373;p44"/>
          <p:cNvPicPr preferRelativeResize="0"/>
          <p:nvPr/>
        </p:nvPicPr>
        <p:blipFill rotWithShape="1">
          <a:blip r:embed="rId5">
            <a:alphaModFix/>
          </a:blip>
          <a:srcRect/>
          <a:stretch/>
        </p:blipFill>
        <p:spPr>
          <a:xfrm>
            <a:off x="142875" y="1089850"/>
            <a:ext cx="3357101" cy="3246500"/>
          </a:xfrm>
          <a:prstGeom prst="rect">
            <a:avLst/>
          </a:prstGeom>
          <a:noFill/>
          <a:ln>
            <a:noFill/>
          </a:ln>
        </p:spPr>
      </p:pic>
      <p:pic>
        <p:nvPicPr>
          <p:cNvPr id="374" name="Google Shape;374;p44"/>
          <p:cNvPicPr preferRelativeResize="0"/>
          <p:nvPr/>
        </p:nvPicPr>
        <p:blipFill>
          <a:blip r:embed="rId6">
            <a:alphaModFix/>
          </a:blip>
          <a:stretch>
            <a:fillRect/>
          </a:stretch>
        </p:blipFill>
        <p:spPr>
          <a:xfrm>
            <a:off x="2787024" y="2661377"/>
            <a:ext cx="2255675" cy="1573255"/>
          </a:xfrm>
          <a:prstGeom prst="rect">
            <a:avLst/>
          </a:prstGeom>
          <a:noFill/>
          <a:ln>
            <a:noFill/>
          </a:ln>
        </p:spPr>
      </p:pic>
      <p:sp>
        <p:nvSpPr>
          <p:cNvPr id="4" name="Slide Number Placeholder 11">
            <a:extLst>
              <a:ext uri="{FF2B5EF4-FFF2-40B4-BE49-F238E27FC236}">
                <a16:creationId xmlns:a16="http://schemas.microsoft.com/office/drawing/2014/main" id="{9F3C01FB-6247-E558-3E78-1B15566B7C8E}"/>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35</a:t>
            </a:fld>
            <a:endParaRPr lang="en-US" sz="9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D99C-D4E6-8A79-AAFB-D2457A275819}"/>
              </a:ext>
            </a:extLst>
          </p:cNvPr>
          <p:cNvSpPr>
            <a:spLocks noGrp="1"/>
          </p:cNvSpPr>
          <p:nvPr>
            <p:ph type="title"/>
          </p:nvPr>
        </p:nvSpPr>
        <p:spPr/>
        <p:txBody>
          <a:bodyPr>
            <a:noAutofit/>
          </a:bodyPr>
          <a:lstStyle/>
          <a:p>
            <a:pPr algn="ctr"/>
            <a:r>
              <a:rPr lang="en-US" sz="2400" dirty="0">
                <a:highlight>
                  <a:srgbClr val="FFFFFF"/>
                </a:highlight>
              </a:rPr>
              <a:t>What do you do if you feel shaking or get an alert?</a:t>
            </a:r>
            <a:endParaRPr lang="en-US" sz="2400" dirty="0"/>
          </a:p>
        </p:txBody>
      </p:sp>
      <p:pic>
        <p:nvPicPr>
          <p:cNvPr id="4" name="Google Shape;200;p27">
            <a:extLst>
              <a:ext uri="{FF2B5EF4-FFF2-40B4-BE49-F238E27FC236}">
                <a16:creationId xmlns:a16="http://schemas.microsoft.com/office/drawing/2014/main" id="{372516AC-0B29-47D5-B2AD-1619F9ADAE7D}"/>
              </a:ext>
            </a:extLst>
          </p:cNvPr>
          <p:cNvPicPr preferRelativeResize="0"/>
          <p:nvPr/>
        </p:nvPicPr>
        <p:blipFill>
          <a:blip r:embed="rId3">
            <a:alphaModFix/>
          </a:blip>
          <a:stretch>
            <a:fillRect/>
          </a:stretch>
        </p:blipFill>
        <p:spPr>
          <a:xfrm>
            <a:off x="312964" y="1627175"/>
            <a:ext cx="8039735" cy="2204161"/>
          </a:xfrm>
          <a:prstGeom prst="rect">
            <a:avLst/>
          </a:prstGeom>
          <a:noFill/>
          <a:ln>
            <a:noFill/>
          </a:ln>
        </p:spPr>
      </p:pic>
      <p:sp>
        <p:nvSpPr>
          <p:cNvPr id="5" name="Google Shape;217;p29">
            <a:extLst>
              <a:ext uri="{FF2B5EF4-FFF2-40B4-BE49-F238E27FC236}">
                <a16:creationId xmlns:a16="http://schemas.microsoft.com/office/drawing/2014/main" id="{DC5630E1-7609-A8D8-66FB-237B44B445F7}"/>
              </a:ext>
            </a:extLst>
          </p:cNvPr>
          <p:cNvSpPr txBox="1"/>
          <p:nvPr/>
        </p:nvSpPr>
        <p:spPr>
          <a:xfrm>
            <a:off x="6459750" y="4505622"/>
            <a:ext cx="2684250" cy="255825"/>
          </a:xfrm>
          <a:prstGeom prst="rect">
            <a:avLst/>
          </a:prstGeom>
          <a:noFill/>
          <a:ln>
            <a:noFill/>
          </a:ln>
        </p:spPr>
        <p:txBody>
          <a:bodyPr spcFirstLastPara="1" wrap="square" lIns="68569" tIns="68569" rIns="68569" bIns="68569" anchor="t" anchorCtr="0">
            <a:noAutofit/>
          </a:bodyPr>
          <a:lstStyle/>
          <a:p>
            <a:r>
              <a:rPr lang="en" sz="750" i="1"/>
              <a:t>CREDIT: </a:t>
            </a:r>
            <a:r>
              <a:rPr lang="en" sz="750" i="1">
                <a:solidFill>
                  <a:srgbClr val="0563C1"/>
                </a:solidFill>
                <a:uFill>
                  <a:noFill/>
                </a:uFill>
                <a:hlinkClick r:id="rId4">
                  <a:extLst>
                    <a:ext uri="{A12FA001-AC4F-418D-AE19-62706E023703}">
                      <ahyp:hlinkClr xmlns:ahyp="http://schemas.microsoft.com/office/drawing/2018/hyperlinkcolor" val="tx"/>
                    </a:ext>
                  </a:extLst>
                </a:hlinkClick>
              </a:rPr>
              <a:t>ShakeAlert Infographic Modified Protective Actions</a:t>
            </a:r>
            <a:endParaRPr sz="750" i="1"/>
          </a:p>
        </p:txBody>
      </p:sp>
      <p:sp>
        <p:nvSpPr>
          <p:cNvPr id="7" name="Slide Number Placeholder 11">
            <a:extLst>
              <a:ext uri="{FF2B5EF4-FFF2-40B4-BE49-F238E27FC236}">
                <a16:creationId xmlns:a16="http://schemas.microsoft.com/office/drawing/2014/main" id="{C9E3CF77-FD6E-BE2A-C922-28900C031EE6}"/>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36</a:t>
            </a:fld>
            <a:endParaRPr lang="en-US" sz="900"/>
          </a:p>
        </p:txBody>
      </p:sp>
    </p:spTree>
    <p:extLst>
      <p:ext uri="{BB962C8B-B14F-4D97-AF65-F5344CB8AC3E}">
        <p14:creationId xmlns:p14="http://schemas.microsoft.com/office/powerpoint/2010/main" val="26366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440E-7902-29CD-D8FA-426E15AAA9EC}"/>
              </a:ext>
            </a:extLst>
          </p:cNvPr>
          <p:cNvSpPr>
            <a:spLocks noGrp="1"/>
          </p:cNvSpPr>
          <p:nvPr>
            <p:ph type="title"/>
          </p:nvPr>
        </p:nvSpPr>
        <p:spPr/>
        <p:txBody>
          <a:bodyPr>
            <a:noAutofit/>
          </a:bodyPr>
          <a:lstStyle/>
          <a:p>
            <a:pPr algn="ctr"/>
            <a:r>
              <a:rPr lang="en" sz="2400" dirty="0">
                <a:highlight>
                  <a:srgbClr val="FFFFFF"/>
                </a:highlight>
              </a:rPr>
              <a:t>If you or someone you know uses a </a:t>
            </a:r>
            <a:r>
              <a:rPr lang="en" sz="2400" u="sng" dirty="0">
                <a:highlight>
                  <a:srgbClr val="FFFFFF"/>
                </a:highlight>
              </a:rPr>
              <a:t>wheelchair</a:t>
            </a:r>
            <a:r>
              <a:rPr lang="en" sz="2400" dirty="0">
                <a:highlight>
                  <a:srgbClr val="FFFFFF"/>
                </a:highlight>
              </a:rPr>
              <a:t>:</a:t>
            </a:r>
            <a:endParaRPr lang="en-US" sz="2400" dirty="0"/>
          </a:p>
        </p:txBody>
      </p:sp>
      <p:pic>
        <p:nvPicPr>
          <p:cNvPr id="4" name="Google Shape;208;p28">
            <a:extLst>
              <a:ext uri="{FF2B5EF4-FFF2-40B4-BE49-F238E27FC236}">
                <a16:creationId xmlns:a16="http://schemas.microsoft.com/office/drawing/2014/main" id="{D29F9664-A197-8EDA-09C9-6462CD9FC58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88372" y="1529701"/>
            <a:ext cx="6767256" cy="2438795"/>
          </a:xfrm>
          <a:prstGeom prst="rect">
            <a:avLst/>
          </a:prstGeom>
          <a:noFill/>
          <a:ln>
            <a:noFill/>
          </a:ln>
        </p:spPr>
      </p:pic>
      <p:sp>
        <p:nvSpPr>
          <p:cNvPr id="5" name="Google Shape;217;p29">
            <a:extLst>
              <a:ext uri="{FF2B5EF4-FFF2-40B4-BE49-F238E27FC236}">
                <a16:creationId xmlns:a16="http://schemas.microsoft.com/office/drawing/2014/main" id="{53898DB3-E479-85B0-7149-75AAC9B11C9F}"/>
              </a:ext>
            </a:extLst>
          </p:cNvPr>
          <p:cNvSpPr txBox="1"/>
          <p:nvPr/>
        </p:nvSpPr>
        <p:spPr>
          <a:xfrm>
            <a:off x="6459750" y="4505622"/>
            <a:ext cx="2684250" cy="255825"/>
          </a:xfrm>
          <a:prstGeom prst="rect">
            <a:avLst/>
          </a:prstGeom>
          <a:noFill/>
          <a:ln>
            <a:noFill/>
          </a:ln>
        </p:spPr>
        <p:txBody>
          <a:bodyPr spcFirstLastPara="1" wrap="square" lIns="68569" tIns="68569" rIns="68569" bIns="68569" anchor="t" anchorCtr="0">
            <a:noAutofit/>
          </a:bodyPr>
          <a:lstStyle/>
          <a:p>
            <a:r>
              <a:rPr lang="en" sz="750" i="1"/>
              <a:t>CREDIT: </a:t>
            </a:r>
            <a:r>
              <a:rPr lang="en" sz="750" i="1">
                <a:solidFill>
                  <a:srgbClr val="0563C1"/>
                </a:solidFill>
                <a:uFill>
                  <a:noFill/>
                </a:uFill>
                <a:hlinkClick r:id="rId4">
                  <a:extLst>
                    <a:ext uri="{A12FA001-AC4F-418D-AE19-62706E023703}">
                      <ahyp:hlinkClr xmlns:ahyp="http://schemas.microsoft.com/office/drawing/2018/hyperlinkcolor" val="tx"/>
                    </a:ext>
                  </a:extLst>
                </a:hlinkClick>
              </a:rPr>
              <a:t>ShakeAlert Infographic Modified Protective Actions</a:t>
            </a:r>
            <a:endParaRPr sz="750" i="1"/>
          </a:p>
        </p:txBody>
      </p:sp>
      <p:sp>
        <p:nvSpPr>
          <p:cNvPr id="7" name="Slide Number Placeholder 11">
            <a:extLst>
              <a:ext uri="{FF2B5EF4-FFF2-40B4-BE49-F238E27FC236}">
                <a16:creationId xmlns:a16="http://schemas.microsoft.com/office/drawing/2014/main" id="{94B4F274-AF75-A658-8FD4-0F7F87896C3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37</a:t>
            </a:fld>
            <a:endParaRPr lang="en-US" sz="900"/>
          </a:p>
        </p:txBody>
      </p:sp>
    </p:spTree>
    <p:extLst>
      <p:ext uri="{BB962C8B-B14F-4D97-AF65-F5344CB8AC3E}">
        <p14:creationId xmlns:p14="http://schemas.microsoft.com/office/powerpoint/2010/main" val="2690137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037-1075-139F-8C15-48EE08942D8D}"/>
              </a:ext>
            </a:extLst>
          </p:cNvPr>
          <p:cNvSpPr>
            <a:spLocks noGrp="1"/>
          </p:cNvSpPr>
          <p:nvPr>
            <p:ph type="title"/>
          </p:nvPr>
        </p:nvSpPr>
        <p:spPr/>
        <p:txBody>
          <a:bodyPr>
            <a:normAutofit fontScale="90000"/>
          </a:bodyPr>
          <a:lstStyle/>
          <a:p>
            <a:pPr algn="ctr"/>
            <a:r>
              <a:rPr lang="en" sz="2400" dirty="0">
                <a:highlight>
                  <a:schemeClr val="lt1"/>
                </a:highlight>
              </a:rPr>
              <a:t>If you or someone you know uses a </a:t>
            </a:r>
            <a:r>
              <a:rPr lang="en" sz="2400" u="sng" dirty="0">
                <a:highlight>
                  <a:schemeClr val="lt1"/>
                </a:highlight>
              </a:rPr>
              <a:t>cane</a:t>
            </a:r>
            <a:r>
              <a:rPr lang="en" sz="2400" dirty="0">
                <a:highlight>
                  <a:schemeClr val="lt1"/>
                </a:highlight>
              </a:rPr>
              <a:t> or </a:t>
            </a:r>
            <a:r>
              <a:rPr lang="en" sz="2400" u="sng" dirty="0">
                <a:highlight>
                  <a:schemeClr val="lt1"/>
                </a:highlight>
              </a:rPr>
              <a:t>walker</a:t>
            </a:r>
            <a:r>
              <a:rPr lang="en" sz="2400" dirty="0">
                <a:highlight>
                  <a:schemeClr val="lt1"/>
                </a:highlight>
              </a:rPr>
              <a:t>:</a:t>
            </a:r>
            <a:endParaRPr lang="en-US" sz="2400" dirty="0"/>
          </a:p>
        </p:txBody>
      </p:sp>
      <p:pic>
        <p:nvPicPr>
          <p:cNvPr id="4" name="Google Shape;215;p29">
            <a:extLst>
              <a:ext uri="{FF2B5EF4-FFF2-40B4-BE49-F238E27FC236}">
                <a16:creationId xmlns:a16="http://schemas.microsoft.com/office/drawing/2014/main" id="{EA1F24BF-4B7A-81D8-B77A-1D5C65BE1258}"/>
              </a:ext>
            </a:extLst>
          </p:cNvPr>
          <p:cNvPicPr preferRelativeResize="0"/>
          <p:nvPr/>
        </p:nvPicPr>
        <p:blipFill>
          <a:blip r:embed="rId3">
            <a:alphaModFix/>
          </a:blip>
          <a:stretch>
            <a:fillRect/>
          </a:stretch>
        </p:blipFill>
        <p:spPr>
          <a:xfrm>
            <a:off x="1280688" y="1178954"/>
            <a:ext cx="5924863" cy="1623092"/>
          </a:xfrm>
          <a:prstGeom prst="rect">
            <a:avLst/>
          </a:prstGeom>
          <a:noFill/>
          <a:ln>
            <a:noFill/>
          </a:ln>
        </p:spPr>
      </p:pic>
      <p:pic>
        <p:nvPicPr>
          <p:cNvPr id="5" name="Google Shape;216;p29">
            <a:extLst>
              <a:ext uri="{FF2B5EF4-FFF2-40B4-BE49-F238E27FC236}">
                <a16:creationId xmlns:a16="http://schemas.microsoft.com/office/drawing/2014/main" id="{4D690BDF-59D3-2CDC-BB01-A560B5514D62}"/>
              </a:ext>
            </a:extLst>
          </p:cNvPr>
          <p:cNvPicPr preferRelativeResize="0"/>
          <p:nvPr/>
        </p:nvPicPr>
        <p:blipFill>
          <a:blip r:embed="rId4">
            <a:alphaModFix/>
          </a:blip>
          <a:stretch>
            <a:fillRect/>
          </a:stretch>
        </p:blipFill>
        <p:spPr>
          <a:xfrm>
            <a:off x="1280690" y="2935670"/>
            <a:ext cx="5924863" cy="1623048"/>
          </a:xfrm>
          <a:prstGeom prst="rect">
            <a:avLst/>
          </a:prstGeom>
          <a:noFill/>
          <a:ln>
            <a:noFill/>
          </a:ln>
        </p:spPr>
      </p:pic>
      <p:sp>
        <p:nvSpPr>
          <p:cNvPr id="6" name="Google Shape;217;p29">
            <a:extLst>
              <a:ext uri="{FF2B5EF4-FFF2-40B4-BE49-F238E27FC236}">
                <a16:creationId xmlns:a16="http://schemas.microsoft.com/office/drawing/2014/main" id="{361A9222-34D5-1AAC-F640-9CF14E82D3C5}"/>
              </a:ext>
            </a:extLst>
          </p:cNvPr>
          <p:cNvSpPr txBox="1"/>
          <p:nvPr/>
        </p:nvSpPr>
        <p:spPr>
          <a:xfrm>
            <a:off x="6459750" y="4505622"/>
            <a:ext cx="2684250" cy="255825"/>
          </a:xfrm>
          <a:prstGeom prst="rect">
            <a:avLst/>
          </a:prstGeom>
          <a:noFill/>
          <a:ln>
            <a:noFill/>
          </a:ln>
        </p:spPr>
        <p:txBody>
          <a:bodyPr spcFirstLastPara="1" wrap="square" lIns="68569" tIns="68569" rIns="68569" bIns="68569" anchor="t" anchorCtr="0">
            <a:noAutofit/>
          </a:bodyPr>
          <a:lstStyle/>
          <a:p>
            <a:r>
              <a:rPr lang="en" sz="750" i="1"/>
              <a:t>CREDIT: </a:t>
            </a:r>
            <a:r>
              <a:rPr lang="en" sz="750" i="1">
                <a:solidFill>
                  <a:srgbClr val="0563C1"/>
                </a:solidFill>
                <a:uFill>
                  <a:noFill/>
                </a:uFill>
                <a:hlinkClick r:id="rId5">
                  <a:extLst>
                    <a:ext uri="{A12FA001-AC4F-418D-AE19-62706E023703}">
                      <ahyp:hlinkClr xmlns:ahyp="http://schemas.microsoft.com/office/drawing/2018/hyperlinkcolor" val="tx"/>
                    </a:ext>
                  </a:extLst>
                </a:hlinkClick>
              </a:rPr>
              <a:t>ShakeAlert Infographic Modified Protective Actions</a:t>
            </a:r>
            <a:endParaRPr sz="750" i="1"/>
          </a:p>
        </p:txBody>
      </p:sp>
      <p:sp>
        <p:nvSpPr>
          <p:cNvPr id="8" name="Slide Number Placeholder 11">
            <a:extLst>
              <a:ext uri="{FF2B5EF4-FFF2-40B4-BE49-F238E27FC236}">
                <a16:creationId xmlns:a16="http://schemas.microsoft.com/office/drawing/2014/main" id="{A871FCA0-635B-40A9-DC1E-92CA4F6517C4}"/>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38</a:t>
            </a:fld>
            <a:endParaRPr lang="en-US" sz="900"/>
          </a:p>
        </p:txBody>
      </p:sp>
    </p:spTree>
    <p:extLst>
      <p:ext uri="{BB962C8B-B14F-4D97-AF65-F5344CB8AC3E}">
        <p14:creationId xmlns:p14="http://schemas.microsoft.com/office/powerpoint/2010/main" val="18821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8"/>
          <p:cNvSpPr txBox="1">
            <a:spLocks noGrp="1"/>
          </p:cNvSpPr>
          <p:nvPr>
            <p:ph type="title" idx="4294967295"/>
          </p:nvPr>
        </p:nvSpPr>
        <p:spPr>
          <a:xfrm>
            <a:off x="745067" y="580947"/>
            <a:ext cx="7652808" cy="860425"/>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SzPts val="990"/>
              <a:buNone/>
            </a:pPr>
            <a:r>
              <a:rPr lang="en" sz="2400" dirty="0">
                <a:highlight>
                  <a:schemeClr val="lt1"/>
                </a:highlight>
              </a:rPr>
              <a:t>When the ground shakes or you get an alert, </a:t>
            </a:r>
            <a:endParaRPr sz="2400" dirty="0">
              <a:highlight>
                <a:schemeClr val="lt1"/>
              </a:highlight>
            </a:endParaRPr>
          </a:p>
          <a:p>
            <a:pPr marL="342900" lvl="0" indent="-342900" algn="ctr" rtl="0">
              <a:lnSpc>
                <a:spcPct val="100000"/>
              </a:lnSpc>
              <a:spcBef>
                <a:spcPts val="0"/>
              </a:spcBef>
              <a:spcAft>
                <a:spcPts val="0"/>
              </a:spcAft>
              <a:buSzPts val="990"/>
              <a:buNone/>
            </a:pPr>
            <a:r>
              <a:rPr lang="en" sz="2400" dirty="0">
                <a:highlight>
                  <a:schemeClr val="lt1"/>
                </a:highlight>
              </a:rPr>
              <a:t>why is it important to . . .?</a:t>
            </a:r>
            <a:endParaRPr sz="2400" dirty="0">
              <a:highlight>
                <a:schemeClr val="lt1"/>
              </a:highlight>
            </a:endParaRPr>
          </a:p>
        </p:txBody>
      </p:sp>
      <p:pic>
        <p:nvPicPr>
          <p:cNvPr id="402" name="Google Shape;402;p48"/>
          <p:cNvPicPr preferRelativeResize="0"/>
          <p:nvPr/>
        </p:nvPicPr>
        <p:blipFill rotWithShape="1">
          <a:blip r:embed="rId3">
            <a:alphaModFix/>
          </a:blip>
          <a:srcRect l="6190" r="6739" b="4452"/>
          <a:stretch/>
        </p:blipFill>
        <p:spPr>
          <a:xfrm>
            <a:off x="557855" y="1669743"/>
            <a:ext cx="2443373" cy="2656500"/>
          </a:xfrm>
          <a:prstGeom prst="rect">
            <a:avLst/>
          </a:prstGeom>
          <a:noFill/>
          <a:ln w="9525" cap="flat" cmpd="sng">
            <a:noFill/>
            <a:prstDash val="solid"/>
            <a:round/>
            <a:headEnd type="none" w="sm" len="sm"/>
            <a:tailEnd type="none" w="sm" len="sm"/>
          </a:ln>
        </p:spPr>
      </p:pic>
      <p:pic>
        <p:nvPicPr>
          <p:cNvPr id="403" name="Google Shape;403;p48"/>
          <p:cNvPicPr preferRelativeResize="0"/>
          <p:nvPr/>
        </p:nvPicPr>
        <p:blipFill rotWithShape="1">
          <a:blip r:embed="rId4">
            <a:alphaModFix/>
          </a:blip>
          <a:srcRect l="5973" r="6956" b="4452"/>
          <a:stretch/>
        </p:blipFill>
        <p:spPr>
          <a:xfrm>
            <a:off x="3301418" y="1669743"/>
            <a:ext cx="2443373" cy="2656500"/>
          </a:xfrm>
          <a:prstGeom prst="rect">
            <a:avLst/>
          </a:prstGeom>
          <a:noFill/>
          <a:ln w="9525" cap="flat" cmpd="sng">
            <a:noFill/>
            <a:prstDash val="solid"/>
            <a:round/>
            <a:headEnd type="none" w="sm" len="sm"/>
            <a:tailEnd type="none" w="sm" len="sm"/>
          </a:ln>
        </p:spPr>
      </p:pic>
      <p:pic>
        <p:nvPicPr>
          <p:cNvPr id="404" name="Google Shape;404;p48"/>
          <p:cNvPicPr preferRelativeResize="0"/>
          <p:nvPr/>
        </p:nvPicPr>
        <p:blipFill rotWithShape="1">
          <a:blip r:embed="rId5">
            <a:alphaModFix/>
          </a:blip>
          <a:srcRect l="7893" t="2523" r="4884" b="4340"/>
          <a:stretch/>
        </p:blipFill>
        <p:spPr>
          <a:xfrm>
            <a:off x="6047622" y="1669743"/>
            <a:ext cx="2510994" cy="2656500"/>
          </a:xfrm>
          <a:prstGeom prst="rect">
            <a:avLst/>
          </a:prstGeom>
          <a:noFill/>
          <a:ln w="9525" cap="flat" cmpd="sng">
            <a:noFill/>
            <a:prstDash val="solid"/>
            <a:round/>
            <a:headEnd type="none" w="sm" len="sm"/>
            <a:tailEnd type="none" w="sm" len="sm"/>
          </a:ln>
        </p:spPr>
      </p:pic>
      <p:sp>
        <p:nvSpPr>
          <p:cNvPr id="405" name="Google Shape;405;p48"/>
          <p:cNvSpPr txBox="1"/>
          <p:nvPr/>
        </p:nvSpPr>
        <p:spPr>
          <a:xfrm>
            <a:off x="-54782" y="4448771"/>
            <a:ext cx="3579000"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CREDIT: </a:t>
            </a:r>
            <a:r>
              <a:rPr lang="en" sz="1000" i="1">
                <a:solidFill>
                  <a:srgbClr val="0563C1"/>
                </a:solidFill>
                <a:uFill>
                  <a:noFill/>
                </a:uFill>
                <a:hlinkClick r:id="rId6">
                  <a:extLst>
                    <a:ext uri="{A12FA001-AC4F-418D-AE19-62706E023703}">
                      <ahyp:hlinkClr xmlns:ahyp="http://schemas.microsoft.com/office/drawing/2018/hyperlinkcolor" val="tx"/>
                    </a:ext>
                  </a:extLst>
                </a:hlinkClick>
              </a:rPr>
              <a:t>ShakeAlert Infographic Modified Protective Actions</a:t>
            </a:r>
            <a:endParaRPr sz="1000" i="1"/>
          </a:p>
        </p:txBody>
      </p:sp>
      <p:sp>
        <p:nvSpPr>
          <p:cNvPr id="4" name="Slide Number Placeholder 11">
            <a:extLst>
              <a:ext uri="{FF2B5EF4-FFF2-40B4-BE49-F238E27FC236}">
                <a16:creationId xmlns:a16="http://schemas.microsoft.com/office/drawing/2014/main" id="{61FB20CA-7361-A098-DD4A-3B485A21E89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39</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Teaching Steps - </a:t>
            </a:r>
            <a:r>
              <a:rPr lang="en" sz="1800" b="1" i="1">
                <a:solidFill>
                  <a:schemeClr val="tx1"/>
                </a:solidFill>
              </a:rPr>
              <a:t>page 1</a:t>
            </a:r>
            <a:endParaRPr sz="1800" b="1" i="1">
              <a:solidFill>
                <a:schemeClr val="tx1"/>
              </a:solidFill>
            </a:endParaRPr>
          </a:p>
        </p:txBody>
      </p:sp>
      <p:sp>
        <p:nvSpPr>
          <p:cNvPr id="70" name="Google Shape;70;p13"/>
          <p:cNvSpPr txBox="1">
            <a:spLocks noGrp="1"/>
          </p:cNvSpPr>
          <p:nvPr>
            <p:ph type="body" idx="1"/>
          </p:nvPr>
        </p:nvSpPr>
        <p:spPr>
          <a:xfrm>
            <a:off x="159300" y="1013831"/>
            <a:ext cx="8775300" cy="3315960"/>
          </a:xfrm>
          <a:prstGeom prst="rect">
            <a:avLst/>
          </a:prstGeom>
          <a:ln>
            <a:noFill/>
          </a:ln>
        </p:spPr>
        <p:txBody>
          <a:bodyPr spcFirstLastPara="1" wrap="square" lIns="91425" tIns="91425" rIns="91425" bIns="91425" anchor="t" anchorCtr="0">
            <a:noAutofit/>
          </a:bodyPr>
          <a:lstStyle/>
          <a:p>
            <a:pPr indent="-304800">
              <a:buSzPts val="1200"/>
              <a:buAutoNum type="arabicPeriod"/>
            </a:pPr>
            <a:r>
              <a:rPr lang="en" sz="1200" u="sng" dirty="0">
                <a:solidFill>
                  <a:schemeClr val="hlink"/>
                </a:solidFill>
                <a:hlinkClick r:id="rId3" action="ppaction://hlinksldjump">
                  <a:extLst>
                    <a:ext uri="{A12FA001-AC4F-418D-AE19-62706E023703}">
                      <ahyp:hlinkClr xmlns:ahyp="http://schemas.microsoft.com/office/drawing/2018/hyperlinkcolor" val="tx"/>
                    </a:ext>
                  </a:extLst>
                </a:hlinkClick>
              </a:rPr>
              <a:t>SLIDE 13</a:t>
            </a:r>
            <a:r>
              <a:rPr lang="en" sz="1200" dirty="0"/>
              <a:t> - Tell students that today they are taking part in an earthquake drill and will practice how to protect themselves during an earthquake. If you are </a:t>
            </a:r>
            <a:r>
              <a:rPr lang="en" sz="1200" dirty="0">
                <a:solidFill>
                  <a:schemeClr val="dk1"/>
                </a:solidFill>
              </a:rPr>
              <a:t>teaching this lesson</a:t>
            </a:r>
            <a:r>
              <a:rPr lang="en" sz="1200" dirty="0"/>
              <a:t> as part of the Great </a:t>
            </a:r>
            <a:r>
              <a:rPr lang="en" sz="1200" dirty="0" err="1"/>
              <a:t>ShakeOut</a:t>
            </a:r>
            <a:r>
              <a:rPr lang="en" sz="1200" dirty="0"/>
              <a:t>, tell students that millions of people in countries around the world take part in the Great </a:t>
            </a:r>
            <a:r>
              <a:rPr lang="en" sz="1200" dirty="0" err="1"/>
              <a:t>ShakeOut</a:t>
            </a:r>
            <a:r>
              <a:rPr lang="en" sz="1200" dirty="0"/>
              <a:t> on the </a:t>
            </a:r>
            <a:r>
              <a:rPr lang="en" sz="1200" dirty="0">
                <a:solidFill>
                  <a:schemeClr val="dk1"/>
                </a:solidFill>
              </a:rPr>
              <a:t>3rd </a:t>
            </a:r>
            <a:r>
              <a:rPr lang="en" sz="1200" dirty="0"/>
              <a:t>Thursday of October </a:t>
            </a:r>
            <a:r>
              <a:rPr lang="en" sz="1200" dirty="0">
                <a:solidFill>
                  <a:schemeClr val="dk1"/>
                </a:solidFill>
              </a:rPr>
              <a:t>every </a:t>
            </a:r>
            <a:r>
              <a:rPr lang="en" sz="1200" dirty="0"/>
              <a:t>year. </a:t>
            </a:r>
            <a:endParaRPr lang="en-US" sz="1200" dirty="0">
              <a:cs typeface="Arial"/>
            </a:endParaRPr>
          </a:p>
          <a:p>
            <a:pPr marL="685800" lvl="0" indent="-228600" algn="l" rtl="0">
              <a:spcBef>
                <a:spcPts val="0"/>
              </a:spcBef>
              <a:spcAft>
                <a:spcPts val="0"/>
              </a:spcAft>
              <a:buFont typeface="+mj-lt"/>
              <a:buAutoNum type="arabicPeriod"/>
            </a:pPr>
            <a:endParaRPr sz="1200"/>
          </a:p>
          <a:p>
            <a:pPr marL="457200" lvl="0" indent="-304800" algn="l" rtl="0">
              <a:spcBef>
                <a:spcPts val="0"/>
              </a:spcBef>
              <a:spcAft>
                <a:spcPts val="0"/>
              </a:spcAft>
              <a:buSzPts val="1200"/>
              <a:buAutoNum type="arabicPeriod"/>
            </a:pPr>
            <a:r>
              <a:rPr lang="en" sz="1200" u="sng" dirty="0">
                <a:solidFill>
                  <a:schemeClr val="hlink"/>
                </a:solidFill>
                <a:hlinkClick r:id="rId4" action="ppaction://hlinksldjump">
                  <a:extLst>
                    <a:ext uri="{A12FA001-AC4F-418D-AE19-62706E023703}">
                      <ahyp:hlinkClr xmlns:ahyp="http://schemas.microsoft.com/office/drawing/2018/hyperlinkcolor" val="tx"/>
                    </a:ext>
                  </a:extLst>
                </a:hlinkClick>
              </a:rPr>
              <a:t>SLIDE 14 </a:t>
            </a:r>
            <a:r>
              <a:rPr lang="en" sz="1200" dirty="0"/>
              <a:t>- Ask students what other drills they’ve practiced at school. Students have probably practiced earthquake drills, shelter in 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extra time to protect ourselves before damaging shaking arrives during an earthquake.</a:t>
            </a:r>
            <a:endParaRPr sz="1200" dirty="0"/>
          </a:p>
          <a:p>
            <a:pPr marL="685800" lvl="0" indent="-228600" algn="l" rtl="0">
              <a:spcBef>
                <a:spcPts val="0"/>
              </a:spcBef>
              <a:spcAft>
                <a:spcPts val="0"/>
              </a:spcAft>
              <a:buFont typeface="+mj-lt"/>
              <a:buAutoNum type="arabicPeriod"/>
            </a:pPr>
            <a:endParaRPr sz="1200"/>
          </a:p>
          <a:p>
            <a:pPr marL="457200" lvl="0" indent="-304800" algn="l" rtl="0">
              <a:spcBef>
                <a:spcPts val="0"/>
              </a:spcBef>
              <a:spcAft>
                <a:spcPts val="0"/>
              </a:spcAft>
              <a:buSzPts val="1200"/>
              <a:buAutoNum type="arabicPeriod"/>
            </a:pPr>
            <a:r>
              <a:rPr lang="en" sz="1200" u="sng" dirty="0">
                <a:solidFill>
                  <a:schemeClr val="hlink"/>
                </a:solidFill>
                <a:hlinkClick r:id="rId5" action="ppaction://hlinksldjump">
                  <a:extLst>
                    <a:ext uri="{A12FA001-AC4F-418D-AE19-62706E023703}">
                      <ahyp:hlinkClr xmlns:ahyp="http://schemas.microsoft.com/office/drawing/2018/hyperlinkcolor" val="tx"/>
                    </a:ext>
                  </a:extLst>
                </a:hlinkClick>
              </a:rPr>
              <a:t>SLIDE 15</a:t>
            </a:r>
            <a:r>
              <a:rPr lang="en" sz="1200" dirty="0"/>
              <a:t> - Sometimes drills can be scary because we don't know what to do or what is happening around us. During these lessons you will practice the drill many times. After practicing, you should feel more confident and hopefully less scared or nervous. When thinking about earthquake drills, how do you feel right now? Turn to a student sitting next to you and talk about where you’re at.</a:t>
            </a:r>
            <a:endParaRPr sz="1200" dirty="0"/>
          </a:p>
          <a:p>
            <a:pPr marL="0" lvl="0" indent="0" algn="l" rtl="0">
              <a:spcBef>
                <a:spcPts val="0"/>
              </a:spcBef>
              <a:spcAft>
                <a:spcPts val="0"/>
              </a:spcAft>
              <a:buNone/>
            </a:pPr>
            <a:endParaRPr sz="1200"/>
          </a:p>
        </p:txBody>
      </p:sp>
      <p:sp>
        <p:nvSpPr>
          <p:cNvPr id="2" name="TextBox 7">
            <a:extLst>
              <a:ext uri="{FF2B5EF4-FFF2-40B4-BE49-F238E27FC236}">
                <a16:creationId xmlns:a16="http://schemas.microsoft.com/office/drawing/2014/main" id="{E061DCB2-3F3F-7761-5069-8214B7FB58C6}"/>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4" name="Slide Number Placeholder 11">
            <a:extLst>
              <a:ext uri="{FF2B5EF4-FFF2-40B4-BE49-F238E27FC236}">
                <a16:creationId xmlns:a16="http://schemas.microsoft.com/office/drawing/2014/main" id="{38F30151-9DB1-EA6C-E830-D1D4C78822F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a:t>
            </a:fld>
            <a:endParaRPr lang="en-US" sz="9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4B2B-BC6B-1FC5-D55E-D415ADA772B1}"/>
              </a:ext>
            </a:extLst>
          </p:cNvPr>
          <p:cNvSpPr>
            <a:spLocks noGrp="1"/>
          </p:cNvSpPr>
          <p:nvPr>
            <p:ph type="title"/>
          </p:nvPr>
        </p:nvSpPr>
        <p:spPr/>
        <p:txBody>
          <a:bodyPr>
            <a:noAutofit/>
          </a:bodyPr>
          <a:lstStyle/>
          <a:p>
            <a:pPr algn="ctr"/>
            <a:r>
              <a:rPr lang="en" sz="2400" dirty="0">
                <a:highlight>
                  <a:srgbClr val="FFFFFF"/>
                </a:highlight>
              </a:rPr>
              <a:t>Protect yourself when there is . . .</a:t>
            </a:r>
            <a:endParaRPr lang="en-US" sz="2400" dirty="0"/>
          </a:p>
        </p:txBody>
      </p:sp>
      <p:grpSp>
        <p:nvGrpSpPr>
          <p:cNvPr id="16" name="Group 15">
            <a:extLst>
              <a:ext uri="{FF2B5EF4-FFF2-40B4-BE49-F238E27FC236}">
                <a16:creationId xmlns:a16="http://schemas.microsoft.com/office/drawing/2014/main" id="{8FDCB856-A7E5-07B7-6FAC-BCBCA310AED8}"/>
              </a:ext>
            </a:extLst>
          </p:cNvPr>
          <p:cNvGrpSpPr/>
          <p:nvPr/>
        </p:nvGrpSpPr>
        <p:grpSpPr>
          <a:xfrm>
            <a:off x="6144839" y="1542383"/>
            <a:ext cx="2705246" cy="2356344"/>
            <a:chOff x="8193118" y="2222162"/>
            <a:chExt cx="3606995" cy="2976140"/>
          </a:xfrm>
        </p:grpSpPr>
        <p:pic>
          <p:nvPicPr>
            <p:cNvPr id="8" name="Google Shape;226;p30">
              <a:extLst>
                <a:ext uri="{FF2B5EF4-FFF2-40B4-BE49-F238E27FC236}">
                  <a16:creationId xmlns:a16="http://schemas.microsoft.com/office/drawing/2014/main" id="{A5C285B8-3623-9ABD-9781-6E6D87915D16}"/>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8195838" y="3319398"/>
              <a:ext cx="3578877" cy="1878904"/>
            </a:xfrm>
            <a:prstGeom prst="rect">
              <a:avLst/>
            </a:prstGeom>
            <a:noFill/>
            <a:ln>
              <a:noFill/>
            </a:ln>
          </p:spPr>
        </p:pic>
        <p:sp>
          <p:nvSpPr>
            <p:cNvPr id="9" name="Google Shape;176;p25">
              <a:extLst>
                <a:ext uri="{FF2B5EF4-FFF2-40B4-BE49-F238E27FC236}">
                  <a16:creationId xmlns:a16="http://schemas.microsoft.com/office/drawing/2014/main" id="{217DFC89-38C1-012B-9F7A-EEC55F1991F2}"/>
                </a:ext>
              </a:extLst>
            </p:cNvPr>
            <p:cNvSpPr txBox="1">
              <a:spLocks/>
            </p:cNvSpPr>
            <p:nvPr/>
          </p:nvSpPr>
          <p:spPr>
            <a:xfrm>
              <a:off x="8193118" y="2222162"/>
              <a:ext cx="3606995"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an earthquake drill</a:t>
              </a:r>
            </a:p>
          </p:txBody>
        </p:sp>
      </p:grpSp>
      <p:pic>
        <p:nvPicPr>
          <p:cNvPr id="5" name="Google Shape;229;p30">
            <a:extLst>
              <a:ext uri="{FF2B5EF4-FFF2-40B4-BE49-F238E27FC236}">
                <a16:creationId xmlns:a16="http://schemas.microsoft.com/office/drawing/2014/main" id="{B47A2C93-33B3-CD5F-EE6D-123AECAF7AC3}"/>
              </a:ext>
            </a:extLst>
          </p:cNvPr>
          <p:cNvPicPr preferRelativeResize="0"/>
          <p:nvPr/>
        </p:nvPicPr>
        <p:blipFill rotWithShape="1">
          <a:blip r:embed="rId4" cstate="print">
            <a:alphaModFix/>
            <a:extLst>
              <a:ext uri="{28A0092B-C50C-407E-A947-70E740481C1C}">
                <a14:useLocalDpi xmlns:a14="http://schemas.microsoft.com/office/drawing/2010/main"/>
              </a:ext>
            </a:extLst>
          </a:blip>
          <a:srcRect l="11569" t="40259" r="13931"/>
          <a:stretch/>
        </p:blipFill>
        <p:spPr>
          <a:xfrm>
            <a:off x="180139" y="2025732"/>
            <a:ext cx="2564171" cy="2056273"/>
          </a:xfrm>
          <a:prstGeom prst="rect">
            <a:avLst/>
          </a:prstGeom>
          <a:noFill/>
          <a:ln>
            <a:noFill/>
          </a:ln>
        </p:spPr>
      </p:pic>
      <p:sp>
        <p:nvSpPr>
          <p:cNvPr id="10" name="Google Shape;176;p25">
            <a:extLst>
              <a:ext uri="{FF2B5EF4-FFF2-40B4-BE49-F238E27FC236}">
                <a16:creationId xmlns:a16="http://schemas.microsoft.com/office/drawing/2014/main" id="{13962B88-9E28-6DC9-C888-799645E83A1D}"/>
              </a:ext>
            </a:extLst>
          </p:cNvPr>
          <p:cNvSpPr txBox="1">
            <a:spLocks/>
          </p:cNvSpPr>
          <p:nvPr/>
        </p:nvSpPr>
        <p:spPr>
          <a:xfrm>
            <a:off x="452931" y="1608582"/>
            <a:ext cx="2299102" cy="412842"/>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ground shaking</a:t>
            </a:r>
          </a:p>
        </p:txBody>
      </p:sp>
      <p:grpSp>
        <p:nvGrpSpPr>
          <p:cNvPr id="15" name="Group 14">
            <a:extLst>
              <a:ext uri="{FF2B5EF4-FFF2-40B4-BE49-F238E27FC236}">
                <a16:creationId xmlns:a16="http://schemas.microsoft.com/office/drawing/2014/main" id="{328A0F5F-17D8-ADF8-910F-93B2AB2357D3}"/>
              </a:ext>
            </a:extLst>
          </p:cNvPr>
          <p:cNvGrpSpPr/>
          <p:nvPr/>
        </p:nvGrpSpPr>
        <p:grpSpPr>
          <a:xfrm>
            <a:off x="2997122" y="1606344"/>
            <a:ext cx="2798001" cy="2367539"/>
            <a:chOff x="3996163" y="2141791"/>
            <a:chExt cx="3730668" cy="3156719"/>
          </a:xfrm>
        </p:grpSpPr>
        <p:pic>
          <p:nvPicPr>
            <p:cNvPr id="7" name="Google Shape;223;p30">
              <a:extLst>
                <a:ext uri="{FF2B5EF4-FFF2-40B4-BE49-F238E27FC236}">
                  <a16:creationId xmlns:a16="http://schemas.microsoft.com/office/drawing/2014/main" id="{23EBFEDF-EEAF-0B3C-1B76-CF319C6EB94C}"/>
                </a:ext>
              </a:extLst>
            </p:cNvPr>
            <p:cNvPicPr preferRelativeResize="0"/>
            <p:nvPr/>
          </p:nvPicPr>
          <p:blipFill>
            <a:blip r:embed="rId5" cstate="print">
              <a:alphaModFix/>
              <a:extLst>
                <a:ext uri="{28A0092B-C50C-407E-A947-70E740481C1C}">
                  <a14:useLocalDpi xmlns:a14="http://schemas.microsoft.com/office/drawing/2010/main"/>
                </a:ext>
              </a:extLst>
            </a:blip>
            <a:srcRect/>
            <a:stretch/>
          </p:blipFill>
          <p:spPr>
            <a:xfrm>
              <a:off x="4101627" y="2141791"/>
              <a:ext cx="3412671" cy="2100942"/>
            </a:xfrm>
            <a:prstGeom prst="rect">
              <a:avLst/>
            </a:prstGeom>
            <a:noFill/>
            <a:ln>
              <a:noFill/>
            </a:ln>
          </p:spPr>
        </p:pic>
        <p:sp>
          <p:nvSpPr>
            <p:cNvPr id="11" name="Google Shape;176;p25">
              <a:extLst>
                <a:ext uri="{FF2B5EF4-FFF2-40B4-BE49-F238E27FC236}">
                  <a16:creationId xmlns:a16="http://schemas.microsoft.com/office/drawing/2014/main" id="{09C47BEC-A5BB-F9CD-E971-37951FC0945F}"/>
                </a:ext>
              </a:extLst>
            </p:cNvPr>
            <p:cNvSpPr txBox="1">
              <a:spLocks/>
            </p:cNvSpPr>
            <p:nvPr/>
          </p:nvSpPr>
          <p:spPr>
            <a:xfrm>
              <a:off x="3996163" y="4748054"/>
              <a:ext cx="3730668"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an earthquake early warning alert</a:t>
              </a:r>
            </a:p>
          </p:txBody>
        </p:sp>
      </p:grpSp>
      <p:cxnSp>
        <p:nvCxnSpPr>
          <p:cNvPr id="13" name="Straight Connector 12">
            <a:extLst>
              <a:ext uri="{FF2B5EF4-FFF2-40B4-BE49-F238E27FC236}">
                <a16:creationId xmlns:a16="http://schemas.microsoft.com/office/drawing/2014/main" id="{C30CA4FB-F9DA-0161-C1F1-1634AA711C6F}"/>
              </a:ext>
            </a:extLst>
          </p:cNvPr>
          <p:cNvCxnSpPr/>
          <p:nvPr/>
        </p:nvCxnSpPr>
        <p:spPr>
          <a:xfrm>
            <a:off x="2846540" y="1474940"/>
            <a:ext cx="0" cy="278077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EBEEF8B-6FF2-CB74-CFB9-E2D458AC7F10}"/>
              </a:ext>
            </a:extLst>
          </p:cNvPr>
          <p:cNvCxnSpPr/>
          <p:nvPr/>
        </p:nvCxnSpPr>
        <p:spPr>
          <a:xfrm>
            <a:off x="5929508" y="1474940"/>
            <a:ext cx="0" cy="278077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4" name="Slide Number Placeholder 11">
            <a:extLst>
              <a:ext uri="{FF2B5EF4-FFF2-40B4-BE49-F238E27FC236}">
                <a16:creationId xmlns:a16="http://schemas.microsoft.com/office/drawing/2014/main" id="{9B8C18C8-5E78-302F-E61C-0E609B7D0E7E}"/>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40</a:t>
            </a:fld>
            <a:endParaRPr lang="en-US" sz="900"/>
          </a:p>
        </p:txBody>
      </p:sp>
    </p:spTree>
    <p:extLst>
      <p:ext uri="{BB962C8B-B14F-4D97-AF65-F5344CB8AC3E}">
        <p14:creationId xmlns:p14="http://schemas.microsoft.com/office/powerpoint/2010/main" val="86760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15807" y="2251954"/>
            <a:ext cx="1196715" cy="1196715"/>
          </a:xfrm>
          <a:prstGeom prst="rect">
            <a:avLst/>
          </a:prstGeom>
        </p:spPr>
      </p:pic>
      <p:pic>
        <p:nvPicPr>
          <p:cNvPr id="3" name="Picture 2" descr="A screenshot of a phone">
            <a:extLst>
              <a:ext uri="{FF2B5EF4-FFF2-40B4-BE49-F238E27FC236}">
                <a16:creationId xmlns:a16="http://schemas.microsoft.com/office/drawing/2014/main" id="{4B347A8C-034D-831F-DCEB-EEF14F7273C3}"/>
              </a:ext>
            </a:extLst>
          </p:cNvPr>
          <p:cNvPicPr>
            <a:picLocks noChangeAspect="1"/>
          </p:cNvPicPr>
          <p:nvPr/>
        </p:nvPicPr>
        <p:blipFill>
          <a:blip r:embed="rId6"/>
          <a:srcRect l="10916" t="26504" r="15789" b="4066"/>
          <a:stretch/>
        </p:blipFill>
        <p:spPr>
          <a:xfrm>
            <a:off x="4567882" y="988798"/>
            <a:ext cx="3174525" cy="3715836"/>
          </a:xfrm>
          <a:prstGeom prst="rect">
            <a:avLst/>
          </a:prstGeom>
        </p:spPr>
      </p:pic>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41</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1"/>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Let’s reflect! </a:t>
            </a:r>
            <a:endParaRPr sz="3020" b="1"/>
          </a:p>
        </p:txBody>
      </p:sp>
      <p:sp>
        <p:nvSpPr>
          <p:cNvPr id="433" name="Google Shape;433;p51"/>
          <p:cNvSpPr txBox="1">
            <a:spLocks noGrp="1"/>
          </p:cNvSpPr>
          <p:nvPr>
            <p:ph type="body" idx="4294967295"/>
          </p:nvPr>
        </p:nvSpPr>
        <p:spPr>
          <a:xfrm>
            <a:off x="719404" y="1709738"/>
            <a:ext cx="4182534" cy="25415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dirty="0">
                <a:solidFill>
                  <a:schemeClr val="tx2"/>
                </a:solidFill>
              </a:rPr>
              <a:t>How did we do?  </a:t>
            </a:r>
            <a:endParaRPr sz="2900" dirty="0">
              <a:solidFill>
                <a:schemeClr val="tx2"/>
              </a:solidFill>
            </a:endParaRPr>
          </a:p>
          <a:p>
            <a:pPr marL="0" lvl="0" indent="0" algn="l" rtl="0">
              <a:spcBef>
                <a:spcPts val="0"/>
              </a:spcBef>
              <a:spcAft>
                <a:spcPts val="0"/>
              </a:spcAft>
              <a:buNone/>
            </a:pPr>
            <a:endParaRPr sz="1500" dirty="0">
              <a:solidFill>
                <a:schemeClr val="tx2"/>
              </a:solidFill>
            </a:endParaRPr>
          </a:p>
          <a:p>
            <a:pPr marL="0" lvl="0" indent="0" algn="l" rtl="0">
              <a:spcBef>
                <a:spcPts val="0"/>
              </a:spcBef>
              <a:spcAft>
                <a:spcPts val="0"/>
              </a:spcAft>
              <a:buNone/>
            </a:pPr>
            <a:r>
              <a:rPr lang="en" sz="2900" dirty="0">
                <a:solidFill>
                  <a:schemeClr val="tx2"/>
                </a:solidFill>
              </a:rPr>
              <a:t>Questions? </a:t>
            </a:r>
            <a:endParaRPr sz="2900" dirty="0">
              <a:solidFill>
                <a:schemeClr val="tx2"/>
              </a:solidFill>
            </a:endParaRPr>
          </a:p>
          <a:p>
            <a:pPr marL="0" lvl="0" indent="0" algn="l" rtl="0">
              <a:spcBef>
                <a:spcPts val="0"/>
              </a:spcBef>
              <a:spcAft>
                <a:spcPts val="0"/>
              </a:spcAft>
              <a:buNone/>
            </a:pPr>
            <a:endParaRPr sz="1500" dirty="0">
              <a:solidFill>
                <a:schemeClr val="tx2"/>
              </a:solidFill>
            </a:endParaRPr>
          </a:p>
          <a:p>
            <a:pPr marL="0" lvl="0" indent="0" algn="l" rtl="0">
              <a:spcBef>
                <a:spcPts val="0"/>
              </a:spcBef>
              <a:spcAft>
                <a:spcPts val="0"/>
              </a:spcAft>
              <a:buNone/>
            </a:pPr>
            <a:r>
              <a:rPr lang="en" sz="2900" dirty="0">
                <a:solidFill>
                  <a:schemeClr val="tx2"/>
                </a:solidFill>
              </a:rPr>
              <a:t>Key things to remember? </a:t>
            </a:r>
            <a:endParaRPr sz="2900" dirty="0">
              <a:solidFill>
                <a:schemeClr val="tx2"/>
              </a:solidFill>
            </a:endParaRPr>
          </a:p>
          <a:p>
            <a:pPr marL="457200" lvl="0" indent="0" algn="l" rtl="0">
              <a:lnSpc>
                <a:spcPct val="200000"/>
              </a:lnSpc>
              <a:spcBef>
                <a:spcPts val="0"/>
              </a:spcBef>
              <a:spcAft>
                <a:spcPts val="0"/>
              </a:spcAft>
              <a:buNone/>
            </a:pPr>
            <a:endParaRPr sz="2900" dirty="0">
              <a:solidFill>
                <a:schemeClr val="tx2"/>
              </a:solidFill>
            </a:endParaRPr>
          </a:p>
        </p:txBody>
      </p:sp>
      <p:pic>
        <p:nvPicPr>
          <p:cNvPr id="434" name="Google Shape;434;p51"/>
          <p:cNvPicPr preferRelativeResize="0"/>
          <p:nvPr/>
        </p:nvPicPr>
        <p:blipFill>
          <a:blip r:embed="rId3">
            <a:alphaModFix/>
          </a:blip>
          <a:stretch>
            <a:fillRect/>
          </a:stretch>
        </p:blipFill>
        <p:spPr>
          <a:xfrm rot="462324">
            <a:off x="5006969" y="1056138"/>
            <a:ext cx="3355251" cy="2604825"/>
          </a:xfrm>
          <a:prstGeom prst="rect">
            <a:avLst/>
          </a:prstGeom>
          <a:noFill/>
          <a:ln>
            <a:noFill/>
          </a:ln>
        </p:spPr>
      </p:pic>
      <p:sp>
        <p:nvSpPr>
          <p:cNvPr id="4" name="Slide Number Placeholder 11">
            <a:extLst>
              <a:ext uri="{FF2B5EF4-FFF2-40B4-BE49-F238E27FC236}">
                <a16:creationId xmlns:a16="http://schemas.microsoft.com/office/drawing/2014/main" id="{B71B3D3B-D28C-08FB-9993-DE4CDB5AD1E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42</a:t>
            </a:fld>
            <a:endParaRPr lang="en-US" sz="9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2"/>
          <p:cNvSpPr txBox="1">
            <a:spLocks noGrp="1"/>
          </p:cNvSpPr>
          <p:nvPr>
            <p:ph type="title" idx="4294967295"/>
          </p:nvPr>
        </p:nvSpPr>
        <p:spPr>
          <a:xfrm>
            <a:off x="279884" y="663400"/>
            <a:ext cx="5437188" cy="83661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920" b="1" dirty="0"/>
              <a:t>Help the people you live with and community prepare!  </a:t>
            </a:r>
            <a:endParaRPr sz="2920" b="1" dirty="0"/>
          </a:p>
        </p:txBody>
      </p:sp>
      <p:sp>
        <p:nvSpPr>
          <p:cNvPr id="440" name="Google Shape;440;p52"/>
          <p:cNvSpPr txBox="1">
            <a:spLocks noGrp="1"/>
          </p:cNvSpPr>
          <p:nvPr>
            <p:ph type="body" idx="4294967295"/>
          </p:nvPr>
        </p:nvSpPr>
        <p:spPr>
          <a:xfrm>
            <a:off x="610913" y="1798638"/>
            <a:ext cx="4430713" cy="27527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dirty="0">
                <a:solidFill>
                  <a:schemeClr val="tx2"/>
                </a:solidFill>
              </a:rPr>
              <a:t>Spread the word! </a:t>
            </a:r>
            <a:r>
              <a:rPr lang="en" sz="2700" dirty="0">
                <a:solidFill>
                  <a:schemeClr val="tx2"/>
                </a:solidFill>
              </a:rPr>
              <a:t>Tell your family and community what you learned about protecting yourself during an earthquake.</a:t>
            </a:r>
            <a:endParaRPr sz="2700" dirty="0">
              <a:solidFill>
                <a:schemeClr val="tx2"/>
              </a:solidFill>
            </a:endParaRPr>
          </a:p>
          <a:p>
            <a:pPr marL="0" lvl="0" indent="0" algn="l" rtl="0">
              <a:spcBef>
                <a:spcPts val="0"/>
              </a:spcBef>
              <a:spcAft>
                <a:spcPts val="0"/>
              </a:spcAft>
              <a:buNone/>
            </a:pPr>
            <a:endParaRPr sz="2700" dirty="0">
              <a:solidFill>
                <a:schemeClr val="tx2"/>
              </a:solidFill>
            </a:endParaRPr>
          </a:p>
          <a:p>
            <a:pPr marL="0" lvl="0" indent="0" algn="l" rtl="0">
              <a:spcBef>
                <a:spcPts val="0"/>
              </a:spcBef>
              <a:spcAft>
                <a:spcPts val="0"/>
              </a:spcAft>
              <a:buNone/>
            </a:pPr>
            <a:r>
              <a:rPr lang="en" sz="2700" dirty="0">
                <a:solidFill>
                  <a:schemeClr val="tx2"/>
                </a:solidFill>
              </a:rPr>
              <a:t>Practice tonight! </a:t>
            </a:r>
            <a:r>
              <a:rPr lang="en" sz="2500" dirty="0">
                <a:solidFill>
                  <a:schemeClr val="tx2"/>
                </a:solidFill>
              </a:rPr>
              <a:t> </a:t>
            </a:r>
            <a:endParaRPr sz="2500" dirty="0">
              <a:solidFill>
                <a:schemeClr val="tx2"/>
              </a:solidFill>
            </a:endParaRPr>
          </a:p>
          <a:p>
            <a:pPr marL="0" lvl="0" indent="0" algn="l" rtl="0">
              <a:spcBef>
                <a:spcPts val="0"/>
              </a:spcBef>
              <a:spcAft>
                <a:spcPts val="0"/>
              </a:spcAft>
              <a:buNone/>
            </a:pPr>
            <a:endParaRPr sz="2500" dirty="0">
              <a:solidFill>
                <a:schemeClr val="tx2"/>
              </a:solidFill>
            </a:endParaRPr>
          </a:p>
        </p:txBody>
      </p:sp>
      <p:sp>
        <p:nvSpPr>
          <p:cNvPr id="442" name="Google Shape;442;p52"/>
          <p:cNvSpPr txBox="1"/>
          <p:nvPr/>
        </p:nvSpPr>
        <p:spPr>
          <a:xfrm>
            <a:off x="6667584" y="4367371"/>
            <a:ext cx="2182500" cy="252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i="1"/>
              <a:t>CREDIT: </a:t>
            </a:r>
            <a:r>
              <a:rPr lang="en" sz="1000" i="1">
                <a:solidFill>
                  <a:schemeClr val="hlink"/>
                </a:solidFill>
                <a:uFill>
                  <a:noFill/>
                </a:uFill>
                <a:hlinkClick r:id="rId3"/>
              </a:rPr>
              <a:t>Sign up for ShakeAlert</a:t>
            </a:r>
            <a:endParaRPr sz="1000" i="1"/>
          </a:p>
        </p:txBody>
      </p:sp>
      <p:pic>
        <p:nvPicPr>
          <p:cNvPr id="443" name="Google Shape;443;p52"/>
          <p:cNvPicPr preferRelativeResize="0"/>
          <p:nvPr/>
        </p:nvPicPr>
        <p:blipFill>
          <a:blip r:embed="rId4">
            <a:alphaModFix/>
          </a:blip>
          <a:stretch>
            <a:fillRect/>
          </a:stretch>
        </p:blipFill>
        <p:spPr>
          <a:xfrm>
            <a:off x="6375400" y="508001"/>
            <a:ext cx="2483575" cy="3937000"/>
          </a:xfrm>
          <a:prstGeom prst="rect">
            <a:avLst/>
          </a:prstGeom>
          <a:noFill/>
          <a:ln w="9525" cap="flat" cmpd="sng">
            <a:noFill/>
            <a:prstDash val="solid"/>
            <a:round/>
            <a:headEnd type="none" w="sm" len="sm"/>
            <a:tailEnd type="none" w="sm" len="sm"/>
          </a:ln>
        </p:spPr>
      </p:pic>
      <p:sp>
        <p:nvSpPr>
          <p:cNvPr id="4" name="Slide Number Placeholder 11">
            <a:extLst>
              <a:ext uri="{FF2B5EF4-FFF2-40B4-BE49-F238E27FC236}">
                <a16:creationId xmlns:a16="http://schemas.microsoft.com/office/drawing/2014/main" id="{034D1775-5222-CCE1-12DA-186114791D66}"/>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43</a:t>
            </a:fld>
            <a:endParaRPr lang="en-US" sz="9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3"/>
          <p:cNvSpPr txBox="1">
            <a:spLocks noGrp="1"/>
          </p:cNvSpPr>
          <p:nvPr>
            <p:ph type="title" idx="4294967295"/>
          </p:nvPr>
        </p:nvSpPr>
        <p:spPr>
          <a:xfrm>
            <a:off x="1581450" y="475985"/>
            <a:ext cx="6239934" cy="5984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dirty="0"/>
              <a:t>Let’s review what we’ve learned! </a:t>
            </a:r>
            <a:endParaRPr sz="3020" b="1" dirty="0"/>
          </a:p>
        </p:txBody>
      </p:sp>
      <p:pic>
        <p:nvPicPr>
          <p:cNvPr id="450" name="Google Shape;450;p53"/>
          <p:cNvPicPr preferRelativeResize="0"/>
          <p:nvPr/>
        </p:nvPicPr>
        <p:blipFill>
          <a:blip r:embed="rId3">
            <a:alphaModFix/>
          </a:blip>
          <a:stretch>
            <a:fillRect/>
          </a:stretch>
        </p:blipFill>
        <p:spPr>
          <a:xfrm rot="21360873">
            <a:off x="2002250" y="1331090"/>
            <a:ext cx="2317391" cy="3087487"/>
          </a:xfrm>
          <a:prstGeom prst="rect">
            <a:avLst/>
          </a:prstGeom>
          <a:noFill/>
          <a:ln w="19050" cap="flat" cmpd="sng">
            <a:solidFill>
              <a:schemeClr val="dk2"/>
            </a:solidFill>
            <a:prstDash val="solid"/>
            <a:round/>
            <a:headEnd type="none" w="sm" len="sm"/>
            <a:tailEnd type="none" w="sm" len="sm"/>
          </a:ln>
        </p:spPr>
      </p:pic>
      <p:pic>
        <p:nvPicPr>
          <p:cNvPr id="451" name="Google Shape;451;p53"/>
          <p:cNvPicPr preferRelativeResize="0"/>
          <p:nvPr/>
        </p:nvPicPr>
        <p:blipFill>
          <a:blip r:embed="rId4">
            <a:alphaModFix/>
          </a:blip>
          <a:stretch>
            <a:fillRect/>
          </a:stretch>
        </p:blipFill>
        <p:spPr>
          <a:xfrm rot="220067">
            <a:off x="4817013" y="1310000"/>
            <a:ext cx="2366048" cy="3112885"/>
          </a:xfrm>
          <a:prstGeom prst="rect">
            <a:avLst/>
          </a:prstGeom>
          <a:noFill/>
          <a:ln w="19050"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392522A1-51B2-8F64-4043-D62071F069E3}"/>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44</a:t>
            </a:fld>
            <a:endParaRPr lang="en-US" sz="9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4"/>
          <p:cNvSpPr txBox="1">
            <a:spLocks noGrp="1"/>
          </p:cNvSpPr>
          <p:nvPr>
            <p:ph type="title" idx="4294967295"/>
          </p:nvPr>
        </p:nvSpPr>
        <p:spPr>
          <a:xfrm>
            <a:off x="341537" y="639763"/>
            <a:ext cx="3739395" cy="29019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How do you feel? </a:t>
            </a:r>
            <a:endParaRPr sz="3020" b="1"/>
          </a:p>
          <a:p>
            <a:pPr marL="0" lvl="0" indent="0" algn="l" rtl="0">
              <a:spcBef>
                <a:spcPts val="0"/>
              </a:spcBef>
              <a:spcAft>
                <a:spcPts val="0"/>
              </a:spcAft>
              <a:buSzPts val="990"/>
              <a:buNone/>
            </a:pPr>
            <a:endParaRPr sz="2720" i="1"/>
          </a:p>
          <a:p>
            <a:pPr marL="0" lvl="0" indent="0" algn="l" rtl="0">
              <a:spcBef>
                <a:spcPts val="0"/>
              </a:spcBef>
              <a:spcAft>
                <a:spcPts val="0"/>
              </a:spcAft>
              <a:buSzPts val="990"/>
              <a:buNone/>
            </a:pPr>
            <a:r>
              <a:rPr lang="en" sz="2720" i="1"/>
              <a:t>Turn and talk to a partner!</a:t>
            </a:r>
            <a:endParaRPr sz="3020" b="1"/>
          </a:p>
        </p:txBody>
      </p:sp>
      <p:sp>
        <p:nvSpPr>
          <p:cNvPr id="457" name="Google Shape;457;p54"/>
          <p:cNvSpPr txBox="1"/>
          <p:nvPr/>
        </p:nvSpPr>
        <p:spPr>
          <a:xfrm>
            <a:off x="5740983" y="4504050"/>
            <a:ext cx="3324000" cy="2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i="1">
                <a:solidFill>
                  <a:schemeClr val="dk1"/>
                </a:solidFill>
              </a:rPr>
              <a:t>CREDIT:  </a:t>
            </a:r>
            <a:r>
              <a:rPr lang="en" sz="1000" i="1" u="sng">
                <a:solidFill>
                  <a:schemeClr val="hlink"/>
                </a:solidFill>
                <a:hlinkClick r:id="rId3"/>
              </a:rPr>
              <a:t>Wisconsin Office of Children’s Mental Health</a:t>
            </a:r>
            <a:endParaRPr sz="1000" i="1">
              <a:solidFill>
                <a:schemeClr val="dk1"/>
              </a:solidFill>
            </a:endParaRPr>
          </a:p>
          <a:p>
            <a:pPr marL="0" lvl="0" indent="0" algn="l" rtl="0">
              <a:spcBef>
                <a:spcPts val="0"/>
              </a:spcBef>
              <a:spcAft>
                <a:spcPts val="0"/>
              </a:spcAft>
              <a:buNone/>
            </a:pPr>
            <a:endParaRPr sz="1000"/>
          </a:p>
        </p:txBody>
      </p:sp>
      <p:pic>
        <p:nvPicPr>
          <p:cNvPr id="458" name="Google Shape;458;p54"/>
          <p:cNvPicPr preferRelativeResize="0"/>
          <p:nvPr/>
        </p:nvPicPr>
        <p:blipFill rotWithShape="1">
          <a:blip r:embed="rId4">
            <a:alphaModFix/>
          </a:blip>
          <a:srcRect l="7446" t="18615" r="41054" b="15560"/>
          <a:stretch/>
        </p:blipFill>
        <p:spPr>
          <a:xfrm>
            <a:off x="4809067" y="639450"/>
            <a:ext cx="4147958" cy="3856350"/>
          </a:xfrm>
          <a:prstGeom prst="roundRect">
            <a:avLst>
              <a:gd name="adj" fmla="val 2489"/>
            </a:avLst>
          </a:prstGeom>
          <a:noFill/>
          <a:ln w="19050"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FCB0458B-0B81-0527-BB5E-439F9396C95D}"/>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45</a:t>
            </a:fld>
            <a:endParaRPr lang="en-US" sz="9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5"/>
          <p:cNvSpPr txBox="1">
            <a:spLocks noGrp="1"/>
          </p:cNvSpPr>
          <p:nvPr>
            <p:ph type="title" idx="4294967295"/>
          </p:nvPr>
        </p:nvSpPr>
        <p:spPr>
          <a:xfrm>
            <a:off x="291977" y="631825"/>
            <a:ext cx="8228136" cy="573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Welcome Back!  </a:t>
            </a:r>
            <a:endParaRPr sz="3020" b="1"/>
          </a:p>
        </p:txBody>
      </p:sp>
      <p:sp>
        <p:nvSpPr>
          <p:cNvPr id="464" name="Google Shape;464;p55"/>
          <p:cNvSpPr txBox="1">
            <a:spLocks noGrp="1"/>
          </p:cNvSpPr>
          <p:nvPr>
            <p:ph type="body" idx="4294967295"/>
          </p:nvPr>
        </p:nvSpPr>
        <p:spPr>
          <a:xfrm>
            <a:off x="291977" y="1152525"/>
            <a:ext cx="3440236" cy="341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tx2"/>
                </a:solidFill>
              </a:rPr>
              <a:t>How did your discussions with your families go?  </a:t>
            </a:r>
            <a:endParaRPr sz="2500">
              <a:solidFill>
                <a:schemeClr val="tx2"/>
              </a:solidFill>
            </a:endParaRPr>
          </a:p>
          <a:p>
            <a:pPr marL="0" lvl="0" indent="0" algn="l" rtl="0">
              <a:spcBef>
                <a:spcPts val="0"/>
              </a:spcBef>
              <a:spcAft>
                <a:spcPts val="0"/>
              </a:spcAft>
              <a:buNone/>
            </a:pPr>
            <a:endParaRPr sz="1600">
              <a:solidFill>
                <a:schemeClr val="tx2"/>
              </a:solidFill>
            </a:endParaRPr>
          </a:p>
          <a:p>
            <a:pPr marL="0" lvl="0" indent="0" algn="l" rtl="0">
              <a:spcBef>
                <a:spcPts val="0"/>
              </a:spcBef>
              <a:spcAft>
                <a:spcPts val="0"/>
              </a:spcAft>
              <a:buNone/>
            </a:pPr>
            <a:r>
              <a:rPr lang="en" sz="2500">
                <a:solidFill>
                  <a:schemeClr val="tx2"/>
                </a:solidFill>
              </a:rPr>
              <a:t>Did you show your families how to Drop, Cover, and Hold On during an earthquake?  </a:t>
            </a:r>
            <a:endParaRPr sz="2500">
              <a:solidFill>
                <a:schemeClr val="tx2"/>
              </a:solidFill>
            </a:endParaRPr>
          </a:p>
        </p:txBody>
      </p:sp>
      <p:pic>
        <p:nvPicPr>
          <p:cNvPr id="465" name="Google Shape;465;p55"/>
          <p:cNvPicPr preferRelativeResize="0"/>
          <p:nvPr/>
        </p:nvPicPr>
        <p:blipFill>
          <a:blip r:embed="rId3">
            <a:alphaModFix/>
          </a:blip>
          <a:stretch>
            <a:fillRect/>
          </a:stretch>
        </p:blipFill>
        <p:spPr>
          <a:xfrm>
            <a:off x="4068300" y="1291175"/>
            <a:ext cx="4783723" cy="1572151"/>
          </a:xfrm>
          <a:prstGeom prst="rect">
            <a:avLst/>
          </a:prstGeom>
          <a:noFill/>
          <a:ln>
            <a:noFill/>
          </a:ln>
        </p:spPr>
      </p:pic>
      <p:sp>
        <p:nvSpPr>
          <p:cNvPr id="466" name="Google Shape;466;p55"/>
          <p:cNvSpPr txBox="1"/>
          <p:nvPr/>
        </p:nvSpPr>
        <p:spPr>
          <a:xfrm>
            <a:off x="7296494" y="2907080"/>
            <a:ext cx="1691700" cy="24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i="1"/>
              <a:t>CREDIT: </a:t>
            </a:r>
            <a:r>
              <a:rPr lang="en" sz="1000" i="1">
                <a:solidFill>
                  <a:schemeClr val="hlink"/>
                </a:solidFill>
                <a:uFill>
                  <a:noFill/>
                </a:uFill>
                <a:hlinkClick r:id="rId4"/>
              </a:rPr>
              <a:t>Great ShakeOut </a:t>
            </a:r>
            <a:endParaRPr sz="1000" i="1"/>
          </a:p>
        </p:txBody>
      </p:sp>
      <p:sp>
        <p:nvSpPr>
          <p:cNvPr id="4" name="Slide Number Placeholder 11">
            <a:extLst>
              <a:ext uri="{FF2B5EF4-FFF2-40B4-BE49-F238E27FC236}">
                <a16:creationId xmlns:a16="http://schemas.microsoft.com/office/drawing/2014/main" id="{28545D4F-0DEA-1991-E869-45703DBA29D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46</a:t>
            </a:fld>
            <a:endParaRPr lang="en-US" sz="9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E9A8-0844-AD81-4342-0E47D2DCF191}"/>
              </a:ext>
            </a:extLst>
          </p:cNvPr>
          <p:cNvSpPr>
            <a:spLocks noGrp="1"/>
          </p:cNvSpPr>
          <p:nvPr>
            <p:ph type="title"/>
          </p:nvPr>
        </p:nvSpPr>
        <p:spPr>
          <a:xfrm>
            <a:off x="256401" y="666159"/>
            <a:ext cx="4259037" cy="813850"/>
          </a:xfrm>
        </p:spPr>
        <p:txBody>
          <a:bodyPr>
            <a:normAutofit/>
          </a:bodyPr>
          <a:lstStyle/>
          <a:p>
            <a:r>
              <a:rPr lang="en" sz="2400" dirty="0"/>
              <a:t>Teachers, share your feedback, please! </a:t>
            </a:r>
            <a:endParaRPr lang="en-US" sz="2400" dirty="0"/>
          </a:p>
        </p:txBody>
      </p:sp>
      <p:sp>
        <p:nvSpPr>
          <p:cNvPr id="4" name="Google Shape;344;p43">
            <a:extLst>
              <a:ext uri="{FF2B5EF4-FFF2-40B4-BE49-F238E27FC236}">
                <a16:creationId xmlns:a16="http://schemas.microsoft.com/office/drawing/2014/main" id="{AEAA6B43-4838-670C-64C2-3D6EA65C2639}"/>
              </a:ext>
            </a:extLst>
          </p:cNvPr>
          <p:cNvSpPr txBox="1">
            <a:spLocks/>
          </p:cNvSpPr>
          <p:nvPr/>
        </p:nvSpPr>
        <p:spPr>
          <a:xfrm>
            <a:off x="287750" y="1670823"/>
            <a:ext cx="3864030" cy="2213775"/>
          </a:xfrm>
          <a:prstGeom prst="rect">
            <a:avLst/>
          </a:prstGeom>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563"/>
              </a:spcBef>
              <a:buNone/>
            </a:pPr>
            <a:r>
              <a:rPr lang="en-US" sz="2400"/>
              <a:t>Please complete the short and anonymous </a:t>
            </a:r>
            <a:r>
              <a:rPr lang="en-US" sz="2400" u="sng">
                <a:solidFill>
                  <a:srgbClr val="0070C0"/>
                </a:solidFill>
                <a:hlinkClick r:id="rId3">
                  <a:extLst>
                    <a:ext uri="{A12FA001-AC4F-418D-AE19-62706E023703}">
                      <ahyp:hlinkClr xmlns:ahyp="http://schemas.microsoft.com/office/drawing/2018/hyperlinkcolor" val="tx"/>
                    </a:ext>
                  </a:extLst>
                </a:hlinkClick>
              </a:rPr>
              <a:t>feedback form</a:t>
            </a:r>
            <a:r>
              <a:rPr lang="en-US" sz="2400"/>
              <a:t> and help us to improve our </a:t>
            </a:r>
            <a:r>
              <a:rPr lang="en-US" sz="2400" err="1"/>
              <a:t>ShakeAlert</a:t>
            </a:r>
            <a:r>
              <a:rPr lang="en-US" sz="2400"/>
              <a:t> Ready lessons. </a:t>
            </a:r>
          </a:p>
        </p:txBody>
      </p:sp>
      <p:sp>
        <p:nvSpPr>
          <p:cNvPr id="3" name="TextBox 7">
            <a:extLst>
              <a:ext uri="{FF2B5EF4-FFF2-40B4-BE49-F238E27FC236}">
                <a16:creationId xmlns:a16="http://schemas.microsoft.com/office/drawing/2014/main" id="{7B7789EE-D569-ACC9-0883-9EA1BBECBB5F}"/>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8" name="Slide Number Placeholder 11">
            <a:extLst>
              <a:ext uri="{FF2B5EF4-FFF2-40B4-BE49-F238E27FC236}">
                <a16:creationId xmlns:a16="http://schemas.microsoft.com/office/drawing/2014/main" id="{85575AC1-096F-202E-636C-5BAF110D53D7}"/>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47</a:t>
            </a:fld>
            <a:endParaRPr lang="en-US" sz="900"/>
          </a:p>
        </p:txBody>
      </p:sp>
      <p:pic>
        <p:nvPicPr>
          <p:cNvPr id="7" name="Picture 6" descr="A screenshot of a web page&#10;&#10;Description automatically generated">
            <a:extLst>
              <a:ext uri="{FF2B5EF4-FFF2-40B4-BE49-F238E27FC236}">
                <a16:creationId xmlns:a16="http://schemas.microsoft.com/office/drawing/2014/main" id="{787C10DC-619B-5899-6286-8B8B6F8CA637}"/>
              </a:ext>
            </a:extLst>
          </p:cNvPr>
          <p:cNvPicPr>
            <a:picLocks noChangeAspect="1"/>
          </p:cNvPicPr>
          <p:nvPr/>
        </p:nvPicPr>
        <p:blipFill>
          <a:blip r:embed="rId4"/>
          <a:stretch>
            <a:fillRect/>
          </a:stretch>
        </p:blipFill>
        <p:spPr>
          <a:xfrm>
            <a:off x="4154862" y="628650"/>
            <a:ext cx="4733925" cy="3886200"/>
          </a:xfrm>
          <a:prstGeom prst="rect">
            <a:avLst/>
          </a:prstGeom>
        </p:spPr>
      </p:pic>
    </p:spTree>
    <p:extLst>
      <p:ext uri="{BB962C8B-B14F-4D97-AF65-F5344CB8AC3E}">
        <p14:creationId xmlns:p14="http://schemas.microsoft.com/office/powerpoint/2010/main" val="1153697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477"/>
        <p:cNvGrpSpPr/>
        <p:nvPr/>
      </p:nvGrpSpPr>
      <p:grpSpPr>
        <a:xfrm>
          <a:off x="0" y="0"/>
          <a:ext cx="0" cy="0"/>
          <a:chOff x="0" y="0"/>
          <a:chExt cx="0" cy="0"/>
        </a:xfrm>
      </p:grpSpPr>
      <p:sp>
        <p:nvSpPr>
          <p:cNvPr id="478" name="Google Shape;478;p57"/>
          <p:cNvSpPr txBox="1">
            <a:spLocks noGrp="1"/>
          </p:cNvSpPr>
          <p:nvPr>
            <p:ph type="title"/>
          </p:nvPr>
        </p:nvSpPr>
        <p:spPr>
          <a:xfrm>
            <a:off x="121200" y="614600"/>
            <a:ext cx="8520600" cy="34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Content Standards - 3rd Grade</a:t>
            </a:r>
            <a:endParaRPr sz="1800" b="1">
              <a:solidFill>
                <a:schemeClr val="tx1"/>
              </a:solidFill>
            </a:endParaRPr>
          </a:p>
        </p:txBody>
      </p:sp>
      <p:graphicFrame>
        <p:nvGraphicFramePr>
          <p:cNvPr id="4" name="Google Shape;479;p57">
            <a:extLst>
              <a:ext uri="{FF2B5EF4-FFF2-40B4-BE49-F238E27FC236}">
                <a16:creationId xmlns:a16="http://schemas.microsoft.com/office/drawing/2014/main" id="{3E275827-EF0C-19E4-259F-F35EDBB25D40}"/>
              </a:ext>
            </a:extLst>
          </p:cNvPr>
          <p:cNvGraphicFramePr/>
          <p:nvPr>
            <p:extLst>
              <p:ext uri="{D42A27DB-BD31-4B8C-83A1-F6EECF244321}">
                <p14:modId xmlns:p14="http://schemas.microsoft.com/office/powerpoint/2010/main" val="1877355186"/>
              </p:ext>
            </p:extLst>
          </p:nvPr>
        </p:nvGraphicFramePr>
        <p:xfrm>
          <a:off x="311700" y="1101575"/>
          <a:ext cx="8520600" cy="3357575"/>
        </p:xfrm>
        <a:graphic>
          <a:graphicData uri="http://schemas.openxmlformats.org/drawingml/2006/table">
            <a:tbl>
              <a:tblPr>
                <a:noFill/>
              </a:tblPr>
              <a:tblGrid>
                <a:gridCol w="912850">
                  <a:extLst>
                    <a:ext uri="{9D8B030D-6E8A-4147-A177-3AD203B41FA5}">
                      <a16:colId xmlns:a16="http://schemas.microsoft.com/office/drawing/2014/main" val="20000"/>
                    </a:ext>
                  </a:extLst>
                </a:gridCol>
                <a:gridCol w="1226419">
                  <a:extLst>
                    <a:ext uri="{9D8B030D-6E8A-4147-A177-3AD203B41FA5}">
                      <a16:colId xmlns:a16="http://schemas.microsoft.com/office/drawing/2014/main" val="20001"/>
                    </a:ext>
                  </a:extLst>
                </a:gridCol>
                <a:gridCol w="6381331">
                  <a:extLst>
                    <a:ext uri="{9D8B030D-6E8A-4147-A177-3AD203B41FA5}">
                      <a16:colId xmlns:a16="http://schemas.microsoft.com/office/drawing/2014/main" val="20002"/>
                    </a:ext>
                  </a:extLst>
                </a:gridCol>
              </a:tblGrid>
              <a:tr h="440350">
                <a:tc>
                  <a:txBody>
                    <a:bodyPr/>
                    <a:lstStyle/>
                    <a:p>
                      <a:pPr marL="0" lvl="0" indent="0" algn="l" rtl="0">
                        <a:spcBef>
                          <a:spcPts val="0"/>
                        </a:spcBef>
                        <a:spcAft>
                          <a:spcPts val="0"/>
                        </a:spcAft>
                        <a:buNone/>
                      </a:pPr>
                      <a:r>
                        <a:rPr lang="en" sz="1100" dirty="0"/>
                        <a:t>CC Writing</a:t>
                      </a:r>
                      <a:endParaRPr sz="1100" dirty="0"/>
                    </a:p>
                  </a:txBody>
                  <a:tcPr marL="91425" marR="91425" marT="91425" marB="0"/>
                </a:tc>
                <a:tc>
                  <a:txBody>
                    <a:bodyPr/>
                    <a:lstStyle/>
                    <a:p>
                      <a:pPr marL="0" lvl="0" indent="0" algn="l" rtl="0">
                        <a:spcBef>
                          <a:spcPts val="0"/>
                        </a:spcBef>
                        <a:spcAft>
                          <a:spcPts val="0"/>
                        </a:spcAft>
                        <a:buNone/>
                      </a:pPr>
                      <a:r>
                        <a:rPr lang="en" sz="1000">
                          <a:solidFill>
                            <a:schemeClr val="dk1"/>
                          </a:solidFill>
                        </a:rPr>
                        <a:t>CCSS.ELA-LITERACY.W.3.8</a:t>
                      </a:r>
                      <a:endParaRPr sz="1000"/>
                    </a:p>
                  </a:txBody>
                  <a:tcPr marL="91425" marR="91425" marT="91425" marB="0"/>
                </a:tc>
                <a:tc>
                  <a:txBody>
                    <a:bodyPr/>
                    <a:lstStyle/>
                    <a:p>
                      <a:pPr marL="0" lvl="0" indent="0" algn="l" rtl="0">
                        <a:spcBef>
                          <a:spcPts val="0"/>
                        </a:spcBef>
                        <a:spcAft>
                          <a:spcPts val="0"/>
                        </a:spcAft>
                        <a:buNone/>
                      </a:pPr>
                      <a:r>
                        <a:rPr lang="en" sz="900"/>
                        <a:t>Recall information from experiences or gather information from print and digital sources; take brief notes on sources and sort evidence into provided categories.</a:t>
                      </a:r>
                      <a:endParaRPr sz="900"/>
                    </a:p>
                  </a:txBody>
                  <a:tcPr marL="91425" marR="91425" marT="91425" marB="0"/>
                </a:tc>
                <a:extLst>
                  <a:ext uri="{0D108BD9-81ED-4DB2-BD59-A6C34878D82A}">
                    <a16:rowId xmlns:a16="http://schemas.microsoft.com/office/drawing/2014/main" val="10000"/>
                  </a:ext>
                </a:extLst>
              </a:tr>
              <a:tr h="452175">
                <a:tc rowSpan="2">
                  <a:txBody>
                    <a:bodyPr/>
                    <a:lstStyle/>
                    <a:p>
                      <a:pPr marL="0" lvl="0" indent="0" algn="l" rtl="0">
                        <a:spcBef>
                          <a:spcPts val="0"/>
                        </a:spcBef>
                        <a:spcAft>
                          <a:spcPts val="0"/>
                        </a:spcAft>
                        <a:buNone/>
                      </a:pPr>
                      <a:r>
                        <a:rPr lang="en" sz="1100"/>
                        <a:t>CC Speaking &amp; Listening</a:t>
                      </a:r>
                      <a:endParaRPr sz="1100"/>
                    </a:p>
                  </a:txBody>
                  <a:tcPr marL="91425" marR="91425" marT="91425" marB="0"/>
                </a:tc>
                <a:tc>
                  <a:txBody>
                    <a:bodyPr/>
                    <a:lstStyle/>
                    <a:p>
                      <a:pPr marL="0" lvl="0" indent="0" algn="l" rtl="0">
                        <a:spcBef>
                          <a:spcPts val="0"/>
                        </a:spcBef>
                        <a:spcAft>
                          <a:spcPts val="0"/>
                        </a:spcAft>
                        <a:buNone/>
                      </a:pPr>
                      <a:r>
                        <a:rPr lang="en" sz="1000">
                          <a:solidFill>
                            <a:schemeClr val="dk1"/>
                          </a:solidFill>
                        </a:rPr>
                        <a:t>CCSS.ELA-LITERACY.SL.3.1</a:t>
                      </a:r>
                      <a:endParaRPr sz="1000"/>
                    </a:p>
                  </a:txBody>
                  <a:tcPr marL="91425" marR="91425" marT="91425" marB="0"/>
                </a:tc>
                <a:tc>
                  <a:txBody>
                    <a:bodyPr/>
                    <a:lstStyle/>
                    <a:p>
                      <a:pPr marL="0" lvl="0" indent="0" algn="l" rtl="0">
                        <a:spcBef>
                          <a:spcPts val="0"/>
                        </a:spcBef>
                        <a:spcAft>
                          <a:spcPts val="0"/>
                        </a:spcAft>
                        <a:buNone/>
                      </a:pPr>
                      <a:r>
                        <a:rPr lang="en" sz="900">
                          <a:solidFill>
                            <a:schemeClr val="dk1"/>
                          </a:solidFill>
                        </a:rPr>
                        <a:t>Engage effectively in a range of collaborative discussions (one-on-one, in groups, and teacher-led) with diverse partners on grade 3 topics and texts, building on others' ideas and expressing their own clearly.</a:t>
                      </a:r>
                      <a:endParaRPr sz="900"/>
                    </a:p>
                  </a:txBody>
                  <a:tcPr marL="91425" marR="91425" marT="91425" marB="0"/>
                </a:tc>
                <a:extLst>
                  <a:ext uri="{0D108BD9-81ED-4DB2-BD59-A6C34878D82A}">
                    <a16:rowId xmlns:a16="http://schemas.microsoft.com/office/drawing/2014/main" val="10001"/>
                  </a:ext>
                </a:extLst>
              </a:tr>
              <a:tr h="418675">
                <a:tc vMerge="1">
                  <a:txBody>
                    <a:bodyPr/>
                    <a:lstStyle/>
                    <a:p>
                      <a:endParaRPr lang="en-US"/>
                    </a:p>
                  </a:txBody>
                  <a:tcPr/>
                </a:tc>
                <a:tc>
                  <a:txBody>
                    <a:bodyPr/>
                    <a:lstStyle/>
                    <a:p>
                      <a:pPr marL="0" lvl="0" indent="0" algn="l" rtl="0">
                        <a:spcBef>
                          <a:spcPts val="0"/>
                        </a:spcBef>
                        <a:spcAft>
                          <a:spcPts val="0"/>
                        </a:spcAft>
                        <a:buNone/>
                      </a:pPr>
                      <a:r>
                        <a:rPr lang="en" sz="1000">
                          <a:solidFill>
                            <a:schemeClr val="dk1"/>
                          </a:solidFill>
                        </a:rPr>
                        <a:t>CCSS.ELA-LITERACY.SL.3.3</a:t>
                      </a:r>
                      <a:endParaRPr sz="1000"/>
                    </a:p>
                  </a:txBody>
                  <a:tcPr marL="91425" marR="91425" marT="91425" marB="0"/>
                </a:tc>
                <a:tc>
                  <a:txBody>
                    <a:bodyPr/>
                    <a:lstStyle/>
                    <a:p>
                      <a:pPr marL="0" lvl="0" indent="0" algn="l" rtl="0">
                        <a:spcBef>
                          <a:spcPts val="0"/>
                        </a:spcBef>
                        <a:spcAft>
                          <a:spcPts val="0"/>
                        </a:spcAft>
                        <a:buNone/>
                      </a:pPr>
                      <a:r>
                        <a:rPr lang="en" sz="900">
                          <a:solidFill>
                            <a:schemeClr val="dk1"/>
                          </a:solidFill>
                        </a:rPr>
                        <a:t>Ask and answer questions about information from a speaker, offering appropriate elaboration and detail.</a:t>
                      </a:r>
                      <a:endParaRPr sz="900"/>
                    </a:p>
                    <a:p>
                      <a:pPr marL="0" lvl="0" indent="0" algn="l" rtl="0">
                        <a:spcBef>
                          <a:spcPts val="0"/>
                        </a:spcBef>
                        <a:spcAft>
                          <a:spcPts val="0"/>
                        </a:spcAft>
                        <a:buNone/>
                      </a:pPr>
                      <a:endParaRPr sz="900"/>
                    </a:p>
                  </a:txBody>
                  <a:tcPr marL="91425" marR="91425" marT="91425" marB="0"/>
                </a:tc>
                <a:extLst>
                  <a:ext uri="{0D108BD9-81ED-4DB2-BD59-A6C34878D82A}">
                    <a16:rowId xmlns:a16="http://schemas.microsoft.com/office/drawing/2014/main" val="10002"/>
                  </a:ext>
                </a:extLst>
              </a:tr>
              <a:tr h="470825">
                <a:tc gridSpan="2">
                  <a:txBody>
                    <a:bodyPr/>
                    <a:lstStyle/>
                    <a:p>
                      <a:pPr marL="0" lvl="0" indent="0" algn="l" rtl="0">
                        <a:spcBef>
                          <a:spcPts val="0"/>
                        </a:spcBef>
                        <a:spcAft>
                          <a:spcPts val="0"/>
                        </a:spcAft>
                        <a:buNone/>
                      </a:pPr>
                      <a:r>
                        <a:rPr lang="en" sz="1100"/>
                        <a:t>Historical &amp; Social Sciences Analysis Skills (CA, K-5)</a:t>
                      </a:r>
                      <a:endParaRPr sz="1100"/>
                    </a:p>
                  </a:txBody>
                  <a:tcPr marL="91425" marR="91425" marT="91425" marB="0"/>
                </a:tc>
                <a:tc h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Students use map and globe skills to determine the absolute locations of places and interpret information available through a map’s or globe’s legend, scale, and symbolic representations. </a:t>
                      </a:r>
                      <a:endParaRPr sz="900">
                        <a:solidFill>
                          <a:schemeClr val="dk1"/>
                        </a:solidFill>
                      </a:endParaRPr>
                    </a:p>
                  </a:txBody>
                  <a:tcPr marL="91425" marR="91425" marT="91425" marB="0"/>
                </a:tc>
                <a:extLst>
                  <a:ext uri="{0D108BD9-81ED-4DB2-BD59-A6C34878D82A}">
                    <a16:rowId xmlns:a16="http://schemas.microsoft.com/office/drawing/2014/main" val="10003"/>
                  </a:ext>
                </a:extLst>
              </a:tr>
              <a:tr h="282000">
                <a:tc rowSpan="2">
                  <a:txBody>
                    <a:bodyPr/>
                    <a:lstStyle/>
                    <a:p>
                      <a:pPr marL="0" lvl="0" indent="0" algn="l" rtl="0">
                        <a:spcBef>
                          <a:spcPts val="0"/>
                        </a:spcBef>
                        <a:spcAft>
                          <a:spcPts val="0"/>
                        </a:spcAft>
                        <a:buNone/>
                      </a:pPr>
                      <a:r>
                        <a:rPr lang="en" sz="1100"/>
                        <a:t>Health (OR)</a:t>
                      </a:r>
                      <a:endParaRPr sz="1100"/>
                    </a:p>
                  </a:txBody>
                  <a:tcPr marL="91425" marR="91425" marT="91425" marB="0"/>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3.SFA.4 </a:t>
                      </a:r>
                      <a:endParaRPr sz="1000"/>
                    </a:p>
                  </a:txBody>
                  <a:tcPr marL="91425" marR="91425" marT="91425" marB="0"/>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Describe how to identify and respond to emergency situations. </a:t>
                      </a:r>
                      <a:endParaRPr sz="900">
                        <a:solidFill>
                          <a:schemeClr val="dk1"/>
                        </a:solidFill>
                      </a:endParaRPr>
                    </a:p>
                  </a:txBody>
                  <a:tcPr marL="91425" marR="91425" marT="91425" marB="0"/>
                </a:tc>
                <a:extLst>
                  <a:ext uri="{0D108BD9-81ED-4DB2-BD59-A6C34878D82A}">
                    <a16:rowId xmlns:a16="http://schemas.microsoft.com/office/drawing/2014/main" val="10004"/>
                  </a:ext>
                </a:extLst>
              </a:tr>
              <a:tr h="305650">
                <a:tc vMerge="1">
                  <a:txBody>
                    <a:bodyPr/>
                    <a:lstStyle/>
                    <a:p>
                      <a:endParaRPr lang="en-US"/>
                    </a:p>
                  </a:txBody>
                  <a:tcPr/>
                </a:tc>
                <a:tc>
                  <a:txBody>
                    <a:bodyPr/>
                    <a:lstStyle/>
                    <a:p>
                      <a:pPr marL="0" lvl="0" indent="0" algn="l" rtl="0">
                        <a:spcBef>
                          <a:spcPts val="0"/>
                        </a:spcBef>
                        <a:spcAft>
                          <a:spcPts val="0"/>
                        </a:spcAft>
                        <a:buNone/>
                      </a:pPr>
                      <a:r>
                        <a:rPr lang="en" sz="1000">
                          <a:solidFill>
                            <a:schemeClr val="dk1"/>
                          </a:solidFill>
                        </a:rPr>
                        <a:t>3.SFA.5 </a:t>
                      </a:r>
                      <a:endParaRPr sz="1000"/>
                    </a:p>
                  </a:txBody>
                  <a:tcPr marL="91425" marR="91425" marT="91425" marB="0"/>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Describe safety procedures for responding to natural disasters.</a:t>
                      </a:r>
                      <a:endParaRPr sz="900">
                        <a:solidFill>
                          <a:schemeClr val="dk1"/>
                        </a:solidFill>
                      </a:endParaRPr>
                    </a:p>
                  </a:txBody>
                  <a:tcPr marL="91425" marR="91425" marT="91425" marB="0"/>
                </a:tc>
                <a:extLst>
                  <a:ext uri="{0D108BD9-81ED-4DB2-BD59-A6C34878D82A}">
                    <a16:rowId xmlns:a16="http://schemas.microsoft.com/office/drawing/2014/main" val="10005"/>
                  </a:ext>
                </a:extLst>
              </a:tr>
              <a:tr h="317475">
                <a:tc rowSpan="3">
                  <a:txBody>
                    <a:bodyPr/>
                    <a:lstStyle/>
                    <a:p>
                      <a:pPr marL="0" lvl="0" indent="0" algn="l" rtl="0">
                        <a:spcBef>
                          <a:spcPts val="0"/>
                        </a:spcBef>
                        <a:spcAft>
                          <a:spcPts val="0"/>
                        </a:spcAft>
                        <a:buNone/>
                      </a:pPr>
                      <a:r>
                        <a:rPr lang="en" sz="1100" dirty="0"/>
                        <a:t>Health (WA)</a:t>
                      </a:r>
                      <a:endParaRPr sz="1100" dirty="0"/>
                    </a:p>
                  </a:txBody>
                  <a:tcPr marL="91425" marR="91425" marT="91425" marB="0"/>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H1.Sa1.3a </a:t>
                      </a:r>
                      <a:endParaRPr sz="1000">
                        <a:solidFill>
                          <a:schemeClr val="dk1"/>
                        </a:solidFill>
                      </a:endParaRPr>
                    </a:p>
                  </a:txBody>
                  <a:tcPr marL="91425" marR="91425" marT="91425" marB="0"/>
                </a:tc>
                <a:tc>
                  <a:txBody>
                    <a:bodyPr/>
                    <a:lstStyle/>
                    <a:p>
                      <a:pPr marL="0" lvl="0" indent="0" algn="l" rtl="0">
                        <a:spcBef>
                          <a:spcPts val="0"/>
                        </a:spcBef>
                        <a:spcAft>
                          <a:spcPts val="0"/>
                        </a:spcAft>
                        <a:buNone/>
                      </a:pPr>
                      <a:r>
                        <a:rPr lang="en" sz="900">
                          <a:solidFill>
                            <a:schemeClr val="dk1"/>
                          </a:solidFill>
                        </a:rPr>
                        <a:t>Identify ways to prevent injuries at home, at school, and in the community. </a:t>
                      </a:r>
                      <a:endParaRPr sz="900">
                        <a:solidFill>
                          <a:schemeClr val="dk1"/>
                        </a:solidFill>
                      </a:endParaRPr>
                    </a:p>
                  </a:txBody>
                  <a:tcPr marL="91425" marR="91425" marT="91425" marB="0"/>
                </a:tc>
                <a:extLst>
                  <a:ext uri="{0D108BD9-81ED-4DB2-BD59-A6C34878D82A}">
                    <a16:rowId xmlns:a16="http://schemas.microsoft.com/office/drawing/2014/main" val="10006"/>
                  </a:ext>
                </a:extLst>
              </a:tr>
              <a:tr h="293825">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H1.Sa1.3b</a:t>
                      </a:r>
                      <a:endParaRPr sz="1000">
                        <a:solidFill>
                          <a:schemeClr val="dk1"/>
                        </a:solidFill>
                      </a:endParaRPr>
                    </a:p>
                  </a:txBody>
                  <a:tcPr marL="91425" marR="91425" marT="91425" marB="0"/>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Create emergency, fire, and safety plans for home.</a:t>
                      </a:r>
                      <a:endParaRPr sz="900">
                        <a:solidFill>
                          <a:schemeClr val="dk1"/>
                        </a:solidFill>
                      </a:endParaRPr>
                    </a:p>
                  </a:txBody>
                  <a:tcPr marL="91425" marR="91425" marT="91425" marB="0"/>
                </a:tc>
                <a:extLst>
                  <a:ext uri="{0D108BD9-81ED-4DB2-BD59-A6C34878D82A}">
                    <a16:rowId xmlns:a16="http://schemas.microsoft.com/office/drawing/2014/main" val="10007"/>
                  </a:ext>
                </a:extLst>
              </a:tr>
              <a:tr h="376600">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1000" dirty="0">
                          <a:solidFill>
                            <a:schemeClr val="dk1"/>
                          </a:solidFill>
                        </a:rPr>
                        <a:t>H1.Sa2.3a</a:t>
                      </a:r>
                      <a:endParaRPr sz="1000" dirty="0">
                        <a:solidFill>
                          <a:schemeClr val="dk1"/>
                        </a:solidFill>
                      </a:endParaRPr>
                    </a:p>
                  </a:txBody>
                  <a:tcPr marL="91425" marR="91425" marT="91425" marB="0"/>
                </a:tc>
                <a:tc>
                  <a:txBody>
                    <a:bodyPr/>
                    <a:lstStyle/>
                    <a:p>
                      <a:pPr marL="0" lvl="0" indent="0" algn="l" rtl="0">
                        <a:spcBef>
                          <a:spcPts val="0"/>
                        </a:spcBef>
                        <a:spcAft>
                          <a:spcPts val="0"/>
                        </a:spcAft>
                        <a:buNone/>
                      </a:pPr>
                      <a:r>
                        <a:rPr lang="en" sz="900" dirty="0">
                          <a:solidFill>
                            <a:schemeClr val="dk1"/>
                          </a:solidFill>
                        </a:rPr>
                        <a:t>Describe safety rules to follow in a disaster. </a:t>
                      </a:r>
                      <a:endParaRPr sz="900" dirty="0">
                        <a:solidFill>
                          <a:schemeClr val="dk1"/>
                        </a:solidFill>
                      </a:endParaRPr>
                    </a:p>
                  </a:txBody>
                  <a:tcPr marL="91425" marR="91425" marT="91425" marB="0"/>
                </a:tc>
                <a:extLst>
                  <a:ext uri="{0D108BD9-81ED-4DB2-BD59-A6C34878D82A}">
                    <a16:rowId xmlns:a16="http://schemas.microsoft.com/office/drawing/2014/main" val="10008"/>
                  </a:ext>
                </a:extLst>
              </a:tr>
            </a:tbl>
          </a:graphicData>
        </a:graphic>
      </p:graphicFrame>
      <p:sp>
        <p:nvSpPr>
          <p:cNvPr id="3" name="TextBox 7">
            <a:extLst>
              <a:ext uri="{FF2B5EF4-FFF2-40B4-BE49-F238E27FC236}">
                <a16:creationId xmlns:a16="http://schemas.microsoft.com/office/drawing/2014/main" id="{5A5E3B9C-0B02-5292-EAD5-9A02A1F41E26}"/>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6" name="Slide Number Placeholder 11">
            <a:extLst>
              <a:ext uri="{FF2B5EF4-FFF2-40B4-BE49-F238E27FC236}">
                <a16:creationId xmlns:a16="http://schemas.microsoft.com/office/drawing/2014/main" id="{5163673F-4364-9CB6-5E14-635A9D32DA62}"/>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48</a:t>
            </a:fld>
            <a:endParaRPr lang="en-US" sz="9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483"/>
        <p:cNvGrpSpPr/>
        <p:nvPr/>
      </p:nvGrpSpPr>
      <p:grpSpPr>
        <a:xfrm>
          <a:off x="0" y="0"/>
          <a:ext cx="0" cy="0"/>
          <a:chOff x="0" y="0"/>
          <a:chExt cx="0" cy="0"/>
        </a:xfrm>
      </p:grpSpPr>
      <p:sp>
        <p:nvSpPr>
          <p:cNvPr id="485" name="Google Shape;485;p58"/>
          <p:cNvSpPr txBox="1">
            <a:spLocks noGrp="1"/>
          </p:cNvSpPr>
          <p:nvPr>
            <p:ph type="title"/>
          </p:nvPr>
        </p:nvSpPr>
        <p:spPr>
          <a:xfrm>
            <a:off x="121200" y="614600"/>
            <a:ext cx="8520600" cy="34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Content Standards - 4th Grade</a:t>
            </a:r>
            <a:endParaRPr sz="1800" b="1" dirty="0">
              <a:solidFill>
                <a:schemeClr val="tx1"/>
              </a:solidFill>
            </a:endParaRPr>
          </a:p>
        </p:txBody>
      </p:sp>
      <p:graphicFrame>
        <p:nvGraphicFramePr>
          <p:cNvPr id="4" name="Google Shape;484;p58">
            <a:extLst>
              <a:ext uri="{FF2B5EF4-FFF2-40B4-BE49-F238E27FC236}">
                <a16:creationId xmlns:a16="http://schemas.microsoft.com/office/drawing/2014/main" id="{5A9F904D-1B49-66A4-43DC-361D55935624}"/>
              </a:ext>
            </a:extLst>
          </p:cNvPr>
          <p:cNvGraphicFramePr/>
          <p:nvPr>
            <p:extLst>
              <p:ext uri="{D42A27DB-BD31-4B8C-83A1-F6EECF244321}">
                <p14:modId xmlns:p14="http://schemas.microsoft.com/office/powerpoint/2010/main" val="2786903237"/>
              </p:ext>
            </p:extLst>
          </p:nvPr>
        </p:nvGraphicFramePr>
        <p:xfrm>
          <a:off x="187875" y="1015850"/>
          <a:ext cx="8753950" cy="3486527"/>
        </p:xfrm>
        <a:graphic>
          <a:graphicData uri="http://schemas.openxmlformats.org/drawingml/2006/table">
            <a:tbl>
              <a:tblPr>
                <a:noFill/>
              </a:tblPr>
              <a:tblGrid>
                <a:gridCol w="1120075">
                  <a:extLst>
                    <a:ext uri="{9D8B030D-6E8A-4147-A177-3AD203B41FA5}">
                      <a16:colId xmlns:a16="http://schemas.microsoft.com/office/drawing/2014/main" val="20000"/>
                    </a:ext>
                  </a:extLst>
                </a:gridCol>
                <a:gridCol w="1168675">
                  <a:extLst>
                    <a:ext uri="{9D8B030D-6E8A-4147-A177-3AD203B41FA5}">
                      <a16:colId xmlns:a16="http://schemas.microsoft.com/office/drawing/2014/main" val="20001"/>
                    </a:ext>
                  </a:extLst>
                </a:gridCol>
                <a:gridCol w="6465200">
                  <a:extLst>
                    <a:ext uri="{9D8B030D-6E8A-4147-A177-3AD203B41FA5}">
                      <a16:colId xmlns:a16="http://schemas.microsoft.com/office/drawing/2014/main" val="20002"/>
                    </a:ext>
                  </a:extLst>
                </a:gridCol>
              </a:tblGrid>
              <a:tr h="298225">
                <a:tc>
                  <a:txBody>
                    <a:bodyPr/>
                    <a:lstStyle/>
                    <a:p>
                      <a:pPr marL="0" lvl="0" indent="0" algn="l" rtl="0">
                        <a:lnSpc>
                          <a:spcPct val="80000"/>
                        </a:lnSpc>
                        <a:spcBef>
                          <a:spcPts val="0"/>
                        </a:spcBef>
                        <a:spcAft>
                          <a:spcPts val="0"/>
                        </a:spcAft>
                        <a:buNone/>
                      </a:pPr>
                      <a:r>
                        <a:rPr lang="en" sz="1100" dirty="0"/>
                        <a:t>Science</a:t>
                      </a:r>
                      <a:endParaRPr sz="1100" dirty="0"/>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80000"/>
                        </a:lnSpc>
                        <a:spcBef>
                          <a:spcPts val="0"/>
                        </a:spcBef>
                        <a:spcAft>
                          <a:spcPts val="0"/>
                        </a:spcAft>
                        <a:buNone/>
                      </a:pPr>
                      <a:r>
                        <a:rPr lang="en" sz="1000" dirty="0"/>
                        <a:t>4-PS4.1</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dirty="0">
                          <a:solidFill>
                            <a:schemeClr val="dk1"/>
                          </a:solidFill>
                        </a:rPr>
                        <a:t>Develop a model of waves to describe patterns in terms of amplitude and wavelength and that waves can cause objects to move. </a:t>
                      </a:r>
                      <a:endParaRPr sz="9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2125">
                <a:tc>
                  <a:txBody>
                    <a:bodyPr/>
                    <a:lstStyle/>
                    <a:p>
                      <a:pPr marL="0" lvl="0" indent="0" algn="l" rtl="0">
                        <a:lnSpc>
                          <a:spcPct val="80000"/>
                        </a:lnSpc>
                        <a:spcBef>
                          <a:spcPts val="0"/>
                        </a:spcBef>
                        <a:spcAft>
                          <a:spcPts val="0"/>
                        </a:spcAft>
                        <a:buNone/>
                      </a:pPr>
                      <a:r>
                        <a:rPr lang="en" sz="1100" dirty="0"/>
                        <a:t>CC Writing</a:t>
                      </a:r>
                      <a:endParaRPr sz="11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CCSS.ELA-LITERACY.W.4.8</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900" dirty="0">
                          <a:solidFill>
                            <a:schemeClr val="dk1"/>
                          </a:solidFill>
                        </a:rPr>
                        <a:t>Recall relevant information from experiences or gather relevant information from print and digital sources; take notes and categorize information, and provide a list of sources</a:t>
                      </a:r>
                      <a:endParaRPr sz="9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5300">
                <a:tc rowSpan="2">
                  <a:txBody>
                    <a:bodyPr/>
                    <a:lstStyle/>
                    <a:p>
                      <a:pPr marL="0" lvl="0" indent="0" algn="l" rtl="0">
                        <a:lnSpc>
                          <a:spcPct val="80000"/>
                        </a:lnSpc>
                        <a:spcBef>
                          <a:spcPts val="0"/>
                        </a:spcBef>
                        <a:spcAft>
                          <a:spcPts val="0"/>
                        </a:spcAft>
                        <a:buNone/>
                      </a:pPr>
                      <a:r>
                        <a:rPr lang="en" sz="1100" dirty="0"/>
                        <a:t>CC Speaking &amp; Listening</a:t>
                      </a:r>
                      <a:endParaRPr sz="11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1000" dirty="0">
                          <a:solidFill>
                            <a:schemeClr val="dk1"/>
                          </a:solidFill>
                        </a:rPr>
                        <a:t>CCSS.ELA-LITERACY.SL.4.1</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dirty="0"/>
                        <a:t>Engage effectively in a range of collaborative discussions (one-on-one, in groups, and teacher-led) with diverse partners on grade 4 topics and texts, building on others' ideas and expressing their own clearly.</a:t>
                      </a:r>
                      <a:endParaRPr sz="9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50925">
                <a:tc vMerge="1">
                  <a:txBody>
                    <a:bodyPr/>
                    <a:lstStyle/>
                    <a:p>
                      <a:endParaRPr lang="en-US"/>
                    </a:p>
                  </a:txBody>
                  <a:tcPr/>
                </a:tc>
                <a:tc>
                  <a:txBody>
                    <a:bodyPr/>
                    <a:lstStyle/>
                    <a:p>
                      <a:pPr marL="0" lvl="0" indent="0" algn="l" rtl="0">
                        <a:lnSpc>
                          <a:spcPct val="80000"/>
                        </a:lnSpc>
                        <a:spcBef>
                          <a:spcPts val="0"/>
                        </a:spcBef>
                        <a:spcAft>
                          <a:spcPts val="0"/>
                        </a:spcAft>
                        <a:buNone/>
                      </a:pPr>
                      <a:r>
                        <a:rPr lang="en" sz="1000" dirty="0">
                          <a:solidFill>
                            <a:schemeClr val="dk1"/>
                          </a:solidFill>
                        </a:rPr>
                        <a:t>CCSS.ELA-LITERACY.SL.4.3</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dirty="0"/>
                        <a:t>Identify the reasons and evidence a speaker provides to support particular points.</a:t>
                      </a:r>
                      <a:endParaRPr sz="9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40775">
                <a:tc gridSpan="2">
                  <a:txBody>
                    <a:bodyPr/>
                    <a:lstStyle/>
                    <a:p>
                      <a:pPr marL="0" lvl="0" indent="0" algn="l" rtl="0">
                        <a:lnSpc>
                          <a:spcPct val="80000"/>
                        </a:lnSpc>
                        <a:spcBef>
                          <a:spcPts val="0"/>
                        </a:spcBef>
                        <a:spcAft>
                          <a:spcPts val="0"/>
                        </a:spcAft>
                        <a:buNone/>
                      </a:pPr>
                      <a:r>
                        <a:rPr lang="en" sz="1100" dirty="0"/>
                        <a:t>Historical &amp; Social Sciences Analysis Skills (CA, K-5)</a:t>
                      </a:r>
                      <a:endParaRPr sz="11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lvl="0" indent="0" algn="l" rtl="0">
                        <a:lnSpc>
                          <a:spcPct val="80000"/>
                        </a:lnSpc>
                        <a:spcBef>
                          <a:spcPts val="0"/>
                        </a:spcBef>
                        <a:spcAft>
                          <a:spcPts val="0"/>
                        </a:spcAft>
                        <a:buNone/>
                      </a:pPr>
                      <a:r>
                        <a:rPr lang="en" sz="900" dirty="0">
                          <a:solidFill>
                            <a:schemeClr val="dk1"/>
                          </a:solidFill>
                        </a:rPr>
                        <a:t>Students use map and globe skills to determine the absolute locations of places and interpret information available through a map’s or globe’s legend, scale, and symbolic representations. </a:t>
                      </a:r>
                      <a:endParaRPr sz="9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50925">
                <a:tc rowSpan="5">
                  <a:txBody>
                    <a:bodyPr/>
                    <a:lstStyle/>
                    <a:p>
                      <a:pPr marL="0" lvl="0" indent="0" algn="l" rtl="0">
                        <a:lnSpc>
                          <a:spcPct val="80000"/>
                        </a:lnSpc>
                        <a:spcBef>
                          <a:spcPts val="0"/>
                        </a:spcBef>
                        <a:spcAft>
                          <a:spcPts val="0"/>
                        </a:spcAft>
                        <a:buNone/>
                      </a:pPr>
                      <a:r>
                        <a:rPr lang="en" sz="1100" dirty="0"/>
                        <a:t>Health (CA)</a:t>
                      </a:r>
                      <a:endParaRPr sz="11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1.1.S	 </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dirty="0">
                          <a:solidFill>
                            <a:schemeClr val="dk1"/>
                          </a:solidFill>
                        </a:rPr>
                        <a:t>Describe safety hazards, including those related to fire, water, dangerous objects, being home alone, and using the Internet.</a:t>
                      </a:r>
                      <a:endParaRPr sz="9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6400">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1.5.S	 </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dirty="0">
                          <a:solidFill>
                            <a:schemeClr val="dk1"/>
                          </a:solidFill>
                        </a:rPr>
                        <a:t>Identify basic safety guidelines associated with weather-related emergencies and natural disasters (e.g., floods, earthquakes, and tsunamis). </a:t>
                      </a:r>
                      <a:endParaRPr sz="9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27300">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1.6.S	 </a:t>
                      </a:r>
                      <a:endParaRPr sz="10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dirty="0">
                          <a:solidFill>
                            <a:schemeClr val="dk1"/>
                          </a:solidFill>
                        </a:rPr>
                        <a:t>Identify disaster preparedness procedures at home, at school, and in the community</a:t>
                      </a:r>
                      <a:endParaRPr sz="9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5450">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7.2.S	 </a:t>
                      </a:r>
                      <a:endParaRPr sz="10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900" dirty="0">
                          <a:solidFill>
                            <a:schemeClr val="dk1"/>
                          </a:solidFill>
                        </a:rPr>
                        <a:t>Practice disaster preparedness procedures at home and at school.</a:t>
                      </a:r>
                      <a:endParaRPr sz="9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50925">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7.6.S	 </a:t>
                      </a:r>
                      <a:endParaRPr sz="10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dirty="0">
                          <a:solidFill>
                            <a:schemeClr val="dk1"/>
                          </a:solidFill>
                        </a:rPr>
                        <a:t>Demonstrate the ability to execute an escape plan for incidents of fires, floods, earthquakes, and other natural disasters.</a:t>
                      </a:r>
                      <a:endParaRPr sz="9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73425">
                <a:tc>
                  <a:txBody>
                    <a:bodyPr/>
                    <a:lstStyle/>
                    <a:p>
                      <a:pPr marL="0" lvl="0" indent="0" algn="l" rtl="0">
                        <a:lnSpc>
                          <a:spcPct val="80000"/>
                        </a:lnSpc>
                        <a:spcBef>
                          <a:spcPts val="0"/>
                        </a:spcBef>
                        <a:spcAft>
                          <a:spcPts val="0"/>
                        </a:spcAft>
                        <a:buNone/>
                      </a:pPr>
                      <a:r>
                        <a:rPr lang="en" sz="1100" dirty="0"/>
                        <a:t>Health (WA)</a:t>
                      </a:r>
                      <a:endParaRPr sz="11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H1.Sa2.4a</a:t>
                      </a:r>
                      <a:endParaRPr sz="10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900" dirty="0">
                          <a:solidFill>
                            <a:schemeClr val="dk1"/>
                          </a:solidFill>
                        </a:rPr>
                        <a:t>Describe how to prepare for an emergency. </a:t>
                      </a:r>
                      <a:endParaRPr sz="900" dirty="0">
                        <a:solidFill>
                          <a:schemeClr val="dk1"/>
                        </a:solidFill>
                      </a:endParaRPr>
                    </a:p>
                    <a:p>
                      <a:pPr marL="0" lvl="0" indent="0" algn="l" rtl="0">
                        <a:lnSpc>
                          <a:spcPct val="80000"/>
                        </a:lnSpc>
                        <a:spcBef>
                          <a:spcPts val="0"/>
                        </a:spcBef>
                        <a:spcAft>
                          <a:spcPts val="0"/>
                        </a:spcAft>
                        <a:buNone/>
                      </a:pPr>
                      <a:endParaRPr sz="9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 name="TextBox 7">
            <a:extLst>
              <a:ext uri="{FF2B5EF4-FFF2-40B4-BE49-F238E27FC236}">
                <a16:creationId xmlns:a16="http://schemas.microsoft.com/office/drawing/2014/main" id="{18F71247-1831-7871-88C5-060B27812747}"/>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6" name="Slide Number Placeholder 11">
            <a:extLst>
              <a:ext uri="{FF2B5EF4-FFF2-40B4-BE49-F238E27FC236}">
                <a16:creationId xmlns:a16="http://schemas.microsoft.com/office/drawing/2014/main" id="{EAC39DC8-FC7B-F53D-35F4-3D890DCF665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49</a:t>
            </a:fld>
            <a:endParaRPr lang="en-US" sz="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Teaching Steps - </a:t>
            </a:r>
            <a:r>
              <a:rPr lang="en" sz="1800" b="1" i="1">
                <a:solidFill>
                  <a:schemeClr val="tx1"/>
                </a:solidFill>
              </a:rPr>
              <a:t>page 2</a:t>
            </a:r>
            <a:endParaRPr sz="1800" b="1" i="1">
              <a:solidFill>
                <a:schemeClr val="tx1"/>
              </a:solidFill>
            </a:endParaRPr>
          </a:p>
        </p:txBody>
      </p:sp>
      <p:sp>
        <p:nvSpPr>
          <p:cNvPr id="77" name="Google Shape;77;p14"/>
          <p:cNvSpPr txBox="1">
            <a:spLocks noGrp="1"/>
          </p:cNvSpPr>
          <p:nvPr>
            <p:ph type="body" idx="1"/>
          </p:nvPr>
        </p:nvSpPr>
        <p:spPr>
          <a:xfrm>
            <a:off x="159300" y="1014760"/>
            <a:ext cx="8775300" cy="3552491"/>
          </a:xfrm>
          <a:prstGeom prst="rect">
            <a:avLst/>
          </a:prstGeom>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Font typeface="+mj-lt"/>
              <a:buAutoNum type="arabicPeriod" startAt="4"/>
            </a:pPr>
            <a:r>
              <a:rPr lang="en" sz="1200" u="sng">
                <a:solidFill>
                  <a:schemeClr val="hlink"/>
                </a:solidFill>
                <a:hlinkClick r:id="rId3" action="ppaction://hlinksldjump"/>
              </a:rPr>
              <a:t>SLIDE 16</a:t>
            </a:r>
            <a:r>
              <a:rPr lang="en" sz="1200"/>
              <a:t> - Tell students that before we start our earthquake drill, we’ll see what they already know about earthquakes. Tell them you’ll read a statement, and give them 15 seconds to discuss with their elbow partner. Set a timer if you’d like. When the timer goes off, they will put their thumbs up if they think the statement is true, and their thumbs down if they think the statement is false. Once students have responded, go to the next slide to reveal the answer. Read, “An earthquake will happen somewhere today.” Hit down or enter to start the timer. </a:t>
            </a:r>
            <a:endParaRPr sz="1200"/>
          </a:p>
          <a:p>
            <a:pPr marL="685800" lvl="0" indent="-228600" algn="l" rtl="0">
              <a:spcBef>
                <a:spcPts val="0"/>
              </a:spcBef>
              <a:spcAft>
                <a:spcPts val="0"/>
              </a:spcAft>
              <a:buFont typeface="+mj-lt"/>
              <a:buAutoNum type="arabicPeriod" startAt="4"/>
            </a:pPr>
            <a:endParaRPr sz="1200"/>
          </a:p>
          <a:p>
            <a:pPr marL="457200" lvl="0" indent="-304800" algn="l" rtl="0">
              <a:spcBef>
                <a:spcPts val="0"/>
              </a:spcBef>
              <a:spcAft>
                <a:spcPts val="0"/>
              </a:spcAft>
              <a:buSzPts val="1200"/>
              <a:buFont typeface="+mj-lt"/>
              <a:buAutoNum type="arabicPeriod" startAt="4"/>
            </a:pPr>
            <a:r>
              <a:rPr lang="en" sz="1200" u="sng">
                <a:solidFill>
                  <a:schemeClr val="hlink"/>
                </a:solidFill>
                <a:hlinkClick r:id="rId4" action="ppaction://hlinksldjump"/>
              </a:rPr>
              <a:t>SLIDE 17</a:t>
            </a:r>
            <a:r>
              <a:rPr lang="en" sz="1200"/>
              <a:t> - </a:t>
            </a:r>
            <a:r>
              <a:rPr lang="en" sz="1200" i="1"/>
              <a:t>Audio will automatically play on the slide. </a:t>
            </a:r>
            <a:r>
              <a:rPr lang="en" sz="1200" u="sng"/>
              <a:t>AUDIO SCRIPT</a:t>
            </a:r>
            <a:r>
              <a:rPr lang="en" sz="1200"/>
              <a:t>: TRUE. Earthquakes are happening all over the world, and all the time. There’s likely one happening right now somewhere. Most of them might be too small for us to feel, but specialized machines are always recording seismic waves under the Earth’s surface.</a:t>
            </a:r>
            <a:endParaRPr sz="1200"/>
          </a:p>
          <a:p>
            <a:pPr marL="228600" lvl="0" indent="-228600" algn="l" rtl="0">
              <a:spcBef>
                <a:spcPts val="0"/>
              </a:spcBef>
              <a:spcAft>
                <a:spcPts val="0"/>
              </a:spcAft>
              <a:buFont typeface="+mj-lt"/>
              <a:buAutoNum type="arabicPeriod" startAt="4"/>
            </a:pPr>
            <a:endParaRPr sz="1200"/>
          </a:p>
          <a:p>
            <a:pPr marL="457200" lvl="0" indent="-301625" algn="l" rtl="0">
              <a:spcBef>
                <a:spcPts val="0"/>
              </a:spcBef>
              <a:spcAft>
                <a:spcPts val="0"/>
              </a:spcAft>
              <a:buSzPts val="1150"/>
              <a:buFont typeface="+mj-lt"/>
              <a:buAutoNum type="arabicPeriod" startAt="4"/>
            </a:pPr>
            <a:r>
              <a:rPr lang="en" sz="1150" u="sng">
                <a:solidFill>
                  <a:schemeClr val="hlink"/>
                </a:solidFill>
                <a:hlinkClick r:id="rId5" action="ppaction://hlinksldjump"/>
              </a:rPr>
              <a:t>SLIDE 18</a:t>
            </a:r>
            <a:r>
              <a:rPr lang="en" sz="1150">
                <a:solidFill>
                  <a:schemeClr val="dk1"/>
                </a:solidFill>
              </a:rPr>
              <a:t> - Read, “Scientists can predict when an earthquake will happen,” and start the 15 second timer for student discussion. When the timer goes off, students should put their thumbs up if they think the statement is true, and their thumbs down if they think the statement is false. Once students have responded, go to the next slide to reveal the answer.  </a:t>
            </a:r>
            <a:endParaRPr sz="1150">
              <a:solidFill>
                <a:schemeClr val="dk1"/>
              </a:solidFill>
            </a:endParaRPr>
          </a:p>
          <a:p>
            <a:pPr marL="685800" lvl="0" indent="-228600" algn="l" rtl="0">
              <a:spcBef>
                <a:spcPts val="0"/>
              </a:spcBef>
              <a:spcAft>
                <a:spcPts val="0"/>
              </a:spcAft>
              <a:buFont typeface="+mj-lt"/>
              <a:buAutoNum type="arabicPeriod" startAt="4"/>
            </a:pPr>
            <a:endParaRPr sz="1150">
              <a:solidFill>
                <a:schemeClr val="dk1"/>
              </a:solidFill>
            </a:endParaRPr>
          </a:p>
          <a:p>
            <a:pPr marL="457200" lvl="0" indent="-301625" algn="l" rtl="0">
              <a:spcBef>
                <a:spcPts val="0"/>
              </a:spcBef>
              <a:spcAft>
                <a:spcPts val="0"/>
              </a:spcAft>
              <a:buSzPts val="1150"/>
              <a:buFont typeface="+mj-lt"/>
              <a:buAutoNum type="arabicPeriod" startAt="4"/>
            </a:pPr>
            <a:r>
              <a:rPr lang="en" sz="1150" u="sng">
                <a:solidFill>
                  <a:schemeClr val="hlink"/>
                </a:solidFill>
                <a:hlinkClick r:id="rId6" action="ppaction://hlinksldjump"/>
              </a:rPr>
              <a:t>SLIDE 19 </a:t>
            </a:r>
            <a:r>
              <a:rPr lang="en" sz="1150">
                <a:solidFill>
                  <a:schemeClr val="dk1"/>
                </a:solidFill>
              </a:rPr>
              <a:t>- </a:t>
            </a:r>
            <a:r>
              <a:rPr lang="en" sz="1150" i="1">
                <a:solidFill>
                  <a:schemeClr val="dk1"/>
                </a:solidFill>
              </a:rPr>
              <a:t>Audio will automatically play on the slide. </a:t>
            </a:r>
            <a:r>
              <a:rPr lang="en" sz="1150" u="sng">
                <a:solidFill>
                  <a:schemeClr val="dk1"/>
                </a:solidFill>
              </a:rPr>
              <a:t>AUDIO SCRIPT</a:t>
            </a:r>
            <a:r>
              <a:rPr lang="en" sz="1150">
                <a:solidFill>
                  <a:schemeClr val="dk1"/>
                </a:solidFill>
              </a:rPr>
              <a:t>: FALSE. Scientists cannot predict exactly when an earthquake will happen. However, recent technology can send out alerts to people once the earthquake starts that may arrive to certain people before strong shaking happens in their area. Your school has the ShakeAlert</a:t>
            </a:r>
            <a:r>
              <a:rPr lang="en" sz="1150" baseline="30000">
                <a:solidFill>
                  <a:schemeClr val="dk1"/>
                </a:solidFill>
              </a:rPr>
              <a:t>Ⓡ</a:t>
            </a:r>
            <a:r>
              <a:rPr lang="en" sz="1150">
                <a:solidFill>
                  <a:schemeClr val="dk1"/>
                </a:solidFill>
              </a:rPr>
              <a:t> Earthquake Early Warning system installed.</a:t>
            </a:r>
            <a:endParaRPr sz="1150">
              <a:solidFill>
                <a:schemeClr val="dk1"/>
              </a:solidFill>
            </a:endParaRPr>
          </a:p>
        </p:txBody>
      </p:sp>
      <p:sp>
        <p:nvSpPr>
          <p:cNvPr id="2" name="TextBox 7">
            <a:extLst>
              <a:ext uri="{FF2B5EF4-FFF2-40B4-BE49-F238E27FC236}">
                <a16:creationId xmlns:a16="http://schemas.microsoft.com/office/drawing/2014/main" id="{7EE34B79-851D-6B47-C524-1DA81072310E}"/>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4" name="Slide Number Placeholder 11">
            <a:extLst>
              <a:ext uri="{FF2B5EF4-FFF2-40B4-BE49-F238E27FC236}">
                <a16:creationId xmlns:a16="http://schemas.microsoft.com/office/drawing/2014/main" id="{31B18DA3-55E6-0BF5-7639-D7079AF8567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a:t>
            </a:fld>
            <a:endParaRPr lang="en-US" sz="9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489"/>
        <p:cNvGrpSpPr/>
        <p:nvPr/>
      </p:nvGrpSpPr>
      <p:grpSpPr>
        <a:xfrm>
          <a:off x="0" y="0"/>
          <a:ext cx="0" cy="0"/>
          <a:chOff x="0" y="0"/>
          <a:chExt cx="0" cy="0"/>
        </a:xfrm>
      </p:grpSpPr>
      <p:sp>
        <p:nvSpPr>
          <p:cNvPr id="491" name="Google Shape;491;p59"/>
          <p:cNvSpPr txBox="1">
            <a:spLocks noGrp="1"/>
          </p:cNvSpPr>
          <p:nvPr>
            <p:ph type="title"/>
          </p:nvPr>
        </p:nvSpPr>
        <p:spPr>
          <a:xfrm>
            <a:off x="121200" y="614600"/>
            <a:ext cx="8520600" cy="34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Content Standards - 5th Grade</a:t>
            </a:r>
            <a:endParaRPr sz="1800" b="1">
              <a:solidFill>
                <a:schemeClr val="tx1"/>
              </a:solidFill>
            </a:endParaRPr>
          </a:p>
        </p:txBody>
      </p:sp>
      <p:graphicFrame>
        <p:nvGraphicFramePr>
          <p:cNvPr id="4" name="Google Shape;490;p59">
            <a:extLst>
              <a:ext uri="{FF2B5EF4-FFF2-40B4-BE49-F238E27FC236}">
                <a16:creationId xmlns:a16="http://schemas.microsoft.com/office/drawing/2014/main" id="{27EFBB3F-9E0F-4B7E-DD25-BFF4DA0522EA}"/>
              </a:ext>
            </a:extLst>
          </p:cNvPr>
          <p:cNvGraphicFramePr/>
          <p:nvPr>
            <p:extLst>
              <p:ext uri="{D42A27DB-BD31-4B8C-83A1-F6EECF244321}">
                <p14:modId xmlns:p14="http://schemas.microsoft.com/office/powerpoint/2010/main" val="4134747554"/>
              </p:ext>
            </p:extLst>
          </p:nvPr>
        </p:nvGraphicFramePr>
        <p:xfrm>
          <a:off x="187900" y="1101575"/>
          <a:ext cx="8644400" cy="3200280"/>
        </p:xfrm>
        <a:graphic>
          <a:graphicData uri="http://schemas.openxmlformats.org/drawingml/2006/table">
            <a:tbl>
              <a:tblPr>
                <a:noFill/>
              </a:tblPr>
              <a:tblGrid>
                <a:gridCol w="974100">
                  <a:extLst>
                    <a:ext uri="{9D8B030D-6E8A-4147-A177-3AD203B41FA5}">
                      <a16:colId xmlns:a16="http://schemas.microsoft.com/office/drawing/2014/main" val="20000"/>
                    </a:ext>
                  </a:extLst>
                </a:gridCol>
                <a:gridCol w="1082100">
                  <a:extLst>
                    <a:ext uri="{9D8B030D-6E8A-4147-A177-3AD203B41FA5}">
                      <a16:colId xmlns:a16="http://schemas.microsoft.com/office/drawing/2014/main" val="20001"/>
                    </a:ext>
                  </a:extLst>
                </a:gridCol>
                <a:gridCol w="65882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sz="1100"/>
                        <a:t>CC Writing</a:t>
                      </a:r>
                      <a:endParaRPr sz="11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000">
                          <a:solidFill>
                            <a:schemeClr val="dk1"/>
                          </a:solidFill>
                        </a:rPr>
                        <a:t>CCSS.ELA-LITERACY.W.5.8</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900">
                          <a:solidFill>
                            <a:schemeClr val="dk1"/>
                          </a:solidFill>
                        </a:rPr>
                        <a:t>Recall relevant information from experiences or gather relevant information from print and digital sources; summarize or paraphrase information in notes and finished work, and provide a list of sources.</a:t>
                      </a:r>
                      <a:endParaRPr sz="9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1000">
                <a:tc rowSpan="2">
                  <a:txBody>
                    <a:bodyPr/>
                    <a:lstStyle/>
                    <a:p>
                      <a:pPr marL="0" lvl="0" indent="0" algn="l" rtl="0">
                        <a:spcBef>
                          <a:spcPts val="0"/>
                        </a:spcBef>
                        <a:spcAft>
                          <a:spcPts val="0"/>
                        </a:spcAft>
                        <a:buNone/>
                      </a:pPr>
                      <a:r>
                        <a:rPr lang="en" sz="1100"/>
                        <a:t>CC Speaking &amp; Listening</a:t>
                      </a:r>
                      <a:endParaRPr sz="11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000">
                          <a:solidFill>
                            <a:schemeClr val="dk1"/>
                          </a:solidFill>
                        </a:rPr>
                        <a:t>CCSS.ELA-LITERACY.SL.5.1</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900">
                          <a:solidFill>
                            <a:srgbClr val="202020"/>
                          </a:solidFill>
                        </a:rPr>
                        <a:t>Engage effectively in a range of collaborative discussions (one-on-one, in groups, and teacher-led) with diverse partners on </a:t>
                      </a:r>
                      <a:r>
                        <a:rPr lang="en" sz="900" i="1">
                          <a:solidFill>
                            <a:srgbClr val="202020"/>
                          </a:solidFill>
                        </a:rPr>
                        <a:t>grade 5 topics and texts</a:t>
                      </a:r>
                      <a:r>
                        <a:rPr lang="en" sz="900">
                          <a:solidFill>
                            <a:srgbClr val="202020"/>
                          </a:solidFill>
                        </a:rPr>
                        <a:t>, building on others' ideas and expressing their own clearly.</a:t>
                      </a:r>
                      <a:endParaRPr sz="9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1000">
                <a:tc vMerge="1">
                  <a:txBody>
                    <a:bodyPr/>
                    <a:lstStyle/>
                    <a:p>
                      <a:endParaRPr lang="en-US"/>
                    </a:p>
                  </a:txBody>
                  <a:tcPr/>
                </a:tc>
                <a:tc>
                  <a:txBody>
                    <a:bodyPr/>
                    <a:lstStyle/>
                    <a:p>
                      <a:pPr marL="0" lvl="0" indent="0" algn="l" rtl="0">
                        <a:spcBef>
                          <a:spcPts val="0"/>
                        </a:spcBef>
                        <a:spcAft>
                          <a:spcPts val="0"/>
                        </a:spcAft>
                        <a:buNone/>
                      </a:pPr>
                      <a:r>
                        <a:rPr lang="en" sz="1000">
                          <a:solidFill>
                            <a:schemeClr val="dk1"/>
                          </a:solidFill>
                        </a:rPr>
                        <a:t>CCSS.ELA-LITERACY.SL.5.3</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900">
                          <a:solidFill>
                            <a:srgbClr val="202020"/>
                          </a:solidFill>
                        </a:rPr>
                        <a:t>Summarize the points a speaker makes and explain how each claim is supported by reasons and evidence.</a:t>
                      </a:r>
                      <a:endParaRPr sz="9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1000">
                <a:tc gridSpan="2">
                  <a:txBody>
                    <a:bodyPr/>
                    <a:lstStyle/>
                    <a:p>
                      <a:pPr marL="0" lvl="0" indent="0" algn="l" rtl="0">
                        <a:spcBef>
                          <a:spcPts val="0"/>
                        </a:spcBef>
                        <a:spcAft>
                          <a:spcPts val="0"/>
                        </a:spcAft>
                        <a:buNone/>
                      </a:pPr>
                      <a:r>
                        <a:rPr lang="en" sz="1100"/>
                        <a:t>Historical &amp; Social Sciences Analysis Skills (CA, K-5)</a:t>
                      </a:r>
                      <a:endParaRPr sz="11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lvl="0" indent="0" algn="l" rtl="0">
                        <a:spcBef>
                          <a:spcPts val="0"/>
                        </a:spcBef>
                        <a:spcAft>
                          <a:spcPts val="0"/>
                        </a:spcAft>
                        <a:buNone/>
                      </a:pPr>
                      <a:r>
                        <a:rPr lang="en" sz="900">
                          <a:solidFill>
                            <a:schemeClr val="dk1"/>
                          </a:solidFill>
                        </a:rPr>
                        <a:t>Students use map and globe skills to determine the absolute locations of places and interpret information available through a map’s or globe’s legend, scale, and symbolic representations. </a:t>
                      </a:r>
                      <a:endParaRPr sz="90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100"/>
                        <a:t>Health (OR)</a:t>
                      </a:r>
                      <a:endParaRPr sz="11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5.SFA.6 </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Discuss steps to take to prepare for natural disasters.</a:t>
                      </a:r>
                      <a:endParaRPr sz="90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100"/>
                        <a:t>Health (WA)</a:t>
                      </a:r>
                      <a:endParaRPr sz="11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H1.Sa2.5 </a:t>
                      </a:r>
                      <a:endParaRPr sz="100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900" dirty="0">
                          <a:solidFill>
                            <a:schemeClr val="dk1"/>
                          </a:solidFill>
                        </a:rPr>
                        <a:t>Explain how to respond to emergency situations. </a:t>
                      </a:r>
                      <a:endParaRPr sz="900" dirty="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TextBox 7">
            <a:extLst>
              <a:ext uri="{FF2B5EF4-FFF2-40B4-BE49-F238E27FC236}">
                <a16:creationId xmlns:a16="http://schemas.microsoft.com/office/drawing/2014/main" id="{85A8DDBA-738B-2F7C-768A-12B25FB78125}"/>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6" name="Slide Number Placeholder 11">
            <a:extLst>
              <a:ext uri="{FF2B5EF4-FFF2-40B4-BE49-F238E27FC236}">
                <a16:creationId xmlns:a16="http://schemas.microsoft.com/office/drawing/2014/main" id="{0AD9DC10-A530-D17E-EB3D-F4C79F46F6B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50</a:t>
            </a:fld>
            <a:endParaRPr lang="en-US" sz="9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33853" y="562462"/>
            <a:ext cx="8537122" cy="407453"/>
          </a:xfrm>
        </p:spPr>
        <p:txBody>
          <a:bodyPr/>
          <a:lstStyle/>
          <a:p>
            <a:r>
              <a:rPr lang="en" dirty="0"/>
              <a:t>Background - Earthquake Hazard</a:t>
            </a:r>
            <a:endParaRPr lang="en-US" dirty="0">
              <a:solidFill>
                <a:schemeClr val="tx1"/>
              </a:solidFill>
            </a:endParaRPr>
          </a:p>
        </p:txBody>
      </p:sp>
      <p:sp>
        <p:nvSpPr>
          <p:cNvPr id="5" name="Content Placeholder 4">
            <a:extLst>
              <a:ext uri="{FF2B5EF4-FFF2-40B4-BE49-F238E27FC236}">
                <a16:creationId xmlns:a16="http://schemas.microsoft.com/office/drawing/2014/main" id="{1220F64A-8C6B-2761-C1D9-984C27CA71EC}"/>
              </a:ext>
            </a:extLst>
          </p:cNvPr>
          <p:cNvSpPr>
            <a:spLocks noGrp="1"/>
          </p:cNvSpPr>
          <p:nvPr>
            <p:ph idx="1"/>
          </p:nvPr>
        </p:nvSpPr>
        <p:spPr>
          <a:xfrm>
            <a:off x="162133" y="969915"/>
            <a:ext cx="4531598" cy="3460292"/>
          </a:xfrm>
        </p:spPr>
        <p:txBody>
          <a:bodyPr>
            <a:noAutofit/>
          </a:bodyPr>
          <a:lstStyle/>
          <a:p>
            <a:pPr marL="0" indent="0">
              <a:lnSpc>
                <a:spcPct val="100000"/>
              </a:lnSpc>
              <a:spcBef>
                <a:spcPts val="0"/>
              </a:spcBef>
              <a:buClr>
                <a:schemeClr val="dk1"/>
              </a:buClr>
              <a:buSzPts val="1100"/>
              <a:buNone/>
            </a:pPr>
            <a:r>
              <a:rPr lang="en-US" sz="1200" dirty="0"/>
              <a:t>California, Oregon, and Washington all face hazards from earthquakes because of the underlying tectonic plates, which constantly grind against each other. </a:t>
            </a:r>
            <a:r>
              <a:rPr lang="en-US" sz="1200" dirty="0">
                <a:solidFill>
                  <a:schemeClr val="dk1"/>
                </a:solidFill>
              </a:rPr>
              <a:t>This friction creates "faults," lines of weakness in the Earth's tectonic plates (lithosphere) where earthquakes are most likely to occur. </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t>While smaller</a:t>
            </a:r>
            <a:r>
              <a:rPr lang="en-US" sz="1200" dirty="0">
                <a:solidFill>
                  <a:schemeClr val="dk1"/>
                </a:solidFill>
              </a:rPr>
              <a:t> earthquakes happen often, scientists think a</a:t>
            </a:r>
            <a:r>
              <a:rPr lang="en-US" sz="1200" dirty="0"/>
              <a:t> major earthquake could happen any time, so it's important to be prepared.</a:t>
            </a:r>
          </a:p>
          <a:p>
            <a:pPr marL="342900" indent="0">
              <a:lnSpc>
                <a:spcPct val="100000"/>
              </a:lnSpc>
              <a:spcBef>
                <a:spcPts val="0"/>
              </a:spcBef>
              <a:buNone/>
            </a:pPr>
            <a:endParaRPr lang="en-US" sz="1125" dirty="0"/>
          </a:p>
          <a:p>
            <a:pPr marL="0" indent="0">
              <a:lnSpc>
                <a:spcPct val="100000"/>
              </a:lnSpc>
              <a:spcBef>
                <a:spcPts val="0"/>
              </a:spcBef>
              <a:buNone/>
            </a:pPr>
            <a:r>
              <a:rPr lang="en-US" sz="1125" dirty="0"/>
              <a:t>For more information: </a:t>
            </a:r>
            <a:r>
              <a:rPr lang="en-US" sz="1125" dirty="0">
                <a:solidFill>
                  <a:schemeClr val="hlink"/>
                </a:solidFill>
                <a:uFill>
                  <a:noFill/>
                </a:uFill>
                <a:hlinkClick r:id="rId3"/>
              </a:rPr>
              <a:t>Faults, Plate Tectonics &amp; Earthquake Hazards - Animations / Videos</a:t>
            </a:r>
            <a:endParaRPr lang="en-US" sz="1125" dirty="0"/>
          </a:p>
          <a:p>
            <a:pPr marL="0" indent="0">
              <a:lnSpc>
                <a:spcPct val="100000"/>
              </a:lnSpc>
              <a:buNone/>
            </a:pPr>
            <a:endParaRPr lang="en-US" sz="1125" dirty="0"/>
          </a:p>
        </p:txBody>
      </p:sp>
      <p:pic>
        <p:nvPicPr>
          <p:cNvPr id="6" name="Google Shape;376;p47">
            <a:extLst>
              <a:ext uri="{FF2B5EF4-FFF2-40B4-BE49-F238E27FC236}">
                <a16:creationId xmlns:a16="http://schemas.microsoft.com/office/drawing/2014/main" id="{FEC736A9-741A-0222-2D8B-A7933110B322}"/>
              </a:ext>
            </a:extLst>
          </p:cNvPr>
          <p:cNvPicPr preferRelativeResize="0"/>
          <p:nvPr/>
        </p:nvPicPr>
        <p:blipFill>
          <a:blip r:embed="rId4">
            <a:alphaModFix/>
          </a:blip>
          <a:stretch>
            <a:fillRect/>
          </a:stretch>
        </p:blipFill>
        <p:spPr>
          <a:xfrm>
            <a:off x="4919031" y="684786"/>
            <a:ext cx="4003622" cy="3773929"/>
          </a:xfrm>
          <a:prstGeom prst="roundRect">
            <a:avLst>
              <a:gd name="adj" fmla="val 2429"/>
            </a:avLst>
          </a:prstGeom>
          <a:noFill/>
          <a:ln w="9525" cap="flat" cmpd="sng">
            <a:solidFill>
              <a:schemeClr val="dk2"/>
            </a:solidFill>
            <a:prstDash val="solid"/>
            <a:round/>
            <a:headEnd type="none" w="sm" len="sm"/>
            <a:tailEnd type="none" w="sm" len="sm"/>
          </a:ln>
        </p:spPr>
      </p:pic>
      <p:sp>
        <p:nvSpPr>
          <p:cNvPr id="3" name="TextBox 7">
            <a:extLst>
              <a:ext uri="{FF2B5EF4-FFF2-40B4-BE49-F238E27FC236}">
                <a16:creationId xmlns:a16="http://schemas.microsoft.com/office/drawing/2014/main" id="{81B69666-07AC-5B4D-08B9-F0E70C114F56}"/>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8" name="Slide Number Placeholder 11">
            <a:extLst>
              <a:ext uri="{FF2B5EF4-FFF2-40B4-BE49-F238E27FC236}">
                <a16:creationId xmlns:a16="http://schemas.microsoft.com/office/drawing/2014/main" id="{9F300C10-FE97-7D77-3588-7B6EF598015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51</a:t>
            </a:fld>
            <a:endParaRPr lang="en-US" sz="900"/>
          </a:p>
        </p:txBody>
      </p:sp>
    </p:spTree>
    <p:extLst>
      <p:ext uri="{BB962C8B-B14F-4D97-AF65-F5344CB8AC3E}">
        <p14:creationId xmlns:p14="http://schemas.microsoft.com/office/powerpoint/2010/main" val="2064142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43878" y="553035"/>
            <a:ext cx="8677926" cy="407453"/>
          </a:xfrm>
        </p:spPr>
        <p:txBody>
          <a:bodyPr>
            <a:normAutofit fontScale="90000"/>
          </a:bodyPr>
          <a:lstStyle/>
          <a:p>
            <a:r>
              <a:rPr lang="en" dirty="0"/>
              <a:t>Background - How </a:t>
            </a:r>
            <a:r>
              <a:rPr lang="en" dirty="0" err="1"/>
              <a:t>ShakeAlert</a:t>
            </a:r>
            <a:r>
              <a:rPr lang="en" baseline="30000" dirty="0"/>
              <a:t>Ⓡ</a:t>
            </a:r>
            <a:r>
              <a:rPr lang="en" dirty="0"/>
              <a:t> Earthquake Early Warning System Works</a:t>
            </a:r>
            <a:endParaRPr lang="en-US" dirty="0">
              <a:solidFill>
                <a:schemeClr val="tx1"/>
              </a:solidFill>
            </a:endParaRPr>
          </a:p>
        </p:txBody>
      </p:sp>
      <p:pic>
        <p:nvPicPr>
          <p:cNvPr id="8" name="Google Shape;385;p48" title="1A_SAIsNot EQPrediction_No Copy_Infographic_V3(JPG).jpg">
            <a:extLst>
              <a:ext uri="{FF2B5EF4-FFF2-40B4-BE49-F238E27FC236}">
                <a16:creationId xmlns:a16="http://schemas.microsoft.com/office/drawing/2014/main" id="{CF696B03-0479-9679-1409-E23F42B0751F}"/>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054686" y="1488257"/>
            <a:ext cx="3933722" cy="2689549"/>
          </a:xfrm>
          <a:prstGeom prst="roundRect">
            <a:avLst>
              <a:gd name="adj" fmla="val 2998"/>
            </a:avLst>
          </a:prstGeom>
          <a:noFill/>
          <a:ln w="9525" cap="flat" cmpd="sng">
            <a:solidFill>
              <a:schemeClr val="dk2"/>
            </a:solidFill>
            <a:prstDash val="solid"/>
            <a:round/>
            <a:headEnd type="none" w="sm" len="sm"/>
            <a:tailEnd type="none" w="sm" len="sm"/>
          </a:ln>
        </p:spPr>
      </p:pic>
      <p:sp>
        <p:nvSpPr>
          <p:cNvPr id="3" name="TextBox 2">
            <a:extLst>
              <a:ext uri="{FF2B5EF4-FFF2-40B4-BE49-F238E27FC236}">
                <a16:creationId xmlns:a16="http://schemas.microsoft.com/office/drawing/2014/main" id="{1A604228-82E7-6224-B080-4FA975E42258}"/>
              </a:ext>
            </a:extLst>
          </p:cNvPr>
          <p:cNvSpPr txBox="1"/>
          <p:nvPr/>
        </p:nvSpPr>
        <p:spPr>
          <a:xfrm>
            <a:off x="99396" y="1071240"/>
            <a:ext cx="4886325" cy="3624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6565" indent="-342900">
              <a:buFont typeface=""/>
              <a:buAutoNum type="arabicPeriod"/>
            </a:pPr>
            <a:r>
              <a:rPr lang="en-US" sz="1350" dirty="0">
                <a:cs typeface="Arial"/>
              </a:rPr>
              <a:t>During an earthquake, a rupturing fault sends out different types of waves. The fast-moving P-wave is first to arrive, followed by the slower S-wave and later-arriving surface waves.​</a:t>
            </a:r>
            <a:endParaRPr lang="en-US" dirty="0"/>
          </a:p>
          <a:p>
            <a:pPr marL="456565" indent="-342900">
              <a:buFont typeface=""/>
              <a:buAutoNum type="arabicPeriod"/>
            </a:pPr>
            <a:endParaRPr lang="en-US" sz="1350" dirty="0">
              <a:cs typeface="Arial"/>
            </a:endParaRPr>
          </a:p>
          <a:p>
            <a:pPr marL="456565" indent="-342900">
              <a:buFont typeface=""/>
              <a:buAutoNum type="arabicPeriod"/>
            </a:pPr>
            <a:r>
              <a:rPr lang="en-US" sz="1350" dirty="0">
                <a:cs typeface="Arial"/>
              </a:rPr>
              <a:t>Sensors detect the P-wave and immediately transmit data to a </a:t>
            </a:r>
            <a:r>
              <a:rPr lang="en-US" sz="1350" dirty="0" err="1">
                <a:cs typeface="Arial"/>
              </a:rPr>
              <a:t>ShakeAlert</a:t>
            </a:r>
            <a:r>
              <a:rPr lang="en-US" sz="1350" dirty="0">
                <a:cs typeface="Arial"/>
              </a:rPr>
              <a:t> processing center where the location, size, and estimated shaking of the quake are determined. If the earthquake fits the right profile a </a:t>
            </a:r>
            <a:r>
              <a:rPr lang="en-US" sz="1350" dirty="0" err="1">
                <a:cs typeface="Arial"/>
              </a:rPr>
              <a:t>ShakeAlert</a:t>
            </a:r>
            <a:r>
              <a:rPr lang="en-US" sz="1350" dirty="0">
                <a:cs typeface="Arial"/>
              </a:rPr>
              <a:t> Message is issued by the USGS.​</a:t>
            </a:r>
          </a:p>
          <a:p>
            <a:pPr marL="456565" indent="-342900">
              <a:buFont typeface=""/>
              <a:buAutoNum type="arabicPeriod"/>
            </a:pPr>
            <a:endParaRPr lang="en-US" sz="1350" dirty="0">
              <a:cs typeface="Arial"/>
            </a:endParaRPr>
          </a:p>
          <a:p>
            <a:pPr marL="456565" indent="-342900">
              <a:buFont typeface=""/>
              <a:buAutoNum type="arabicPeriod"/>
            </a:pPr>
            <a:r>
              <a:rPr lang="en-US" sz="1350" dirty="0">
                <a:cs typeface="Arial"/>
              </a:rPr>
              <a:t>A </a:t>
            </a:r>
            <a:r>
              <a:rPr lang="en-US" sz="1350" dirty="0" err="1">
                <a:cs typeface="Arial"/>
              </a:rPr>
              <a:t>ShakeAlert</a:t>
            </a:r>
            <a:r>
              <a:rPr lang="en-US" sz="1350" dirty="0">
                <a:cs typeface="Arial"/>
              </a:rPr>
              <a:t> Message is then picked up by delivery partners (such as a transportation agency) that could be used to produce an alert to notify people to take a protective action such as Drop, Cover, and Hold On and/or trigger an automated action such as slowing a train.​</a:t>
            </a:r>
          </a:p>
        </p:txBody>
      </p:sp>
      <p:sp>
        <p:nvSpPr>
          <p:cNvPr id="4" name="TextBox 7">
            <a:extLst>
              <a:ext uri="{FF2B5EF4-FFF2-40B4-BE49-F238E27FC236}">
                <a16:creationId xmlns:a16="http://schemas.microsoft.com/office/drawing/2014/main" id="{C7C3A4B5-F1F0-B151-95F2-9A4EF96287C2}"/>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6" name="Slide Number Placeholder 11">
            <a:extLst>
              <a:ext uri="{FF2B5EF4-FFF2-40B4-BE49-F238E27FC236}">
                <a16:creationId xmlns:a16="http://schemas.microsoft.com/office/drawing/2014/main" id="{87B58877-B8D3-D9E9-CC48-B862313C11B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52</a:t>
            </a:fld>
            <a:endParaRPr lang="en-US" sz="900"/>
          </a:p>
        </p:txBody>
      </p:sp>
    </p:spTree>
    <p:extLst>
      <p:ext uri="{BB962C8B-B14F-4D97-AF65-F5344CB8AC3E}">
        <p14:creationId xmlns:p14="http://schemas.microsoft.com/office/powerpoint/2010/main" val="3767716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3009" y="555853"/>
            <a:ext cx="8537122" cy="407453"/>
          </a:xfrm>
        </p:spPr>
        <p:txBody>
          <a:bodyPr>
            <a:normAutofit/>
          </a:bodyPr>
          <a:lstStyle/>
          <a:p>
            <a:r>
              <a:rPr lang="en"/>
              <a:t>Background - Effective Protective Actions</a:t>
            </a:r>
            <a:endParaRPr lang="en-US">
              <a:solidFill>
                <a:schemeClr val="tx1"/>
              </a:solidFill>
            </a:endParaRPr>
          </a:p>
        </p:txBody>
      </p:sp>
      <p:sp>
        <p:nvSpPr>
          <p:cNvPr id="3" name="Google Shape;391;p49">
            <a:extLst>
              <a:ext uri="{FF2B5EF4-FFF2-40B4-BE49-F238E27FC236}">
                <a16:creationId xmlns:a16="http://schemas.microsoft.com/office/drawing/2014/main" id="{70ADC882-1694-F589-663C-39017ECD0BA7}"/>
              </a:ext>
            </a:extLst>
          </p:cNvPr>
          <p:cNvSpPr txBox="1">
            <a:spLocks/>
          </p:cNvSpPr>
          <p:nvPr/>
        </p:nvSpPr>
        <p:spPr>
          <a:xfrm>
            <a:off x="499950" y="1585639"/>
            <a:ext cx="4685114" cy="2562300"/>
          </a:xfrm>
          <a:prstGeom prst="rect">
            <a:avLst/>
          </a:prstGeom>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500" dirty="0"/>
              <a:t>Most earthquake-related injuries and deaths are caused by collapsing walls and roofs, flying glass and falling objects. </a:t>
            </a:r>
          </a:p>
          <a:p>
            <a:pPr marL="0" indent="0">
              <a:spcBef>
                <a:spcPts val="0"/>
              </a:spcBef>
              <a:buNone/>
            </a:pPr>
            <a:endParaRPr lang="en-US" sz="1500" dirty="0"/>
          </a:p>
          <a:p>
            <a:pPr marL="342900" indent="-238125">
              <a:spcBef>
                <a:spcPts val="0"/>
              </a:spcBef>
              <a:buSzPts val="1400"/>
              <a:buFont typeface="Arial" panose="020B0604020202020204" pitchFamily="34" charset="0"/>
              <a:buChar char="●"/>
            </a:pPr>
            <a:r>
              <a:rPr lang="en-US" sz="1500" dirty="0"/>
              <a:t>If you are inside a building, move no more than a few steps, then Drop, Cover, and Hold On.</a:t>
            </a:r>
          </a:p>
          <a:p>
            <a:pPr marL="342900" indent="0">
              <a:spcBef>
                <a:spcPts val="0"/>
              </a:spcBef>
              <a:buNone/>
            </a:pPr>
            <a:endParaRPr lang="en-US" sz="1500" dirty="0"/>
          </a:p>
          <a:p>
            <a:pPr marL="342900" indent="-238125">
              <a:spcBef>
                <a:spcPts val="0"/>
              </a:spcBef>
              <a:buSzPts val="1400"/>
              <a:buFont typeface="Arial" panose="020B0604020202020204" pitchFamily="34" charset="0"/>
              <a:buChar char="●"/>
            </a:pPr>
            <a:r>
              <a:rPr lang="en-US" sz="1500" dirty="0"/>
              <a:t>If you are outdoors when the shaking starts, you should find a clear spot away from buildings, trees, streetlights, and power lines, then Drop, Cover, and Hold On. Stay there until the shaking stops.</a:t>
            </a:r>
          </a:p>
          <a:p>
            <a:pPr marL="342900" indent="0">
              <a:spcBef>
                <a:spcPts val="0"/>
              </a:spcBef>
              <a:buNone/>
            </a:pPr>
            <a:endParaRPr lang="en-US" sz="1500" dirty="0"/>
          </a:p>
          <a:p>
            <a:pPr marL="342900" indent="0">
              <a:spcBef>
                <a:spcPts val="0"/>
              </a:spcBef>
              <a:buNone/>
            </a:pPr>
            <a:endParaRPr lang="en-US" sz="1500" dirty="0"/>
          </a:p>
          <a:p>
            <a:pPr marL="0" indent="0">
              <a:spcBef>
                <a:spcPts val="0"/>
              </a:spcBef>
              <a:buNone/>
            </a:pPr>
            <a:r>
              <a:rPr lang="en-US" sz="900" i="1" dirty="0"/>
              <a:t>For protective actions in various settings (descriptions and gifs), go to </a:t>
            </a:r>
            <a:r>
              <a:rPr lang="en-US" sz="900" i="1" u="sng" dirty="0">
                <a:solidFill>
                  <a:schemeClr val="hlink"/>
                </a:solidFill>
                <a:hlinkClick r:id="rId3"/>
              </a:rPr>
              <a:t>https://www.earthquakecountry.org/step5/</a:t>
            </a:r>
            <a:r>
              <a:rPr lang="en-US" sz="900" i="1" dirty="0"/>
              <a:t> </a:t>
            </a:r>
          </a:p>
        </p:txBody>
      </p:sp>
      <p:pic>
        <p:nvPicPr>
          <p:cNvPr id="4" name="Google Shape;392;p49">
            <a:extLst>
              <a:ext uri="{FF2B5EF4-FFF2-40B4-BE49-F238E27FC236}">
                <a16:creationId xmlns:a16="http://schemas.microsoft.com/office/drawing/2014/main" id="{36436E46-4A84-5DE4-CBFB-02C099188F97}"/>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6158695" y="540144"/>
            <a:ext cx="2400383" cy="4084610"/>
          </a:xfrm>
          <a:prstGeom prst="roundRect">
            <a:avLst>
              <a:gd name="adj" fmla="val 458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7">
            <a:extLst>
              <a:ext uri="{FF2B5EF4-FFF2-40B4-BE49-F238E27FC236}">
                <a16:creationId xmlns:a16="http://schemas.microsoft.com/office/drawing/2014/main" id="{4418553C-5939-8D93-937C-510A3024A633}"/>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8" name="Slide Number Placeholder 11">
            <a:extLst>
              <a:ext uri="{FF2B5EF4-FFF2-40B4-BE49-F238E27FC236}">
                <a16:creationId xmlns:a16="http://schemas.microsoft.com/office/drawing/2014/main" id="{D83BD893-F2E2-919A-901A-AABC6678FE96}"/>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53</a:t>
            </a:fld>
            <a:endParaRPr lang="en-US" sz="900"/>
          </a:p>
        </p:txBody>
      </p:sp>
    </p:spTree>
    <p:extLst>
      <p:ext uri="{BB962C8B-B14F-4D97-AF65-F5344CB8AC3E}">
        <p14:creationId xmlns:p14="http://schemas.microsoft.com/office/powerpoint/2010/main" val="2395920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8897" y="562464"/>
            <a:ext cx="8537122" cy="407453"/>
          </a:xfrm>
        </p:spPr>
        <p:txBody>
          <a:bodyPr>
            <a:normAutofit/>
          </a:bodyPr>
          <a:lstStyle/>
          <a:p>
            <a:r>
              <a:rPr lang="en-US" dirty="0"/>
              <a:t>Rationale</a:t>
            </a:r>
            <a:endParaRPr lang="en-US" dirty="0">
              <a:solidFill>
                <a:schemeClr val="tx1"/>
              </a:solidFill>
            </a:endParaRPr>
          </a:p>
        </p:txBody>
      </p:sp>
      <p:sp>
        <p:nvSpPr>
          <p:cNvPr id="5" name="Google Shape;399;p50">
            <a:extLst>
              <a:ext uri="{FF2B5EF4-FFF2-40B4-BE49-F238E27FC236}">
                <a16:creationId xmlns:a16="http://schemas.microsoft.com/office/drawing/2014/main" id="{92FF1B69-9453-818C-747B-4E6C47D5BE6B}"/>
              </a:ext>
            </a:extLst>
          </p:cNvPr>
          <p:cNvSpPr txBox="1">
            <a:spLocks/>
          </p:cNvSpPr>
          <p:nvPr/>
        </p:nvSpPr>
        <p:spPr>
          <a:xfrm>
            <a:off x="190413" y="979342"/>
            <a:ext cx="8623649" cy="2628450"/>
          </a:xfrm>
          <a:prstGeom prst="rect">
            <a:avLst/>
          </a:prstGeom>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50"/>
              </a:spcAft>
              <a:buNone/>
            </a:pPr>
            <a:r>
              <a:rPr lang="en-US" sz="1050" b="1" dirty="0"/>
              <a:t>Why do we practice earthquake drills? </a:t>
            </a:r>
          </a:p>
          <a:p>
            <a:pPr marL="0" indent="0">
              <a:lnSpc>
                <a:spcPct val="100000"/>
              </a:lnSpc>
              <a:spcBef>
                <a:spcPts val="0"/>
              </a:spcBef>
              <a:spcAft>
                <a:spcPts val="450"/>
              </a:spcAft>
              <a:buNone/>
            </a:pPr>
            <a:r>
              <a:rPr lang="en-US" sz="1050" dirty="0"/>
              <a:t>To react quickly you must practice often. You may only have seconds to protect yourself in an earthquake, before strong shaking knocks you down--or drops something on you.</a:t>
            </a:r>
          </a:p>
          <a:p>
            <a:pPr marL="0" indent="0">
              <a:lnSpc>
                <a:spcPct val="100000"/>
              </a:lnSpc>
              <a:spcBef>
                <a:spcPts val="0"/>
              </a:spcBef>
              <a:spcAft>
                <a:spcPts val="450"/>
              </a:spcAft>
              <a:buClr>
                <a:schemeClr val="dk1"/>
              </a:buClr>
              <a:buSzPts val="1100"/>
              <a:buNone/>
            </a:pPr>
            <a:r>
              <a:rPr lang="en-US" sz="1050" dirty="0"/>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a:t>
            </a:r>
            <a:r>
              <a:rPr lang="en-US" sz="1050" dirty="0">
                <a:solidFill>
                  <a:schemeClr val="dk1"/>
                </a:solidFill>
              </a:rPr>
              <a:t>Drop, Cover, and Hold On, the mo</a:t>
            </a:r>
            <a:r>
              <a:rPr lang="en-US" sz="1050" dirty="0"/>
              <a:t>re likely they will employ it— almost without thinking—when they receive an alert or feel shaking.</a:t>
            </a:r>
            <a:br>
              <a:rPr lang="en-US" sz="1050" dirty="0"/>
            </a:br>
            <a:endParaRPr lang="en-US" sz="1050" u="sng" dirty="0"/>
          </a:p>
          <a:p>
            <a:pPr marL="0" indent="0">
              <a:lnSpc>
                <a:spcPct val="100000"/>
              </a:lnSpc>
              <a:spcBef>
                <a:spcPts val="0"/>
              </a:spcBef>
              <a:spcAft>
                <a:spcPts val="450"/>
              </a:spcAft>
              <a:buNone/>
            </a:pPr>
            <a:r>
              <a:rPr lang="en-US" sz="1050" b="1" dirty="0"/>
              <a:t>Why share the Family Engagement Letter?</a:t>
            </a:r>
          </a:p>
          <a:p>
            <a:pPr marL="288925" indent="-196850">
              <a:lnSpc>
                <a:spcPct val="100000"/>
              </a:lnSpc>
              <a:spcBef>
                <a:spcPts val="0"/>
              </a:spcBef>
              <a:spcAft>
                <a:spcPts val="300"/>
              </a:spcAft>
              <a:buSzPts val="1100"/>
              <a:buFont typeface="Arial" panose="020B0604020202020204" pitchFamily="34" charset="0"/>
              <a:buChar char="●"/>
            </a:pPr>
            <a:r>
              <a:rPr lang="en-US" sz="1050" dirty="0"/>
              <a:t>While schools practice earthquake drills regularly, most other locations don’t. Some students’ family members may not have practiced earthquake drills since they were in school.  </a:t>
            </a:r>
          </a:p>
          <a:p>
            <a:pPr marL="288925" indent="-196850">
              <a:lnSpc>
                <a:spcPct val="100000"/>
              </a:lnSpc>
              <a:spcBef>
                <a:spcPts val="0"/>
              </a:spcBef>
              <a:spcAft>
                <a:spcPts val="300"/>
              </a:spcAft>
              <a:buSzPts val="1100"/>
              <a:buFont typeface="Arial" panose="020B0604020202020204" pitchFamily="34" charset="0"/>
              <a:buChar char="●"/>
            </a:pPr>
            <a:r>
              <a:rPr lang="en-US" sz="1050" dirty="0"/>
              <a:t>Family members may have outdated information about how to stay safe in an earthquake, such as the incorrect belief that standing in doorways or “the triangle of life” will keep one safe in an earthquake. Students will be able to share correct protective actio</a:t>
            </a:r>
            <a:r>
              <a:rPr lang="en-US" sz="1050" dirty="0">
                <a:solidFill>
                  <a:schemeClr val="dk1"/>
                </a:solidFill>
              </a:rPr>
              <a:t>ns (Drop, Cover, and Hold On)</a:t>
            </a:r>
            <a:r>
              <a:rPr lang="en-US" sz="1050" dirty="0"/>
              <a:t> with their family and community members.  </a:t>
            </a:r>
          </a:p>
          <a:p>
            <a:pPr marL="288925" indent="-196850">
              <a:lnSpc>
                <a:spcPct val="100000"/>
              </a:lnSpc>
              <a:spcBef>
                <a:spcPts val="0"/>
              </a:spcBef>
              <a:spcAft>
                <a:spcPts val="300"/>
              </a:spcAft>
              <a:buSzPts val="1100"/>
              <a:buFont typeface="Arial" panose="020B0604020202020204" pitchFamily="34" charset="0"/>
              <a:buChar char="●"/>
            </a:pPr>
            <a:r>
              <a:rPr lang="en-US" sz="1050" dirty="0"/>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p>
          <a:p>
            <a:pPr marL="288925" indent="-196850">
              <a:lnSpc>
                <a:spcPct val="100000"/>
              </a:lnSpc>
              <a:spcBef>
                <a:spcPts val="0"/>
              </a:spcBef>
              <a:spcAft>
                <a:spcPts val="300"/>
              </a:spcAft>
              <a:buSzPts val="1100"/>
              <a:buFont typeface="Arial" panose="020B0604020202020204" pitchFamily="34" charset="0"/>
              <a:buChar char="●"/>
            </a:pPr>
            <a:r>
              <a:rPr lang="en-US" sz="1050" dirty="0"/>
              <a:t>Because earthquakes are infrequent in Oregon and Washington, people may be unaware of the risk of an earthquake. </a:t>
            </a:r>
          </a:p>
          <a:p>
            <a:pPr marL="288925" indent="-196850">
              <a:lnSpc>
                <a:spcPct val="100000"/>
              </a:lnSpc>
              <a:spcBef>
                <a:spcPts val="0"/>
              </a:spcBef>
              <a:spcAft>
                <a:spcPts val="300"/>
              </a:spcAft>
              <a:buSzPts val="1100"/>
              <a:buFont typeface="Arial" panose="020B0604020202020204" pitchFamily="34" charset="0"/>
              <a:buChar char="●"/>
            </a:pPr>
            <a:r>
              <a:rPr lang="en-US" sz="1050" dirty="0"/>
              <a:t>The Family Engagement Letter has links for family members to learn more about earthquakes and protective actions. </a:t>
            </a:r>
          </a:p>
        </p:txBody>
      </p:sp>
      <p:sp>
        <p:nvSpPr>
          <p:cNvPr id="3" name="TextBox 7">
            <a:extLst>
              <a:ext uri="{FF2B5EF4-FFF2-40B4-BE49-F238E27FC236}">
                <a16:creationId xmlns:a16="http://schemas.microsoft.com/office/drawing/2014/main" id="{542E5F8B-C721-04F7-909B-2551DF235A3D}"/>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7" name="Slide Number Placeholder 11">
            <a:extLst>
              <a:ext uri="{FF2B5EF4-FFF2-40B4-BE49-F238E27FC236}">
                <a16:creationId xmlns:a16="http://schemas.microsoft.com/office/drawing/2014/main" id="{54536A88-85F7-7490-DBBB-B74EB866007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54</a:t>
            </a:fld>
            <a:endParaRPr lang="en-US" sz="900"/>
          </a:p>
        </p:txBody>
      </p:sp>
    </p:spTree>
    <p:extLst>
      <p:ext uri="{BB962C8B-B14F-4D97-AF65-F5344CB8AC3E}">
        <p14:creationId xmlns:p14="http://schemas.microsoft.com/office/powerpoint/2010/main" val="1010564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526"/>
        <p:cNvGrpSpPr/>
        <p:nvPr/>
      </p:nvGrpSpPr>
      <p:grpSpPr>
        <a:xfrm>
          <a:off x="0" y="0"/>
          <a:ext cx="0" cy="0"/>
          <a:chOff x="0" y="0"/>
          <a:chExt cx="0" cy="0"/>
        </a:xfrm>
      </p:grpSpPr>
      <p:sp>
        <p:nvSpPr>
          <p:cNvPr id="527" name="Google Shape;527;p64"/>
          <p:cNvSpPr txBox="1">
            <a:spLocks noGrp="1"/>
          </p:cNvSpPr>
          <p:nvPr>
            <p:ph type="title"/>
          </p:nvPr>
        </p:nvSpPr>
        <p:spPr>
          <a:xfrm>
            <a:off x="311700" y="649877"/>
            <a:ext cx="3999900" cy="572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Additional Resources</a:t>
            </a:r>
            <a:endParaRPr sz="1800" b="1">
              <a:solidFill>
                <a:schemeClr val="tx1"/>
              </a:solidFill>
            </a:endParaRPr>
          </a:p>
        </p:txBody>
      </p:sp>
      <p:sp>
        <p:nvSpPr>
          <p:cNvPr id="528" name="Google Shape;528;p64"/>
          <p:cNvSpPr txBox="1">
            <a:spLocks noGrp="1"/>
          </p:cNvSpPr>
          <p:nvPr>
            <p:ph type="body" idx="1"/>
          </p:nvPr>
        </p:nvSpPr>
        <p:spPr>
          <a:xfrm>
            <a:off x="311700" y="1270250"/>
            <a:ext cx="3999900" cy="3298500"/>
          </a:xfrm>
          <a:prstGeom prst="rect">
            <a:avLst/>
          </a:prstGeom>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dirty="0">
                <a:solidFill>
                  <a:schemeClr val="hlink"/>
                </a:solidFill>
                <a:hlinkClick r:id="rId3"/>
              </a:rPr>
              <a:t>ShakeAlert</a:t>
            </a:r>
            <a:r>
              <a:rPr lang="en" baseline="30000" dirty="0">
                <a:solidFill>
                  <a:schemeClr val="hlink"/>
                </a:solidFill>
                <a:uFill>
                  <a:noFill/>
                </a:uFill>
                <a:hlinkClick r:id="rId3"/>
              </a:rPr>
              <a:t>®</a:t>
            </a:r>
            <a:r>
              <a:rPr lang="en" u="sng" dirty="0">
                <a:solidFill>
                  <a:schemeClr val="hlink"/>
                </a:solidFill>
                <a:hlinkClick r:id="rId3"/>
              </a:rPr>
              <a:t> Earthquake Early Warning System</a:t>
            </a:r>
            <a:endParaRPr dirty="0"/>
          </a:p>
          <a:p>
            <a:pPr marL="0" lvl="0" indent="0" algn="l" rtl="0">
              <a:spcBef>
                <a:spcPts val="0"/>
              </a:spcBef>
              <a:spcAft>
                <a:spcPts val="0"/>
              </a:spcAft>
              <a:buClr>
                <a:schemeClr val="dk1"/>
              </a:buClr>
              <a:buSzPts val="1100"/>
              <a:buFont typeface="Arial"/>
              <a:buNone/>
            </a:pPr>
            <a:r>
              <a:rPr lang="en" u="sng" dirty="0">
                <a:solidFill>
                  <a:schemeClr val="hlink"/>
                </a:solidFill>
                <a:hlinkClick r:id="rId3"/>
              </a:rPr>
              <a:t>Education and Training Materials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hlink"/>
                </a:solidFill>
                <a:hlinkClick r:id="rId4"/>
              </a:rPr>
              <a:t>Rocket Rules Activity and Coloring Book for Earthquake Science!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hlink"/>
                </a:solidFill>
                <a:hlinkClick r:id="rId5"/>
              </a:rPr>
              <a:t>Rocket LIVE! Interactive Lesson</a:t>
            </a:r>
            <a:r>
              <a:rPr lang="en" dirty="0"/>
              <a:t> (</a:t>
            </a:r>
            <a:r>
              <a:rPr lang="en" u="sng" dirty="0">
                <a:solidFill>
                  <a:schemeClr val="hlink"/>
                </a:solidFill>
                <a:hlinkClick r:id="rId6"/>
              </a:rPr>
              <a:t>FORM</a:t>
            </a:r>
            <a:r>
              <a:rPr lang="en" dirty="0"/>
              <a:t> for Earthquake Safety Lesson)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hlink"/>
                </a:solidFill>
                <a:hlinkClick r:id="rId7"/>
              </a:rPr>
              <a:t>Earthquake Country Alliance and Shake Out Documents in Many Languages</a:t>
            </a:r>
            <a:endParaRPr dirty="0"/>
          </a:p>
          <a:p>
            <a:pPr marL="0" lvl="0" indent="0" algn="l" rtl="0">
              <a:spcBef>
                <a:spcPts val="0"/>
              </a:spcBef>
              <a:spcAft>
                <a:spcPts val="0"/>
              </a:spcAft>
              <a:buNone/>
            </a:pPr>
            <a:endParaRPr dirty="0"/>
          </a:p>
        </p:txBody>
      </p:sp>
      <p:sp>
        <p:nvSpPr>
          <p:cNvPr id="529" name="Google Shape;529;p64"/>
          <p:cNvSpPr txBox="1">
            <a:spLocks noGrp="1"/>
          </p:cNvSpPr>
          <p:nvPr>
            <p:ph type="body" idx="2"/>
          </p:nvPr>
        </p:nvSpPr>
        <p:spPr>
          <a:xfrm>
            <a:off x="4832400" y="1270375"/>
            <a:ext cx="3999900" cy="3298500"/>
          </a:xfrm>
          <a:prstGeom prst="rect">
            <a:avLst/>
          </a:prstGeom>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8"/>
              </a:rPr>
              <a:t>Great Shake Out lessons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hlink"/>
                </a:solidFill>
                <a:hlinkClick r:id="rId9"/>
              </a:rPr>
              <a:t>Rocket’s Earthquake Safety Activity Book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hlink"/>
                </a:solidFill>
                <a:hlinkClick r:id="rId10"/>
              </a:rPr>
              <a:t>Rocket’s Earthquake Safety Adventure </a:t>
            </a:r>
            <a:endParaRPr dirty="0"/>
          </a:p>
        </p:txBody>
      </p:sp>
      <p:sp>
        <p:nvSpPr>
          <p:cNvPr id="530" name="Google Shape;530;p64"/>
          <p:cNvSpPr txBox="1">
            <a:spLocks noGrp="1"/>
          </p:cNvSpPr>
          <p:nvPr>
            <p:ph type="title" idx="4294967295"/>
          </p:nvPr>
        </p:nvSpPr>
        <p:spPr>
          <a:xfrm>
            <a:off x="4831800" y="649490"/>
            <a:ext cx="4000500" cy="573087"/>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Sources</a:t>
            </a:r>
            <a:endParaRPr sz="1800" b="1">
              <a:solidFill>
                <a:schemeClr val="tx1"/>
              </a:solidFill>
            </a:endParaRPr>
          </a:p>
        </p:txBody>
      </p:sp>
      <p:sp>
        <p:nvSpPr>
          <p:cNvPr id="2" name="TextBox 7">
            <a:extLst>
              <a:ext uri="{FF2B5EF4-FFF2-40B4-BE49-F238E27FC236}">
                <a16:creationId xmlns:a16="http://schemas.microsoft.com/office/drawing/2014/main" id="{30101B93-7C73-B9B1-D8CB-C834E7EB30D3}"/>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4" name="Slide Number Placeholder 11">
            <a:extLst>
              <a:ext uri="{FF2B5EF4-FFF2-40B4-BE49-F238E27FC236}">
                <a16:creationId xmlns:a16="http://schemas.microsoft.com/office/drawing/2014/main" id="{59DEFF40-A8F9-D10C-1DA9-9448A334171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55</a:t>
            </a:fld>
            <a:endParaRPr lang="en-US" sz="900"/>
          </a:p>
        </p:txBody>
      </p:sp>
      <p:cxnSp>
        <p:nvCxnSpPr>
          <p:cNvPr id="11" name="Straight Connector 10">
            <a:extLst>
              <a:ext uri="{FF2B5EF4-FFF2-40B4-BE49-F238E27FC236}">
                <a16:creationId xmlns:a16="http://schemas.microsoft.com/office/drawing/2014/main" id="{8B615105-FD8A-2737-230F-BB86173AA5C0}"/>
              </a:ext>
            </a:extLst>
          </p:cNvPr>
          <p:cNvCxnSpPr>
            <a:cxnSpLocks/>
          </p:cNvCxnSpPr>
          <p:nvPr/>
        </p:nvCxnSpPr>
        <p:spPr>
          <a:xfrm>
            <a:off x="4515441" y="782425"/>
            <a:ext cx="0" cy="3591612"/>
          </a:xfrm>
          <a:prstGeom prst="line">
            <a:avLst/>
          </a:prstGeom>
          <a:ln w="6350"/>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82"/>
        <p:cNvGrpSpPr/>
        <p:nvPr/>
      </p:nvGrpSpPr>
      <p:grpSpPr>
        <a:xfrm>
          <a:off x="0" y="0"/>
          <a:ext cx="0" cy="0"/>
          <a:chOff x="0" y="0"/>
          <a:chExt cx="0" cy="0"/>
        </a:xfrm>
      </p:grpSpPr>
      <p:sp>
        <p:nvSpPr>
          <p:cNvPr id="84" name="Google Shape;84;p15"/>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Teaching Steps - </a:t>
            </a:r>
            <a:r>
              <a:rPr lang="en" sz="1800" b="1" i="1">
                <a:solidFill>
                  <a:schemeClr val="tx1"/>
                </a:solidFill>
              </a:rPr>
              <a:t>page 3</a:t>
            </a:r>
            <a:endParaRPr sz="1800" b="1" i="1">
              <a:solidFill>
                <a:schemeClr val="tx1"/>
              </a:solidFill>
            </a:endParaRPr>
          </a:p>
        </p:txBody>
      </p:sp>
      <p:sp>
        <p:nvSpPr>
          <p:cNvPr id="83" name="Google Shape;83;p15"/>
          <p:cNvSpPr txBox="1">
            <a:spLocks noGrp="1"/>
          </p:cNvSpPr>
          <p:nvPr>
            <p:ph type="body" idx="1"/>
          </p:nvPr>
        </p:nvSpPr>
        <p:spPr>
          <a:xfrm>
            <a:off x="168593" y="1018478"/>
            <a:ext cx="8775300" cy="3395910"/>
          </a:xfrm>
          <a:prstGeom prst="rect">
            <a:avLst/>
          </a:prstGeom>
          <a:ln>
            <a:noFill/>
          </a:ln>
        </p:spPr>
        <p:txBody>
          <a:bodyPr spcFirstLastPara="1" wrap="square" lIns="91425" tIns="91425" rIns="91425" bIns="91425" anchor="t" anchorCtr="0">
            <a:noAutofit/>
          </a:bodyPr>
          <a:lstStyle/>
          <a:p>
            <a:pPr lvl="0" indent="-304800" algn="l" rtl="0">
              <a:spcBef>
                <a:spcPts val="0"/>
              </a:spcBef>
              <a:spcAft>
                <a:spcPts val="0"/>
              </a:spcAft>
              <a:buSzPts val="1200"/>
              <a:buFont typeface="+mj-lt"/>
              <a:buAutoNum type="arabicPeriod" startAt="8"/>
            </a:pPr>
            <a:r>
              <a:rPr lang="en" sz="1200" u="sng" dirty="0">
                <a:solidFill>
                  <a:schemeClr val="hlink"/>
                </a:solidFill>
                <a:hlinkClick r:id="rId3" action="ppaction://hlinksldjump"/>
              </a:rPr>
              <a:t>SLIDE 20 </a:t>
            </a:r>
            <a:r>
              <a:rPr lang="en" sz="1200" dirty="0">
                <a:solidFill>
                  <a:schemeClr val="dk1"/>
                </a:solidFill>
              </a:rPr>
              <a:t>- Read, “During an earthquake, you should run outside,” and start the 15 second timer for student discussion. When the timer goes off, students should put their thumbs up if they think the statement is true, and their thumbs down if they think the statement is false. Once students have responded, go to the next slide to reveal the answer. </a:t>
            </a:r>
            <a:endParaRPr sz="1200" dirty="0">
              <a:solidFill>
                <a:schemeClr val="dk1"/>
              </a:solidFill>
            </a:endParaRPr>
          </a:p>
          <a:p>
            <a:pPr lvl="0" indent="-304800" algn="l" rtl="0">
              <a:spcBef>
                <a:spcPts val="0"/>
              </a:spcBef>
              <a:spcAft>
                <a:spcPts val="0"/>
              </a:spcAft>
              <a:buFont typeface="+mj-lt"/>
              <a:buAutoNum type="arabicPeriod" startAt="8"/>
            </a:pPr>
            <a:endParaRPr sz="1200" dirty="0">
              <a:solidFill>
                <a:schemeClr val="dk1"/>
              </a:solidFill>
            </a:endParaRPr>
          </a:p>
          <a:p>
            <a:pPr lvl="0" indent="-304800" algn="l" rtl="0">
              <a:spcBef>
                <a:spcPts val="0"/>
              </a:spcBef>
              <a:spcAft>
                <a:spcPts val="0"/>
              </a:spcAft>
              <a:buSzPts val="1200"/>
              <a:buFont typeface="+mj-lt"/>
              <a:buAutoNum type="arabicPeriod" startAt="8"/>
            </a:pPr>
            <a:r>
              <a:rPr lang="en" sz="1200" u="sng" dirty="0">
                <a:solidFill>
                  <a:schemeClr val="hlink"/>
                </a:solidFill>
                <a:hlinkClick r:id="rId4" action="ppaction://hlinksldjump"/>
              </a:rPr>
              <a:t>SLIDE 21</a:t>
            </a:r>
            <a:r>
              <a:rPr lang="en" sz="1200" dirty="0">
                <a:solidFill>
                  <a:schemeClr val="dk1"/>
                </a:solidFill>
              </a:rPr>
              <a:t> - </a:t>
            </a:r>
            <a:r>
              <a:rPr lang="en" sz="1200" i="1" dirty="0">
                <a:solidFill>
                  <a:schemeClr val="dk1"/>
                </a:solidFill>
              </a:rPr>
              <a:t>Audio will automatically play on the slide. </a:t>
            </a:r>
            <a:r>
              <a:rPr lang="en" sz="1200" u="sng" dirty="0">
                <a:solidFill>
                  <a:schemeClr val="dk1"/>
                </a:solidFill>
              </a:rPr>
              <a:t>AUDIO SCRIPT</a:t>
            </a:r>
            <a:r>
              <a:rPr lang="en" sz="1200" dirty="0">
                <a:solidFill>
                  <a:schemeClr val="dk1"/>
                </a:solidFill>
              </a:rPr>
              <a:t>: FALSE. The most common causes of injury in earthquakes include people falling down and/or getting hit by falling debris. In the US, where buildings meet basic building standards, staying inside the building (preferably under a table) is actually safer than trying to exit. If no table is available, simply crouch on the floor and cover your head and neck with your hands.</a:t>
            </a:r>
            <a:endParaRPr sz="1200" dirty="0">
              <a:solidFill>
                <a:schemeClr val="dk1"/>
              </a:solidFill>
            </a:endParaRPr>
          </a:p>
          <a:p>
            <a:pPr lvl="0" indent="-304800" algn="l" rtl="0">
              <a:spcBef>
                <a:spcPts val="0"/>
              </a:spcBef>
              <a:spcAft>
                <a:spcPts val="0"/>
              </a:spcAft>
              <a:buFont typeface="+mj-lt"/>
              <a:buAutoNum type="arabicPeriod" startAt="8"/>
            </a:pPr>
            <a:endParaRPr sz="1200" dirty="0">
              <a:solidFill>
                <a:schemeClr val="dk1"/>
              </a:solidFill>
            </a:endParaRPr>
          </a:p>
          <a:p>
            <a:pPr lvl="0" indent="-304800" algn="l" rtl="0">
              <a:spcBef>
                <a:spcPts val="0"/>
              </a:spcBef>
              <a:spcAft>
                <a:spcPts val="0"/>
              </a:spcAft>
              <a:buSzPts val="1200"/>
              <a:buFont typeface="+mj-lt"/>
              <a:buAutoNum type="arabicPeriod" startAt="8"/>
            </a:pPr>
            <a:r>
              <a:rPr lang="en" sz="1200" u="sng" dirty="0">
                <a:solidFill>
                  <a:schemeClr val="hlink"/>
                </a:solidFill>
                <a:hlinkClick r:id="rId5" action="ppaction://hlinksldjump"/>
              </a:rPr>
              <a:t>SLIDE 22</a:t>
            </a:r>
            <a:r>
              <a:rPr lang="en" sz="1200" dirty="0">
                <a:solidFill>
                  <a:schemeClr val="dk1"/>
                </a:solidFill>
              </a:rPr>
              <a:t> - Ask 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endParaRPr sz="1200" dirty="0">
              <a:solidFill>
                <a:schemeClr val="dk1"/>
              </a:solidFill>
            </a:endParaRPr>
          </a:p>
          <a:p>
            <a:pPr marL="457200" lvl="0" indent="0" algn="l" rtl="0">
              <a:spcBef>
                <a:spcPts val="0"/>
              </a:spcBef>
              <a:spcAft>
                <a:spcPts val="0"/>
              </a:spcAft>
              <a:buNone/>
            </a:pPr>
            <a:endParaRPr sz="1200" dirty="0">
              <a:solidFill>
                <a:schemeClr val="dk1"/>
              </a:solidFill>
            </a:endParaRPr>
          </a:p>
        </p:txBody>
      </p:sp>
      <p:sp>
        <p:nvSpPr>
          <p:cNvPr id="2" name="TextBox 7">
            <a:extLst>
              <a:ext uri="{FF2B5EF4-FFF2-40B4-BE49-F238E27FC236}">
                <a16:creationId xmlns:a16="http://schemas.microsoft.com/office/drawing/2014/main" id="{D54A135A-4505-666D-C984-87AF77C0CC3C}"/>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4" name="Slide Number Placeholder 11">
            <a:extLst>
              <a:ext uri="{FF2B5EF4-FFF2-40B4-BE49-F238E27FC236}">
                <a16:creationId xmlns:a16="http://schemas.microsoft.com/office/drawing/2014/main" id="{84E2462E-4E24-74A3-9163-60F7B6313A3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6</a:t>
            </a:fld>
            <a:endParaRPr lang="en-US" sz="9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89"/>
        <p:cNvGrpSpPr/>
        <p:nvPr/>
      </p:nvGrpSpPr>
      <p:grpSpPr>
        <a:xfrm>
          <a:off x="0" y="0"/>
          <a:ext cx="0" cy="0"/>
          <a:chOff x="0" y="0"/>
          <a:chExt cx="0" cy="0"/>
        </a:xfrm>
      </p:grpSpPr>
      <p:sp>
        <p:nvSpPr>
          <p:cNvPr id="91" name="Google Shape;91;p16"/>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Teaching Steps - </a:t>
            </a:r>
            <a:r>
              <a:rPr lang="en" sz="1800" b="1" i="1">
                <a:solidFill>
                  <a:schemeClr val="tx1"/>
                </a:solidFill>
              </a:rPr>
              <a:t>page 4</a:t>
            </a:r>
            <a:endParaRPr sz="1800" b="1" i="1">
              <a:solidFill>
                <a:schemeClr val="tx1"/>
              </a:solidFill>
            </a:endParaRPr>
          </a:p>
        </p:txBody>
      </p:sp>
      <p:sp>
        <p:nvSpPr>
          <p:cNvPr id="90" name="Google Shape;90;p16"/>
          <p:cNvSpPr txBox="1">
            <a:spLocks noGrp="1"/>
          </p:cNvSpPr>
          <p:nvPr>
            <p:ph type="body" idx="1"/>
          </p:nvPr>
        </p:nvSpPr>
        <p:spPr>
          <a:xfrm>
            <a:off x="215056" y="1020337"/>
            <a:ext cx="8688871" cy="3527244"/>
          </a:xfrm>
          <a:prstGeom prst="rect">
            <a:avLst/>
          </a:prstGeom>
          <a:ln>
            <a:noFill/>
          </a:ln>
        </p:spPr>
        <p:txBody>
          <a:bodyPr spcFirstLastPara="1" wrap="square" lIns="91425" tIns="91425" rIns="91425" bIns="91425" anchor="t" anchorCtr="0">
            <a:noAutofit/>
          </a:bodyPr>
          <a:lstStyle/>
          <a:p>
            <a:pPr marL="400050" lvl="0" indent="-361950" algn="l" rtl="0">
              <a:spcBef>
                <a:spcPts val="0"/>
              </a:spcBef>
              <a:spcAft>
                <a:spcPts val="0"/>
              </a:spcAft>
              <a:buSzPts val="1200"/>
              <a:buFont typeface="+mj-lt"/>
              <a:buAutoNum type="arabicPeriod" startAt="11"/>
            </a:pPr>
            <a:r>
              <a:rPr lang="en" sz="1200" u="sng" dirty="0">
                <a:solidFill>
                  <a:schemeClr val="hlink"/>
                </a:solidFill>
                <a:hlinkClick r:id="rId3" action="ppaction://hlinksldjump"/>
              </a:rPr>
              <a:t>SLIDE 23</a:t>
            </a:r>
            <a:r>
              <a:rPr lang="en" sz="1200" dirty="0">
                <a:solidFill>
                  <a:schemeClr val="dk1"/>
                </a:solidFill>
              </a:rPr>
              <a:t> - Explain to students that the Earth’s surface is broken into many pieces that move around. Most of the time we don’t feel the movement, but sometimes we do. As the pieces of the Earth move, they can become stuck because of friction similar to how if you slide your tennis shoe across a floor, it can get stuck.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sz="1200" dirty="0">
              <a:solidFill>
                <a:schemeClr val="dk1"/>
              </a:solidFill>
            </a:endParaRPr>
          </a:p>
          <a:p>
            <a:pPr marL="400050" lvl="0" indent="-361950" algn="l" rtl="0">
              <a:spcBef>
                <a:spcPts val="0"/>
              </a:spcBef>
              <a:spcAft>
                <a:spcPts val="0"/>
              </a:spcAft>
              <a:buFont typeface="+mj-lt"/>
              <a:buAutoNum type="arabicPeriod" startAt="11"/>
            </a:pPr>
            <a:endParaRPr sz="1200" dirty="0">
              <a:solidFill>
                <a:schemeClr val="dk1"/>
              </a:solidFill>
            </a:endParaRPr>
          </a:p>
          <a:p>
            <a:pPr marL="400050" lvl="0" indent="-361950" algn="l" rtl="0">
              <a:spcBef>
                <a:spcPts val="0"/>
              </a:spcBef>
              <a:spcAft>
                <a:spcPts val="0"/>
              </a:spcAft>
              <a:buSzPts val="1200"/>
              <a:buFont typeface="+mj-lt"/>
              <a:buAutoNum type="arabicPeriod" startAt="11"/>
            </a:pPr>
            <a:r>
              <a:rPr lang="en" sz="1200" u="sng" dirty="0">
                <a:solidFill>
                  <a:schemeClr val="hlink"/>
                </a:solidFill>
                <a:hlinkClick r:id="rId4" action="ppaction://hlinksldjump"/>
              </a:rPr>
              <a:t>SLIDE 24</a:t>
            </a:r>
            <a:r>
              <a:rPr lang="en" sz="1200" dirty="0">
                <a:solidFill>
                  <a:schemeClr val="dk1"/>
                </a:solidFill>
              </a:rPr>
              <a:t> - Tell students that earthquakes release waves of energy, which we will learn more about next. Ask students to turn and talk with their elbow partner about what they think a wave is, and what kinds of waves they’ve heard of.  </a:t>
            </a:r>
            <a:endParaRPr sz="1200" dirty="0">
              <a:solidFill>
                <a:schemeClr val="dk1"/>
              </a:solidFill>
            </a:endParaRPr>
          </a:p>
          <a:p>
            <a:pPr marL="857250" lvl="1" indent="-361950"/>
            <a:r>
              <a:rPr lang="en" sz="1200" i="1" dirty="0">
                <a:solidFill>
                  <a:schemeClr val="dk1"/>
                </a:solidFill>
              </a:rPr>
              <a:t>Students may say that a wave is moving water. They may mention ocean waves, sound waves, heat waves, or a flag or person’s hand waving. </a:t>
            </a:r>
            <a:endParaRPr sz="1200" i="1" dirty="0">
              <a:solidFill>
                <a:schemeClr val="dk1"/>
              </a:solidFill>
            </a:endParaRPr>
          </a:p>
          <a:p>
            <a:pPr marL="400050" lvl="0" indent="-361950" algn="l" rtl="0">
              <a:spcBef>
                <a:spcPts val="0"/>
              </a:spcBef>
              <a:spcAft>
                <a:spcPts val="0"/>
              </a:spcAft>
              <a:buFont typeface="+mj-lt"/>
              <a:buAutoNum type="arabicPeriod" startAt="11"/>
            </a:pPr>
            <a:endParaRPr sz="1200" dirty="0">
              <a:solidFill>
                <a:schemeClr val="dk1"/>
              </a:solidFill>
            </a:endParaRPr>
          </a:p>
          <a:p>
            <a:pPr marL="400050" lvl="0" indent="-361950" algn="l" rtl="0">
              <a:spcBef>
                <a:spcPts val="0"/>
              </a:spcBef>
              <a:spcAft>
                <a:spcPts val="0"/>
              </a:spcAft>
              <a:buSzPts val="1200"/>
              <a:buFont typeface="+mj-lt"/>
              <a:buAutoNum type="arabicPeriod" startAt="13"/>
            </a:pPr>
            <a:r>
              <a:rPr lang="en" sz="1200" u="sng" dirty="0">
                <a:solidFill>
                  <a:schemeClr val="hlink"/>
                </a:solidFill>
                <a:hlinkClick r:id="rId5" action="ppaction://hlinksldjump"/>
              </a:rPr>
              <a:t>SLIDE 25</a:t>
            </a:r>
            <a:r>
              <a:rPr lang="en" sz="1200" dirty="0">
                <a:solidFill>
                  <a:schemeClr val="dk1"/>
                </a:solidFill>
              </a:rPr>
              <a:t>- Tell students that waves of energy are released during an earthquake, which we call seismic waves. There are different kinds of seismic waves. Students should observe that the p-wave arrives first and moves the house up and down, the s-wave is second and moves the house side to side, and the surface wave arrives last, and moves the house in an undulating motion. The waves are similar because they all move the house. They are different in the time it takes for them to arrive at the house, whether they move through the earth or across its surface, and in how they move the house. Point out to students that seismic waves transfer energy and not matter. The house moved because energy was transferred from the earthquake to the house, not because matter was transferred from the earthquake to the house.  </a:t>
            </a:r>
            <a:endParaRPr sz="1200" dirty="0">
              <a:solidFill>
                <a:schemeClr val="dk1"/>
              </a:solidFill>
            </a:endParaRPr>
          </a:p>
          <a:p>
            <a:pPr marL="342900" lvl="0" indent="-228600" algn="l" rtl="0">
              <a:spcBef>
                <a:spcPts val="0"/>
              </a:spcBef>
              <a:spcAft>
                <a:spcPts val="0"/>
              </a:spcAft>
              <a:buNone/>
            </a:pPr>
            <a:endParaRPr sz="1200" dirty="0">
              <a:solidFill>
                <a:schemeClr val="dk1"/>
              </a:solidFill>
            </a:endParaRPr>
          </a:p>
          <a:p>
            <a:pPr marL="0" lvl="0" indent="0" algn="l" rtl="0">
              <a:spcBef>
                <a:spcPts val="0"/>
              </a:spcBef>
              <a:spcAft>
                <a:spcPts val="0"/>
              </a:spcAft>
              <a:buNone/>
            </a:pPr>
            <a:endParaRPr sz="1200" dirty="0"/>
          </a:p>
        </p:txBody>
      </p:sp>
      <p:sp>
        <p:nvSpPr>
          <p:cNvPr id="2" name="TextBox 7">
            <a:extLst>
              <a:ext uri="{FF2B5EF4-FFF2-40B4-BE49-F238E27FC236}">
                <a16:creationId xmlns:a16="http://schemas.microsoft.com/office/drawing/2014/main" id="{8EBAA6C7-8F3E-57AC-2076-391C85C91A73}"/>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4" name="Slide Number Placeholder 11">
            <a:extLst>
              <a:ext uri="{FF2B5EF4-FFF2-40B4-BE49-F238E27FC236}">
                <a16:creationId xmlns:a16="http://schemas.microsoft.com/office/drawing/2014/main" id="{2C8780B2-5488-0A05-BA6B-E2B5E315596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7</a:t>
            </a:fld>
            <a:endParaRPr lang="en-US" sz="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96"/>
        <p:cNvGrpSpPr/>
        <p:nvPr/>
      </p:nvGrpSpPr>
      <p:grpSpPr>
        <a:xfrm>
          <a:off x="0" y="0"/>
          <a:ext cx="0" cy="0"/>
          <a:chOff x="0" y="0"/>
          <a:chExt cx="0" cy="0"/>
        </a:xfrm>
      </p:grpSpPr>
      <p:sp>
        <p:nvSpPr>
          <p:cNvPr id="98" name="Google Shape;98;p17"/>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Teaching Steps - </a:t>
            </a:r>
            <a:r>
              <a:rPr lang="en" sz="1800" b="1" i="1">
                <a:solidFill>
                  <a:schemeClr val="tx1"/>
                </a:solidFill>
              </a:rPr>
              <a:t>page 5</a:t>
            </a:r>
            <a:endParaRPr sz="1800" b="1" i="1">
              <a:solidFill>
                <a:schemeClr val="tx1"/>
              </a:solidFill>
            </a:endParaRPr>
          </a:p>
        </p:txBody>
      </p:sp>
      <p:sp>
        <p:nvSpPr>
          <p:cNvPr id="97" name="Google Shape;97;p17"/>
          <p:cNvSpPr txBox="1">
            <a:spLocks noGrp="1"/>
          </p:cNvSpPr>
          <p:nvPr>
            <p:ph type="body" idx="1"/>
          </p:nvPr>
        </p:nvSpPr>
        <p:spPr>
          <a:xfrm>
            <a:off x="261033" y="1012902"/>
            <a:ext cx="8559900" cy="3398412"/>
          </a:xfrm>
          <a:prstGeom prst="rect">
            <a:avLst/>
          </a:prstGeom>
          <a:noFill/>
          <a:ln>
            <a:noFill/>
          </a:ln>
        </p:spPr>
        <p:txBody>
          <a:bodyPr spcFirstLastPara="1" wrap="square" lIns="91425" tIns="91425" rIns="91425" bIns="91425" anchor="t" anchorCtr="0">
            <a:noAutofit/>
          </a:bodyPr>
          <a:lstStyle/>
          <a:p>
            <a:pPr marL="344488" lvl="0" indent="-344488" algn="l" rtl="0">
              <a:spcBef>
                <a:spcPts val="0"/>
              </a:spcBef>
              <a:spcAft>
                <a:spcPts val="0"/>
              </a:spcAft>
              <a:buSzPts val="1200"/>
              <a:buAutoNum type="arabicPeriod" startAt="14"/>
            </a:pPr>
            <a:r>
              <a:rPr lang="en" sz="1200" u="sng" dirty="0">
                <a:solidFill>
                  <a:schemeClr val="hlink"/>
                </a:solidFill>
                <a:hlinkClick r:id="rId3" action="ppaction://hlinksldjump">
                  <a:extLst>
                    <a:ext uri="{A12FA001-AC4F-418D-AE19-62706E023703}">
                      <ahyp:hlinkClr xmlns:ahyp="http://schemas.microsoft.com/office/drawing/2018/hyperlinkcolor" val="tx"/>
                    </a:ext>
                  </a:extLst>
                </a:hlinkClick>
              </a:rPr>
              <a:t>SLIDE 26</a:t>
            </a:r>
            <a:r>
              <a:rPr lang="en" sz="1200" dirty="0"/>
              <a:t> </a:t>
            </a:r>
            <a:r>
              <a:rPr lang="en" sz="1200" dirty="0">
                <a:solidFill>
                  <a:schemeClr val="dk1"/>
                </a:solidFill>
              </a:rPr>
              <a:t>- Tell students that we can model seismic waves using a </a:t>
            </a:r>
            <a:r>
              <a:rPr lang="en" sz="1300" dirty="0">
                <a:solidFill>
                  <a:schemeClr val="dk1"/>
                </a:solidFill>
              </a:rPr>
              <a:t>Slinky</a:t>
            </a:r>
            <a:r>
              <a:rPr lang="en" sz="1300" baseline="30000" dirty="0">
                <a:solidFill>
                  <a:schemeClr val="dk1"/>
                </a:solidFill>
              </a:rPr>
              <a:t>Ⓡ</a:t>
            </a:r>
            <a:r>
              <a:rPr lang="en" sz="1200" dirty="0">
                <a:solidFill>
                  <a:schemeClr val="dk1"/>
                </a:solidFill>
              </a:rPr>
              <a:t>. A giant Slinky works best for this. If you have one, have two students hold either end and stretch it out between them on the floor. If you don’t have a Slinky, just show and discuss the animations on the following two slides. Model a p-wave with the Slinky by having the student on one end of the Slinky push it toward the other student. Instruct other students to observe. Repeat this step a few times as students share their observations.</a:t>
            </a:r>
            <a:endParaRPr lang="en-US" sz="1200" dirty="0">
              <a:solidFill>
                <a:schemeClr val="dk1"/>
              </a:solidFill>
              <a:cs typeface="Arial" panose="020B0604020202020204"/>
            </a:endParaRPr>
          </a:p>
          <a:p>
            <a:pPr marL="344488" lvl="0" indent="-344488" algn="l" rtl="0">
              <a:spcBef>
                <a:spcPts val="0"/>
              </a:spcBef>
              <a:spcAft>
                <a:spcPts val="0"/>
              </a:spcAft>
              <a:buFont typeface="+mj-lt"/>
              <a:buAutoNum type="arabicPeriod" startAt="14"/>
            </a:pPr>
            <a:endParaRPr sz="1200" dirty="0">
              <a:solidFill>
                <a:schemeClr val="dk1"/>
              </a:solidFill>
              <a:cs typeface="Arial" panose="020B0604020202020204"/>
            </a:endParaRPr>
          </a:p>
          <a:p>
            <a:pPr marL="344488" lvl="0" indent="-344488" algn="l" rtl="0">
              <a:spcBef>
                <a:spcPts val="0"/>
              </a:spcBef>
              <a:spcAft>
                <a:spcPts val="0"/>
              </a:spcAft>
              <a:buSzPts val="1200"/>
              <a:buFont typeface="+mj-lt"/>
              <a:buAutoNum type="arabicPeriod" startAt="14"/>
            </a:pPr>
            <a:r>
              <a:rPr lang="en" sz="1200" u="sng" dirty="0">
                <a:solidFill>
                  <a:schemeClr val="hlink"/>
                </a:solidFill>
                <a:hlinkClick r:id="rId4" action="ppaction://hlinksldjump">
                  <a:extLst>
                    <a:ext uri="{A12FA001-AC4F-418D-AE19-62706E023703}">
                      <ahyp:hlinkClr xmlns:ahyp="http://schemas.microsoft.com/office/drawing/2018/hyperlinkcolor" val="tx"/>
                    </a:ext>
                  </a:extLst>
                </a:hlinkClick>
              </a:rPr>
              <a:t>SLIDE 27</a:t>
            </a:r>
            <a:r>
              <a:rPr lang="en" sz="1200" dirty="0"/>
              <a:t> -</a:t>
            </a:r>
            <a:r>
              <a:rPr lang="en" sz="1200" i="1" dirty="0"/>
              <a:t> </a:t>
            </a:r>
            <a:r>
              <a:rPr lang="en" sz="1200" dirty="0"/>
              <a:t>Model an s-wave with the </a:t>
            </a:r>
            <a:r>
              <a:rPr lang="en" sz="1300" dirty="0">
                <a:solidFill>
                  <a:schemeClr val="dk1"/>
                </a:solidFill>
              </a:rPr>
              <a:t>Slinky</a:t>
            </a:r>
            <a:r>
              <a:rPr lang="en" sz="1200" dirty="0"/>
              <a:t> by having the student on one end of the Slinky move it back and forth. Instruct other students to observe. Repeat this step a few times as students share their observations. </a:t>
            </a:r>
            <a:endParaRPr sz="1200" dirty="0">
              <a:cs typeface="Arial" panose="020B0604020202020204"/>
            </a:endParaRPr>
          </a:p>
          <a:p>
            <a:pPr marL="344488" lvl="0" indent="-344488" algn="l" rtl="0">
              <a:spcBef>
                <a:spcPts val="0"/>
              </a:spcBef>
              <a:spcAft>
                <a:spcPts val="0"/>
              </a:spcAft>
              <a:buFont typeface="+mj-lt"/>
              <a:buAutoNum type="arabicPeriod" startAt="14"/>
            </a:pPr>
            <a:endParaRPr sz="1200" dirty="0"/>
          </a:p>
          <a:p>
            <a:pPr marL="344488" lvl="0" indent="-344488" algn="l" rtl="0">
              <a:spcBef>
                <a:spcPts val="0"/>
              </a:spcBef>
              <a:spcAft>
                <a:spcPts val="0"/>
              </a:spcAft>
              <a:buSzPts val="1200"/>
              <a:buFont typeface="+mj-lt"/>
              <a:buAutoNum type="arabicPeriod" startAt="14"/>
            </a:pPr>
            <a:r>
              <a:rPr lang="en" sz="1200" u="sng" dirty="0">
                <a:solidFill>
                  <a:schemeClr val="hlink"/>
                </a:solidFill>
                <a:hlinkClick r:id="rId5" action="ppaction://hlinksldjump">
                  <a:extLst>
                    <a:ext uri="{A12FA001-AC4F-418D-AE19-62706E023703}">
                      <ahyp:hlinkClr xmlns:ahyp="http://schemas.microsoft.com/office/drawing/2018/hyperlinkcolor" val="tx"/>
                    </a:ext>
                  </a:extLst>
                </a:hlinkClick>
              </a:rPr>
              <a:t>SLIDE 28 </a:t>
            </a:r>
            <a:r>
              <a:rPr lang="en" sz="1200" dirty="0"/>
              <a:t>- </a:t>
            </a:r>
            <a:r>
              <a:rPr lang="en" sz="1200" i="1" dirty="0"/>
              <a:t>This slide is optional for teachers who are providing small groups of students with a rope or Slinky to experiment with. </a:t>
            </a:r>
            <a:r>
              <a:rPr lang="en" sz="1200" dirty="0"/>
              <a:t>This slide contains a video with images to demonstrate how to experiment safely with the rope of Slinky.  If you are providing students with a Slinky, rope, yarn, etc. to model waves, go over the safety guidelines, and give them time to discover ways to send energy through the material. Consider setting a 4 minute timer for students to experiment, and ask students to be ready to share their observations with the class once time’s up! </a:t>
            </a:r>
            <a:endParaRPr sz="1200" dirty="0">
              <a:cs typeface="Arial" panose="020B0604020202020204"/>
            </a:endParaRPr>
          </a:p>
          <a:p>
            <a:pPr marL="457200" lvl="0" indent="0" algn="l" rtl="0">
              <a:spcBef>
                <a:spcPts val="0"/>
              </a:spcBef>
              <a:spcAft>
                <a:spcPts val="0"/>
              </a:spcAft>
              <a:buNone/>
            </a:pPr>
            <a:r>
              <a:rPr lang="en" sz="1200" u="sng" dirty="0"/>
              <a:t>SUGGESTED SAFETY GUIDELINES: </a:t>
            </a:r>
            <a:endParaRPr sz="1200" u="sng" dirty="0"/>
          </a:p>
          <a:p>
            <a:pPr marL="914400" lvl="0" indent="-304800" algn="l" rtl="0">
              <a:spcBef>
                <a:spcPts val="0"/>
              </a:spcBef>
              <a:spcAft>
                <a:spcPts val="0"/>
              </a:spcAft>
              <a:buSzPts val="1200"/>
              <a:buChar char="●"/>
            </a:pPr>
            <a:r>
              <a:rPr lang="en" sz="1200" dirty="0"/>
              <a:t>Someone needs to hold the rope on each side at all times.  </a:t>
            </a:r>
            <a:endParaRPr sz="1200" dirty="0"/>
          </a:p>
          <a:p>
            <a:pPr marL="914400" lvl="0" indent="-304800" algn="l" rtl="0">
              <a:spcBef>
                <a:spcPts val="0"/>
              </a:spcBef>
              <a:spcAft>
                <a:spcPts val="0"/>
              </a:spcAft>
              <a:buSzPts val="1200"/>
              <a:buChar char="●"/>
            </a:pPr>
            <a:r>
              <a:rPr lang="en" sz="1200" dirty="0"/>
              <a:t>Stay seated on your bottom or knees the entire time.  </a:t>
            </a:r>
            <a:endParaRPr sz="1200" dirty="0"/>
          </a:p>
          <a:p>
            <a:pPr marL="914400" lvl="0" indent="-304800" algn="l" rtl="0">
              <a:spcBef>
                <a:spcPts val="0"/>
              </a:spcBef>
              <a:spcAft>
                <a:spcPts val="0"/>
              </a:spcAft>
              <a:buSzPts val="1200"/>
              <a:buChar char="●"/>
            </a:pPr>
            <a:r>
              <a:rPr lang="en" sz="1200" dirty="0"/>
              <a:t>The rope or Slinky shouldn’t go higher than stomach-height.</a:t>
            </a:r>
            <a:endParaRPr sz="1200" dirty="0"/>
          </a:p>
          <a:p>
            <a:pPr marL="457200" lvl="0" indent="0" algn="l" rtl="0">
              <a:spcBef>
                <a:spcPts val="0"/>
              </a:spcBef>
              <a:spcAft>
                <a:spcPts val="0"/>
              </a:spcAft>
              <a:buNone/>
            </a:pPr>
            <a:endParaRPr sz="1200" i="1" dirty="0"/>
          </a:p>
          <a:p>
            <a:pPr marL="457200" lvl="0" indent="0" algn="l" rtl="0">
              <a:spcBef>
                <a:spcPts val="0"/>
              </a:spcBef>
              <a:spcAft>
                <a:spcPts val="0"/>
              </a:spcAft>
              <a:buNone/>
            </a:pPr>
            <a:endParaRPr sz="1200" dirty="0">
              <a:solidFill>
                <a:schemeClr val="dk1"/>
              </a:solidFill>
            </a:endParaRPr>
          </a:p>
        </p:txBody>
      </p:sp>
      <p:sp>
        <p:nvSpPr>
          <p:cNvPr id="2" name="TextBox 7">
            <a:extLst>
              <a:ext uri="{FF2B5EF4-FFF2-40B4-BE49-F238E27FC236}">
                <a16:creationId xmlns:a16="http://schemas.microsoft.com/office/drawing/2014/main" id="{AE06488C-C534-E642-E9B4-72424CF2016F}"/>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4" name="Slide Number Placeholder 11">
            <a:extLst>
              <a:ext uri="{FF2B5EF4-FFF2-40B4-BE49-F238E27FC236}">
                <a16:creationId xmlns:a16="http://schemas.microsoft.com/office/drawing/2014/main" id="{67332EA2-E5A3-C375-765C-D96BF668B879}"/>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8</a:t>
            </a:fld>
            <a:endParaRPr lang="en-US" sz="9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E2D9"/>
        </a:solidFill>
        <a:effectLst/>
      </p:bgPr>
    </p:bg>
    <p:spTree>
      <p:nvGrpSpPr>
        <p:cNvPr id="1" name="Shape 103"/>
        <p:cNvGrpSpPr/>
        <p:nvPr/>
      </p:nvGrpSpPr>
      <p:grpSpPr>
        <a:xfrm>
          <a:off x="0" y="0"/>
          <a:ext cx="0" cy="0"/>
          <a:chOff x="0" y="0"/>
          <a:chExt cx="0" cy="0"/>
        </a:xfrm>
      </p:grpSpPr>
      <p:sp>
        <p:nvSpPr>
          <p:cNvPr id="105" name="Google Shape;105;p18"/>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Teaching Steps - </a:t>
            </a:r>
            <a:r>
              <a:rPr lang="en" sz="1800" b="1" i="1">
                <a:solidFill>
                  <a:schemeClr val="tx1"/>
                </a:solidFill>
              </a:rPr>
              <a:t>page 6</a:t>
            </a:r>
            <a:endParaRPr sz="1800" b="1" i="1">
              <a:solidFill>
                <a:schemeClr val="tx1"/>
              </a:solidFill>
            </a:endParaRPr>
          </a:p>
        </p:txBody>
      </p:sp>
      <p:sp>
        <p:nvSpPr>
          <p:cNvPr id="104" name="Google Shape;104;p18"/>
          <p:cNvSpPr txBox="1">
            <a:spLocks noGrp="1"/>
          </p:cNvSpPr>
          <p:nvPr>
            <p:ph type="body" idx="1"/>
          </p:nvPr>
        </p:nvSpPr>
        <p:spPr>
          <a:xfrm>
            <a:off x="110263" y="1031488"/>
            <a:ext cx="8954700" cy="3608778"/>
          </a:xfrm>
          <a:prstGeom prst="rect">
            <a:avLst/>
          </a:prstGeom>
          <a:ln>
            <a:noFill/>
          </a:ln>
        </p:spPr>
        <p:txBody>
          <a:bodyPr spcFirstLastPara="1" wrap="square" lIns="91425" tIns="91425" rIns="91425" bIns="91425" anchor="t" anchorCtr="0">
            <a:noAutofit/>
          </a:bodyPr>
          <a:lstStyle/>
          <a:p>
            <a:pPr marL="522288" lvl="0" indent="-366713" algn="l" rtl="0">
              <a:spcBef>
                <a:spcPts val="0"/>
              </a:spcBef>
              <a:spcAft>
                <a:spcPts val="0"/>
              </a:spcAft>
              <a:buSzPts val="1150"/>
              <a:buFont typeface="+mj-lt"/>
              <a:buAutoNum type="arabicPeriod" startAt="17"/>
            </a:pPr>
            <a:r>
              <a:rPr lang="en" sz="1150" u="sng" dirty="0">
                <a:solidFill>
                  <a:schemeClr val="hlink"/>
                </a:solidFill>
                <a:hlinkClick r:id="rId3" action="ppaction://hlinksldjump"/>
              </a:rPr>
              <a:t>SLIDE 29</a:t>
            </a:r>
            <a:r>
              <a:rPr lang="en" sz="1150" dirty="0"/>
              <a:t> </a:t>
            </a:r>
            <a:r>
              <a:rPr lang="en" sz="1150" dirty="0">
                <a:solidFill>
                  <a:schemeClr val="dk1"/>
                </a:solidFill>
              </a:rPr>
              <a:t>- </a:t>
            </a:r>
            <a:r>
              <a:rPr lang="en" sz="1150" i="1" dirty="0">
                <a:solidFill>
                  <a:schemeClr val="dk1"/>
                </a:solidFill>
              </a:rPr>
              <a:t>This slide is optional. If you are modeling waves using a Slinky</a:t>
            </a:r>
            <a:r>
              <a:rPr lang="en" sz="1150" i="1" baseline="30000" dirty="0">
                <a:solidFill>
                  <a:schemeClr val="dk1"/>
                </a:solidFill>
              </a:rPr>
              <a:t>Ⓡ</a:t>
            </a:r>
            <a:r>
              <a:rPr lang="en" sz="1150" i="1" dirty="0">
                <a:solidFill>
                  <a:schemeClr val="dk1"/>
                </a:solidFill>
              </a:rPr>
              <a:t> or section of rope, use this slide to guide your demonstration. </a:t>
            </a:r>
            <a:r>
              <a:rPr lang="en" sz="1150" dirty="0">
                <a:solidFill>
                  <a:schemeClr val="dk1"/>
                </a:solidFill>
              </a:rPr>
              <a:t>To start, explain to students that amplitude is one way we can describe the energy in a wave. Point out that amplitude is the distance from the midpoint of the wave to the furthest point from the midpoint, called the crest or trough. Model a wave with a higher amplitude with the Slinky or rope. Then model a wave with a lower amplitude. Ask students to observe the differences in how the tape moves with a high vs a lower amplitude wave. They should notice that the higher the amplitude, the more the tape moves. Ask students to notice what happens to the amplitude of the wave as it travels down the Slinky or rope.  They should notice that the amplitude decreases as the wave travels, as they observe the tape closest to the source of the wave moving more, and the tape furthest from the source of the wave moving less. They may also note that the amplitude changes direction back and forth across the midpoint as it travels. Point out to students again that seismic waves transfer energy, not matter. If you’re using a section of rope to model waves, point out that while the tape moves back and forth, it doesn’t actually move down the rope. </a:t>
            </a:r>
            <a:endParaRPr sz="1150" dirty="0">
              <a:solidFill>
                <a:schemeClr val="dk1"/>
              </a:solidFill>
            </a:endParaRPr>
          </a:p>
          <a:p>
            <a:pPr marL="522288" lvl="0" indent="-366713" algn="l" rtl="0">
              <a:spcBef>
                <a:spcPts val="0"/>
              </a:spcBef>
              <a:spcAft>
                <a:spcPts val="0"/>
              </a:spcAft>
              <a:buFont typeface="+mj-lt"/>
              <a:buAutoNum type="arabicPeriod" startAt="17"/>
            </a:pPr>
            <a:endParaRPr sz="1150" dirty="0">
              <a:solidFill>
                <a:schemeClr val="dk1"/>
              </a:solidFill>
            </a:endParaRPr>
          </a:p>
          <a:p>
            <a:pPr marL="522288" lvl="0" indent="-366713" algn="l" rtl="0">
              <a:spcBef>
                <a:spcPts val="0"/>
              </a:spcBef>
              <a:spcAft>
                <a:spcPts val="0"/>
              </a:spcAft>
              <a:buSzPts val="1150"/>
              <a:buFont typeface="+mj-lt"/>
              <a:buAutoNum type="arabicPeriod" startAt="17"/>
            </a:pPr>
            <a:r>
              <a:rPr lang="en" sz="1150" u="sng" dirty="0">
                <a:solidFill>
                  <a:schemeClr val="hlink"/>
                </a:solidFill>
                <a:hlinkClick r:id="rId4" action="ppaction://hlinksldjump"/>
              </a:rPr>
              <a:t>SLIDE 30</a:t>
            </a:r>
            <a:r>
              <a:rPr lang="en" sz="1150" dirty="0">
                <a:solidFill>
                  <a:schemeClr val="dk1"/>
                </a:solidFill>
              </a:rPr>
              <a:t> - Watch the video of seismic waves traveling through the Earth again. 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 </a:t>
            </a:r>
            <a:endParaRPr sz="1150" dirty="0">
              <a:solidFill>
                <a:schemeClr val="dk1"/>
              </a:solidFill>
            </a:endParaRPr>
          </a:p>
          <a:p>
            <a:pPr marL="522288" lvl="0" indent="-366713" algn="l" rtl="0">
              <a:spcBef>
                <a:spcPts val="0"/>
              </a:spcBef>
              <a:spcAft>
                <a:spcPts val="0"/>
              </a:spcAft>
              <a:buFont typeface="+mj-lt"/>
              <a:buAutoNum type="arabicPeriod" startAt="17"/>
            </a:pPr>
            <a:endParaRPr sz="850" dirty="0">
              <a:solidFill>
                <a:schemeClr val="dk1"/>
              </a:solidFill>
            </a:endParaRPr>
          </a:p>
          <a:p>
            <a:pPr marL="522288" lvl="0" indent="-366713" algn="l" rtl="0">
              <a:spcBef>
                <a:spcPts val="0"/>
              </a:spcBef>
              <a:spcAft>
                <a:spcPts val="0"/>
              </a:spcAft>
              <a:buSzPts val="1150"/>
              <a:buFont typeface="+mj-lt"/>
              <a:buAutoNum type="arabicPeriod" startAt="17"/>
            </a:pPr>
            <a:r>
              <a:rPr lang="en" sz="1150" u="sng" dirty="0">
                <a:solidFill>
                  <a:schemeClr val="hlink"/>
                </a:solidFill>
                <a:hlinkClick r:id="rId5" action="ppaction://hlinksldjump"/>
              </a:rPr>
              <a:t>SLIDE 31</a:t>
            </a:r>
            <a:r>
              <a:rPr lang="en" sz="1150" dirty="0">
                <a:solidFill>
                  <a:schemeClr val="dk1"/>
                </a:solidFill>
              </a:rPr>
              <a:t> -  Point out the p-wave and s-wave in the diagram as the words appear. Remind students that seismic waves can affect people long distances from where they begin. Tell students that the p-waves move the fastest, but are less damaging, whereas s-waves are slower but are more damaging. Tell students that as soon as the first wave is detected, alerts are sent to areas that may experience damaging shaking. Therefore, as soon as you get an alert, you should Drop, Cover, and Hold On. </a:t>
            </a:r>
            <a:endParaRPr sz="1150" dirty="0">
              <a:solidFill>
                <a:schemeClr val="dk1"/>
              </a:solidFill>
            </a:endParaRPr>
          </a:p>
        </p:txBody>
      </p:sp>
      <p:sp>
        <p:nvSpPr>
          <p:cNvPr id="2" name="TextBox 7">
            <a:extLst>
              <a:ext uri="{FF2B5EF4-FFF2-40B4-BE49-F238E27FC236}">
                <a16:creationId xmlns:a16="http://schemas.microsoft.com/office/drawing/2014/main" id="{FC67C1B4-4C51-B7DF-EFAA-47BF42291944}"/>
              </a:ext>
            </a:extLst>
          </p:cNvPr>
          <p:cNvSpPr txBox="1"/>
          <p:nvPr/>
        </p:nvSpPr>
        <p:spPr>
          <a:xfrm>
            <a:off x="0" y="4897176"/>
            <a:ext cx="559769" cy="215444"/>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solidFill>
              </a:rPr>
              <a:t>11/2024</a:t>
            </a:r>
          </a:p>
        </p:txBody>
      </p:sp>
      <p:sp>
        <p:nvSpPr>
          <p:cNvPr id="3" name="Slide Number Placeholder 11">
            <a:extLst>
              <a:ext uri="{FF2B5EF4-FFF2-40B4-BE49-F238E27FC236}">
                <a16:creationId xmlns:a16="http://schemas.microsoft.com/office/drawing/2014/main" id="{603E50FB-C6C0-4FB0-402F-D01FCC8066B9}"/>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9</a:t>
            </a:fld>
            <a:endParaRPr lang="en-US" sz="900"/>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USGS Theme</Template>
  <TotalTime>46</TotalTime>
  <Words>10536</Words>
  <Application>Microsoft Office PowerPoint</Application>
  <PresentationFormat>On-screen Show (16:9)</PresentationFormat>
  <Paragraphs>616</Paragraphs>
  <Slides>55</Slides>
  <Notes>55</Notes>
  <HiddenSlides>3</HiddenSlides>
  <MMClips>8</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USGS Theme</vt:lpstr>
      <vt:lpstr>ShakeAlert® Earthquake Early Warning  Earthquake Drill Lesson</vt:lpstr>
      <vt:lpstr>Links for Printing</vt:lpstr>
      <vt:lpstr>Sensitive Content Warning! </vt:lpstr>
      <vt:lpstr>Teaching Steps - page 1</vt:lpstr>
      <vt:lpstr>Teaching Steps - page 2</vt:lpstr>
      <vt:lpstr>Teaching Steps - page 3</vt:lpstr>
      <vt:lpstr>Teaching Steps - page 4</vt:lpstr>
      <vt:lpstr>Teaching Steps - page 5</vt:lpstr>
      <vt:lpstr>Teaching Steps - page 6</vt:lpstr>
      <vt:lpstr>Teaching Steps - page 7</vt:lpstr>
      <vt:lpstr>Teaching Steps - page 8</vt:lpstr>
      <vt:lpstr>Teaching Steps - page 9</vt:lpstr>
      <vt:lpstr>PowerPoint Presentation</vt:lpstr>
      <vt:lpstr>PowerPoint Presentation</vt:lpstr>
      <vt:lpstr>How do you feel?   Turn and talk to a partner! </vt:lpstr>
      <vt:lpstr>True or False?  </vt:lpstr>
      <vt:lpstr>TRUE </vt:lpstr>
      <vt:lpstr>True or False? </vt:lpstr>
      <vt:lpstr>FALSE</vt:lpstr>
      <vt:lpstr>PowerPoint Presentation</vt:lpstr>
      <vt:lpstr>FALSE</vt:lpstr>
      <vt:lpstr> What are some things you have seen or heard about earthquakes?    What do you wonder about earthquakes?        </vt:lpstr>
      <vt:lpstr>The surface of the Earth is broken into many pieces that move around.      </vt:lpstr>
      <vt:lpstr>Waves in Our Lives － Turn and Talk </vt:lpstr>
      <vt:lpstr>Earthquake Waves are called Seismic Waves</vt:lpstr>
      <vt:lpstr>Modeling P-Waves with SlinkyⓇ</vt:lpstr>
      <vt:lpstr>Modeling S-Waves with SlinkyⓇ</vt:lpstr>
      <vt:lpstr>PowerPoint Presentation</vt:lpstr>
      <vt:lpstr>Seismic Waves with Different Amounts of Energy</vt:lpstr>
      <vt:lpstr>Earthquakes Waves Behave Differently</vt:lpstr>
      <vt:lpstr>Earthquake Early Warning</vt:lpstr>
      <vt:lpstr>Earthquakes Near Us?  </vt:lpstr>
      <vt:lpstr>Examine the key . . .</vt:lpstr>
      <vt:lpstr>And this key . . .</vt:lpstr>
      <vt:lpstr>Putting it together . . .</vt:lpstr>
      <vt:lpstr>What do you do if you feel shaking or get an alert?</vt:lpstr>
      <vt:lpstr>If you or someone you know uses a wheelchair:</vt:lpstr>
      <vt:lpstr>If you or someone you know uses a cane or walker:</vt:lpstr>
      <vt:lpstr>When the ground shakes or you get an alert,  why is it important to . . .?</vt:lpstr>
      <vt:lpstr>Protect yourself when there is . . .</vt:lpstr>
      <vt:lpstr>What to Expect from an Alert </vt:lpstr>
      <vt:lpstr>Let’s reflect! </vt:lpstr>
      <vt:lpstr>Help the people you live with and community prepare!  </vt:lpstr>
      <vt:lpstr>Let’s review what we’ve learned! </vt:lpstr>
      <vt:lpstr>How do you feel?   Turn and talk to a partner!</vt:lpstr>
      <vt:lpstr>Welcome Back!  </vt:lpstr>
      <vt:lpstr>Teachers, share your feedback, please! </vt:lpstr>
      <vt:lpstr>Content Standards - 3rd Grade</vt:lpstr>
      <vt:lpstr>Content Standards - 4th Grade</vt:lpstr>
      <vt:lpstr>Content Standards - 5th Grade</vt:lpstr>
      <vt:lpstr>Background - Earthquake Hazard</vt:lpstr>
      <vt:lpstr>Background - How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Roger Groom</cp:lastModifiedBy>
  <cp:revision>131</cp:revision>
  <dcterms:modified xsi:type="dcterms:W3CDTF">2024-11-15T15:49:36Z</dcterms:modified>
</cp:coreProperties>
</file>