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52"/>
  </p:notesMasterIdLst>
  <p:sldIdLst>
    <p:sldId id="311" r:id="rId2"/>
    <p:sldId id="257" r:id="rId3"/>
    <p:sldId id="312" r:id="rId4"/>
    <p:sldId id="259" r:id="rId5"/>
    <p:sldId id="260" r:id="rId6"/>
    <p:sldId id="261" r:id="rId7"/>
    <p:sldId id="262" r:id="rId8"/>
    <p:sldId id="331" r:id="rId9"/>
    <p:sldId id="264" r:id="rId10"/>
    <p:sldId id="265" r:id="rId11"/>
    <p:sldId id="266" r:id="rId12"/>
    <p:sldId id="323" r:id="rId13"/>
    <p:sldId id="268" r:id="rId14"/>
    <p:sldId id="269" r:id="rId15"/>
    <p:sldId id="270" r:id="rId16"/>
    <p:sldId id="271" r:id="rId17"/>
    <p:sldId id="272" r:id="rId18"/>
    <p:sldId id="273" r:id="rId19"/>
    <p:sldId id="274" r:id="rId20"/>
    <p:sldId id="275" r:id="rId21"/>
    <p:sldId id="276" r:id="rId22"/>
    <p:sldId id="277" r:id="rId23"/>
    <p:sldId id="332" r:id="rId24"/>
    <p:sldId id="333" r:id="rId25"/>
    <p:sldId id="334" r:id="rId26"/>
    <p:sldId id="335" r:id="rId27"/>
    <p:sldId id="278" r:id="rId28"/>
    <p:sldId id="279" r:id="rId29"/>
    <p:sldId id="280" r:id="rId30"/>
    <p:sldId id="281" r:id="rId31"/>
    <p:sldId id="324" r:id="rId32"/>
    <p:sldId id="325" r:id="rId33"/>
    <p:sldId id="284" r:id="rId34"/>
    <p:sldId id="313" r:id="rId35"/>
    <p:sldId id="314" r:id="rId36"/>
    <p:sldId id="315" r:id="rId37"/>
    <p:sldId id="316" r:id="rId38"/>
    <p:sldId id="317" r:id="rId39"/>
    <p:sldId id="336" r:id="rId40"/>
    <p:sldId id="297" r:id="rId41"/>
    <p:sldId id="326" r:id="rId42"/>
    <p:sldId id="298" r:id="rId43"/>
    <p:sldId id="320" r:id="rId44"/>
    <p:sldId id="321" r:id="rId45"/>
    <p:sldId id="296" r:id="rId46"/>
    <p:sldId id="319" r:id="rId47"/>
    <p:sldId id="327" r:id="rId48"/>
    <p:sldId id="328" r:id="rId49"/>
    <p:sldId id="329" r:id="rId50"/>
    <p:sldId id="301" r:id="rId51"/>
  </p:sldIdLst>
  <p:sldSz cx="9144000" cy="5143500" type="screen16x9"/>
  <p:notesSz cx="6858000" cy="9144000"/>
  <p:embeddedFontLst>
    <p:embeddedFont>
      <p:font typeface="Roboto" panose="02000000000000000000"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DEA4A-156F-84DC-12A2-0C32E600D8BA}" v="100" dt="2024-11-15T15:47:1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748"/>
  </p:normalViewPr>
  <p:slideViewPr>
    <p:cSldViewPr snapToGrid="0">
      <p:cViewPr varScale="1">
        <p:scale>
          <a:sx n="130" d="100"/>
          <a:sy n="130" d="100"/>
        </p:scale>
        <p:origin x="15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Arras" userId="7115c3255e4239b3" providerId="LiveId" clId="{D37A7ACB-FCC4-496B-80D4-AA3FCE09E03D}"/>
    <pc:docChg chg="undo custSel addSld delSld modSld">
      <pc:chgData name="Katrina Arras" userId="7115c3255e4239b3" providerId="LiveId" clId="{D37A7ACB-FCC4-496B-80D4-AA3FCE09E03D}" dt="2024-10-04T01:42:24.234" v="259" actId="368"/>
      <pc:docMkLst>
        <pc:docMk/>
      </pc:docMkLst>
      <pc:sldChg chg="addSp modSp mod">
        <pc:chgData name="Katrina Arras" userId="7115c3255e4239b3" providerId="LiveId" clId="{D37A7ACB-FCC4-496B-80D4-AA3FCE09E03D}" dt="2024-10-04T00:37:36.023" v="19" actId="3626"/>
        <pc:sldMkLst>
          <pc:docMk/>
          <pc:sldMk cId="0" sldId="257"/>
        </pc:sldMkLst>
        <pc:spChg chg="add mod">
          <ac:chgData name="Katrina Arras" userId="7115c3255e4239b3" providerId="LiveId" clId="{D37A7ACB-FCC4-496B-80D4-AA3FCE09E03D}" dt="2024-10-04T00:33:24.721" v="2"/>
          <ac:spMkLst>
            <pc:docMk/>
            <pc:sldMk cId="0" sldId="257"/>
            <ac:spMk id="3" creationId="{86EF57DB-8DE2-053B-E12E-161A5FEAB418}"/>
          </ac:spMkLst>
        </pc:spChg>
        <pc:spChg chg="mod">
          <ac:chgData name="Katrina Arras" userId="7115c3255e4239b3" providerId="LiveId" clId="{D37A7ACB-FCC4-496B-80D4-AA3FCE09E03D}" dt="2024-10-04T00:37:36.023" v="19" actId="3626"/>
          <ac:spMkLst>
            <pc:docMk/>
            <pc:sldMk cId="0" sldId="257"/>
            <ac:spMk id="54" creationId="{00000000-0000-0000-0000-000000000000}"/>
          </ac:spMkLst>
        </pc:spChg>
      </pc:sldChg>
      <pc:sldChg chg="addSp modSp">
        <pc:chgData name="Katrina Arras" userId="7115c3255e4239b3" providerId="LiveId" clId="{D37A7ACB-FCC4-496B-80D4-AA3FCE09E03D}" dt="2024-10-04T00:33:28.738" v="4"/>
        <pc:sldMkLst>
          <pc:docMk/>
          <pc:sldMk cId="0" sldId="259"/>
        </pc:sldMkLst>
        <pc:spChg chg="add mod">
          <ac:chgData name="Katrina Arras" userId="7115c3255e4239b3" providerId="LiveId" clId="{D37A7ACB-FCC4-496B-80D4-AA3FCE09E03D}" dt="2024-10-04T00:33:28.738" v="4"/>
          <ac:spMkLst>
            <pc:docMk/>
            <pc:sldMk cId="0" sldId="259"/>
            <ac:spMk id="3" creationId="{BB29F8CF-4E94-EC67-3D4D-B358054DA0D1}"/>
          </ac:spMkLst>
        </pc:spChg>
      </pc:sldChg>
      <pc:sldChg chg="addSp modSp">
        <pc:chgData name="Katrina Arras" userId="7115c3255e4239b3" providerId="LiveId" clId="{D37A7ACB-FCC4-496B-80D4-AA3FCE09E03D}" dt="2024-10-04T00:33:30.696" v="5"/>
        <pc:sldMkLst>
          <pc:docMk/>
          <pc:sldMk cId="0" sldId="260"/>
        </pc:sldMkLst>
        <pc:spChg chg="add mod">
          <ac:chgData name="Katrina Arras" userId="7115c3255e4239b3" providerId="LiveId" clId="{D37A7ACB-FCC4-496B-80D4-AA3FCE09E03D}" dt="2024-10-04T00:33:30.696" v="5"/>
          <ac:spMkLst>
            <pc:docMk/>
            <pc:sldMk cId="0" sldId="260"/>
            <ac:spMk id="4" creationId="{655369EA-0ACB-EFC3-C731-FBBFE426CB7B}"/>
          </ac:spMkLst>
        </pc:spChg>
      </pc:sldChg>
      <pc:sldChg chg="addSp modSp">
        <pc:chgData name="Katrina Arras" userId="7115c3255e4239b3" providerId="LiveId" clId="{D37A7ACB-FCC4-496B-80D4-AA3FCE09E03D}" dt="2024-10-04T00:33:34.009" v="6"/>
        <pc:sldMkLst>
          <pc:docMk/>
          <pc:sldMk cId="0" sldId="261"/>
        </pc:sldMkLst>
        <pc:spChg chg="add mod">
          <ac:chgData name="Katrina Arras" userId="7115c3255e4239b3" providerId="LiveId" clId="{D37A7ACB-FCC4-496B-80D4-AA3FCE09E03D}" dt="2024-10-04T00:33:34.009" v="6"/>
          <ac:spMkLst>
            <pc:docMk/>
            <pc:sldMk cId="0" sldId="261"/>
            <ac:spMk id="4" creationId="{0362DBB6-9E39-29E3-E04D-B6ABAD436027}"/>
          </ac:spMkLst>
        </pc:spChg>
      </pc:sldChg>
      <pc:sldChg chg="addSp modSp mod">
        <pc:chgData name="Katrina Arras" userId="7115c3255e4239b3" providerId="LiveId" clId="{D37A7ACB-FCC4-496B-80D4-AA3FCE09E03D}" dt="2024-10-04T00:51:40.222" v="73" actId="179"/>
        <pc:sldMkLst>
          <pc:docMk/>
          <pc:sldMk cId="0" sldId="262"/>
        </pc:sldMkLst>
        <pc:spChg chg="add mod">
          <ac:chgData name="Katrina Arras" userId="7115c3255e4239b3" providerId="LiveId" clId="{D37A7ACB-FCC4-496B-80D4-AA3FCE09E03D}" dt="2024-10-04T00:33:37.530" v="7"/>
          <ac:spMkLst>
            <pc:docMk/>
            <pc:sldMk cId="0" sldId="262"/>
            <ac:spMk id="5" creationId="{0D06C497-CD58-0C63-9A7C-3D9EF66F85A4}"/>
          </ac:spMkLst>
        </pc:spChg>
        <pc:spChg chg="mod">
          <ac:chgData name="Katrina Arras" userId="7115c3255e4239b3" providerId="LiveId" clId="{D37A7ACB-FCC4-496B-80D4-AA3FCE09E03D}" dt="2024-10-04T00:51:40.222" v="73" actId="179"/>
          <ac:spMkLst>
            <pc:docMk/>
            <pc:sldMk cId="0" sldId="262"/>
            <ac:spMk id="90" creationId="{00000000-0000-0000-0000-000000000000}"/>
          </ac:spMkLst>
        </pc:spChg>
      </pc:sldChg>
      <pc:sldChg chg="addSp modSp del mod">
        <pc:chgData name="Katrina Arras" userId="7115c3255e4239b3" providerId="LiveId" clId="{D37A7ACB-FCC4-496B-80D4-AA3FCE09E03D}" dt="2024-10-04T00:52:33.994" v="76" actId="47"/>
        <pc:sldMkLst>
          <pc:docMk/>
          <pc:sldMk cId="0" sldId="263"/>
        </pc:sldMkLst>
        <pc:spChg chg="mod">
          <ac:chgData name="Katrina Arras" userId="7115c3255e4239b3" providerId="LiveId" clId="{D37A7ACB-FCC4-496B-80D4-AA3FCE09E03D}" dt="2024-10-04T00:50:35.447" v="63" actId="20577"/>
          <ac:spMkLst>
            <pc:docMk/>
            <pc:sldMk cId="0" sldId="263"/>
            <ac:spMk id="4" creationId="{52BECBDD-3CC7-C1A7-A41B-DCC0080B6CB6}"/>
          </ac:spMkLst>
        </pc:spChg>
        <pc:spChg chg="add mod">
          <ac:chgData name="Katrina Arras" userId="7115c3255e4239b3" providerId="LiveId" clId="{D37A7ACB-FCC4-496B-80D4-AA3FCE09E03D}" dt="2024-10-04T00:33:40.025" v="8"/>
          <ac:spMkLst>
            <pc:docMk/>
            <pc:sldMk cId="0" sldId="263"/>
            <ac:spMk id="5" creationId="{10CBD259-0E64-652A-D533-3B77DD138286}"/>
          </ac:spMkLst>
        </pc:spChg>
        <pc:spChg chg="mod">
          <ac:chgData name="Katrina Arras" userId="7115c3255e4239b3" providerId="LiveId" clId="{D37A7ACB-FCC4-496B-80D4-AA3FCE09E03D}" dt="2024-10-04T00:51:05.895" v="68" actId="21"/>
          <ac:spMkLst>
            <pc:docMk/>
            <pc:sldMk cId="0" sldId="263"/>
            <ac:spMk id="99" creationId="{00000000-0000-0000-0000-000000000000}"/>
          </ac:spMkLst>
        </pc:spChg>
      </pc:sldChg>
      <pc:sldChg chg="addSp modSp mod">
        <pc:chgData name="Katrina Arras" userId="7115c3255e4239b3" providerId="LiveId" clId="{D37A7ACB-FCC4-496B-80D4-AA3FCE09E03D}" dt="2024-10-04T01:37:27.938" v="257" actId="12"/>
        <pc:sldMkLst>
          <pc:docMk/>
          <pc:sldMk cId="0" sldId="264"/>
        </pc:sldMkLst>
        <pc:spChg chg="mod">
          <ac:chgData name="Katrina Arras" userId="7115c3255e4239b3" providerId="LiveId" clId="{D37A7ACB-FCC4-496B-80D4-AA3FCE09E03D}" dt="2024-10-04T00:52:59.870" v="78" actId="20577"/>
          <ac:spMkLst>
            <pc:docMk/>
            <pc:sldMk cId="0" sldId="264"/>
            <ac:spMk id="4" creationId="{5671705E-054F-ACD9-0263-635AC5154D76}"/>
          </ac:spMkLst>
        </pc:spChg>
        <pc:spChg chg="add mod">
          <ac:chgData name="Katrina Arras" userId="7115c3255e4239b3" providerId="LiveId" clId="{D37A7ACB-FCC4-496B-80D4-AA3FCE09E03D}" dt="2024-10-04T00:33:49.045" v="9"/>
          <ac:spMkLst>
            <pc:docMk/>
            <pc:sldMk cId="0" sldId="264"/>
            <ac:spMk id="5" creationId="{A226F183-64FA-4AFE-F33C-70C11B036279}"/>
          </ac:spMkLst>
        </pc:spChg>
        <pc:spChg chg="mod">
          <ac:chgData name="Katrina Arras" userId="7115c3255e4239b3" providerId="LiveId" clId="{D37A7ACB-FCC4-496B-80D4-AA3FCE09E03D}" dt="2024-10-04T01:37:27.938" v="257" actId="12"/>
          <ac:spMkLst>
            <pc:docMk/>
            <pc:sldMk cId="0" sldId="264"/>
            <ac:spMk id="108" creationId="{00000000-0000-0000-0000-000000000000}"/>
          </ac:spMkLst>
        </pc:spChg>
      </pc:sldChg>
      <pc:sldChg chg="addSp modSp mod">
        <pc:chgData name="Katrina Arras" userId="7115c3255e4239b3" providerId="LiveId" clId="{D37A7ACB-FCC4-496B-80D4-AA3FCE09E03D}" dt="2024-10-04T01:42:24.234" v="259" actId="368"/>
        <pc:sldMkLst>
          <pc:docMk/>
          <pc:sldMk cId="0" sldId="265"/>
        </pc:sldMkLst>
        <pc:spChg chg="mod">
          <ac:chgData name="Katrina Arras" userId="7115c3255e4239b3" providerId="LiveId" clId="{D37A7ACB-FCC4-496B-80D4-AA3FCE09E03D}" dt="2024-10-04T00:53:05.854" v="80" actId="20577"/>
          <ac:spMkLst>
            <pc:docMk/>
            <pc:sldMk cId="0" sldId="265"/>
            <ac:spMk id="4" creationId="{2A593661-C33A-A2AC-A72B-EC91D0EEE1B1}"/>
          </ac:spMkLst>
        </pc:spChg>
        <pc:spChg chg="add mod">
          <ac:chgData name="Katrina Arras" userId="7115c3255e4239b3" providerId="LiveId" clId="{D37A7ACB-FCC4-496B-80D4-AA3FCE09E03D}" dt="2024-10-04T00:33:51.748" v="10"/>
          <ac:spMkLst>
            <pc:docMk/>
            <pc:sldMk cId="0" sldId="265"/>
            <ac:spMk id="5" creationId="{AE385FCA-E260-F8F3-DB6C-9D97DCB442B7}"/>
          </ac:spMkLst>
        </pc:spChg>
        <pc:spChg chg="mod">
          <ac:chgData name="Katrina Arras" userId="7115c3255e4239b3" providerId="LiveId" clId="{D37A7ACB-FCC4-496B-80D4-AA3FCE09E03D}" dt="2024-10-04T01:42:24.234" v="259" actId="368"/>
          <ac:spMkLst>
            <pc:docMk/>
            <pc:sldMk cId="0" sldId="265"/>
            <ac:spMk id="117" creationId="{00000000-0000-0000-0000-000000000000}"/>
          </ac:spMkLst>
        </pc:spChg>
      </pc:sldChg>
      <pc:sldChg chg="addSp delSp mod">
        <pc:chgData name="Katrina Arras" userId="7115c3255e4239b3" providerId="LiveId" clId="{D37A7ACB-FCC4-496B-80D4-AA3FCE09E03D}" dt="2024-10-04T00:59:39.004" v="159" actId="478"/>
        <pc:sldMkLst>
          <pc:docMk/>
          <pc:sldMk cId="0" sldId="277"/>
        </pc:sldMkLst>
        <pc:spChg chg="add">
          <ac:chgData name="Katrina Arras" userId="7115c3255e4239b3" providerId="LiveId" clId="{D37A7ACB-FCC4-496B-80D4-AA3FCE09E03D}" dt="2024-10-04T00:59:05.714" v="153" actId="22"/>
          <ac:spMkLst>
            <pc:docMk/>
            <pc:sldMk cId="0" sldId="277"/>
            <ac:spMk id="4" creationId="{0CEBAECC-7D61-D514-BFE4-1CC92647B346}"/>
          </ac:spMkLst>
        </pc:spChg>
        <pc:spChg chg="add del">
          <ac:chgData name="Katrina Arras" userId="7115c3255e4239b3" providerId="LiveId" clId="{D37A7ACB-FCC4-496B-80D4-AA3FCE09E03D}" dt="2024-10-04T00:59:16.111" v="155" actId="478"/>
          <ac:spMkLst>
            <pc:docMk/>
            <pc:sldMk cId="0" sldId="277"/>
            <ac:spMk id="6" creationId="{42E13E5F-BEDF-1FC4-1742-CD2D1B390A2F}"/>
          </ac:spMkLst>
        </pc:spChg>
        <pc:spChg chg="add del">
          <ac:chgData name="Katrina Arras" userId="7115c3255e4239b3" providerId="LiveId" clId="{D37A7ACB-FCC4-496B-80D4-AA3FCE09E03D}" dt="2024-10-04T00:59:22.497" v="157" actId="22"/>
          <ac:spMkLst>
            <pc:docMk/>
            <pc:sldMk cId="0" sldId="277"/>
            <ac:spMk id="8" creationId="{4A518A9E-92FF-15DC-CFE9-030E85646D77}"/>
          </ac:spMkLst>
        </pc:spChg>
        <pc:spChg chg="add del">
          <ac:chgData name="Katrina Arras" userId="7115c3255e4239b3" providerId="LiveId" clId="{D37A7ACB-FCC4-496B-80D4-AA3FCE09E03D}" dt="2024-10-04T00:59:39.004" v="159" actId="478"/>
          <ac:spMkLst>
            <pc:docMk/>
            <pc:sldMk cId="0" sldId="277"/>
            <ac:spMk id="10" creationId="{C400DD01-3077-E80D-CABA-0AABBB0EBB3D}"/>
          </ac:spMkLst>
        </pc:spChg>
      </pc:sldChg>
      <pc:sldChg chg="modSp mod">
        <pc:chgData name="Katrina Arras" userId="7115c3255e4239b3" providerId="LiveId" clId="{D37A7ACB-FCC4-496B-80D4-AA3FCE09E03D}" dt="2024-10-04T01:13:44.861" v="212" actId="255"/>
        <pc:sldMkLst>
          <pc:docMk/>
          <pc:sldMk cId="0" sldId="278"/>
        </pc:sldMkLst>
        <pc:spChg chg="mod">
          <ac:chgData name="Katrina Arras" userId="7115c3255e4239b3" providerId="LiveId" clId="{D37A7ACB-FCC4-496B-80D4-AA3FCE09E03D}" dt="2024-10-04T01:13:44.861" v="212" actId="255"/>
          <ac:spMkLst>
            <pc:docMk/>
            <pc:sldMk cId="0" sldId="278"/>
            <ac:spMk id="362" creationId="{00000000-0000-0000-0000-000000000000}"/>
          </ac:spMkLst>
        </pc:spChg>
      </pc:sldChg>
      <pc:sldChg chg="addSp modSp">
        <pc:chgData name="Katrina Arras" userId="7115c3255e4239b3" providerId="LiveId" clId="{D37A7ACB-FCC4-496B-80D4-AA3FCE09E03D}" dt="2024-10-04T00:34:13.176" v="16"/>
        <pc:sldMkLst>
          <pc:docMk/>
          <pc:sldMk cId="0" sldId="296"/>
        </pc:sldMkLst>
        <pc:spChg chg="add mod">
          <ac:chgData name="Katrina Arras" userId="7115c3255e4239b3" providerId="LiveId" clId="{D37A7ACB-FCC4-496B-80D4-AA3FCE09E03D}" dt="2024-10-04T00:34:13.176" v="16"/>
          <ac:spMkLst>
            <pc:docMk/>
            <pc:sldMk cId="0" sldId="296"/>
            <ac:spMk id="2" creationId="{EC113F08-558E-3D10-D15F-E8C7DAC900F8}"/>
          </ac:spMkLst>
        </pc:spChg>
      </pc:sldChg>
      <pc:sldChg chg="addSp modSp">
        <pc:chgData name="Katrina Arras" userId="7115c3255e4239b3" providerId="LiveId" clId="{D37A7ACB-FCC4-496B-80D4-AA3FCE09E03D}" dt="2024-10-04T00:33:59.484" v="11"/>
        <pc:sldMkLst>
          <pc:docMk/>
          <pc:sldMk cId="0" sldId="301"/>
        </pc:sldMkLst>
        <pc:spChg chg="add mod">
          <ac:chgData name="Katrina Arras" userId="7115c3255e4239b3" providerId="LiveId" clId="{D37A7ACB-FCC4-496B-80D4-AA3FCE09E03D}" dt="2024-10-04T00:33:59.484" v="11"/>
          <ac:spMkLst>
            <pc:docMk/>
            <pc:sldMk cId="0" sldId="301"/>
            <ac:spMk id="2" creationId="{A307368C-E01C-FCCD-0FD9-A1119277FE7E}"/>
          </ac:spMkLst>
        </pc:spChg>
      </pc:sldChg>
      <pc:sldChg chg="addSp modSp mod">
        <pc:chgData name="Katrina Arras" userId="7115c3255e4239b3" providerId="LiveId" clId="{D37A7ACB-FCC4-496B-80D4-AA3FCE09E03D}" dt="2024-10-04T00:33:18.745" v="1" actId="1076"/>
        <pc:sldMkLst>
          <pc:docMk/>
          <pc:sldMk cId="1949920859" sldId="311"/>
        </pc:sldMkLst>
        <pc:spChg chg="add mod">
          <ac:chgData name="Katrina Arras" userId="7115c3255e4239b3" providerId="LiveId" clId="{D37A7ACB-FCC4-496B-80D4-AA3FCE09E03D}" dt="2024-10-04T00:33:18.745" v="1" actId="1076"/>
          <ac:spMkLst>
            <pc:docMk/>
            <pc:sldMk cId="1949920859" sldId="311"/>
            <ac:spMk id="2" creationId="{F88B4011-3A0A-E01F-74D3-818F3A01732F}"/>
          </ac:spMkLst>
        </pc:spChg>
      </pc:sldChg>
      <pc:sldChg chg="addSp modSp">
        <pc:chgData name="Katrina Arras" userId="7115c3255e4239b3" providerId="LiveId" clId="{D37A7ACB-FCC4-496B-80D4-AA3FCE09E03D}" dt="2024-10-04T00:33:26.696" v="3"/>
        <pc:sldMkLst>
          <pc:docMk/>
          <pc:sldMk cId="3623898258" sldId="312"/>
        </pc:sldMkLst>
        <pc:spChg chg="add mod">
          <ac:chgData name="Katrina Arras" userId="7115c3255e4239b3" providerId="LiveId" clId="{D37A7ACB-FCC4-496B-80D4-AA3FCE09E03D}" dt="2024-10-04T00:33:26.696" v="3"/>
          <ac:spMkLst>
            <pc:docMk/>
            <pc:sldMk cId="3623898258" sldId="312"/>
            <ac:spMk id="2" creationId="{6149CC69-7524-3CBF-741C-B1A701AA4D20}"/>
          </ac:spMkLst>
        </pc:spChg>
      </pc:sldChg>
      <pc:sldChg chg="addSp modSp">
        <pc:chgData name="Katrina Arras" userId="7115c3255e4239b3" providerId="LiveId" clId="{D37A7ACB-FCC4-496B-80D4-AA3FCE09E03D}" dt="2024-10-04T00:34:09.882" v="15"/>
        <pc:sldMkLst>
          <pc:docMk/>
          <pc:sldMk cId="4131971881" sldId="319"/>
        </pc:sldMkLst>
        <pc:spChg chg="add mod">
          <ac:chgData name="Katrina Arras" userId="7115c3255e4239b3" providerId="LiveId" clId="{D37A7ACB-FCC4-496B-80D4-AA3FCE09E03D}" dt="2024-10-04T00:34:09.882" v="15"/>
          <ac:spMkLst>
            <pc:docMk/>
            <pc:sldMk cId="4131971881" sldId="319"/>
            <ac:spMk id="3" creationId="{03269A5D-3275-117F-7696-9C1424352C56}"/>
          </ac:spMkLst>
        </pc:spChg>
      </pc:sldChg>
      <pc:sldChg chg="addSp modSp">
        <pc:chgData name="Katrina Arras" userId="7115c3255e4239b3" providerId="LiveId" clId="{D37A7ACB-FCC4-496B-80D4-AA3FCE09E03D}" dt="2024-10-04T00:34:15.401" v="17"/>
        <pc:sldMkLst>
          <pc:docMk/>
          <pc:sldMk cId="1153697517" sldId="321"/>
        </pc:sldMkLst>
        <pc:spChg chg="add mod">
          <ac:chgData name="Katrina Arras" userId="7115c3255e4239b3" providerId="LiveId" clId="{D37A7ACB-FCC4-496B-80D4-AA3FCE09E03D}" dt="2024-10-04T00:34:15.401" v="17"/>
          <ac:spMkLst>
            <pc:docMk/>
            <pc:sldMk cId="1153697517" sldId="321"/>
            <ac:spMk id="3" creationId="{CD367FD2-82DB-2408-05AC-FBC7CF2173A5}"/>
          </ac:spMkLst>
        </pc:spChg>
      </pc:sldChg>
      <pc:sldChg chg="addSp modSp">
        <pc:chgData name="Katrina Arras" userId="7115c3255e4239b3" providerId="LiveId" clId="{D37A7ACB-FCC4-496B-80D4-AA3FCE09E03D}" dt="2024-10-04T00:34:07.261" v="14"/>
        <pc:sldMkLst>
          <pc:docMk/>
          <pc:sldMk cId="1154703571" sldId="327"/>
        </pc:sldMkLst>
        <pc:spChg chg="add mod">
          <ac:chgData name="Katrina Arras" userId="7115c3255e4239b3" providerId="LiveId" clId="{D37A7ACB-FCC4-496B-80D4-AA3FCE09E03D}" dt="2024-10-04T00:34:07.261" v="14"/>
          <ac:spMkLst>
            <pc:docMk/>
            <pc:sldMk cId="1154703571" sldId="327"/>
            <ac:spMk id="4" creationId="{BF10D1AC-0EBF-4EF8-C03C-CE200503BC0C}"/>
          </ac:spMkLst>
        </pc:spChg>
      </pc:sldChg>
      <pc:sldChg chg="addSp modSp">
        <pc:chgData name="Katrina Arras" userId="7115c3255e4239b3" providerId="LiveId" clId="{D37A7ACB-FCC4-496B-80D4-AA3FCE09E03D}" dt="2024-10-04T00:34:04.074" v="13"/>
        <pc:sldMkLst>
          <pc:docMk/>
          <pc:sldMk cId="2144935968" sldId="328"/>
        </pc:sldMkLst>
        <pc:spChg chg="add mod">
          <ac:chgData name="Katrina Arras" userId="7115c3255e4239b3" providerId="LiveId" clId="{D37A7ACB-FCC4-496B-80D4-AA3FCE09E03D}" dt="2024-10-04T00:34:04.074" v="13"/>
          <ac:spMkLst>
            <pc:docMk/>
            <pc:sldMk cId="2144935968" sldId="328"/>
            <ac:spMk id="6" creationId="{BC9E9567-CD35-5B2D-A6A9-8516E4F34BD1}"/>
          </ac:spMkLst>
        </pc:spChg>
      </pc:sldChg>
      <pc:sldChg chg="addSp modSp">
        <pc:chgData name="Katrina Arras" userId="7115c3255e4239b3" providerId="LiveId" clId="{D37A7ACB-FCC4-496B-80D4-AA3FCE09E03D}" dt="2024-10-04T00:34:02" v="12"/>
        <pc:sldMkLst>
          <pc:docMk/>
          <pc:sldMk cId="3066333131" sldId="329"/>
        </pc:sldMkLst>
        <pc:spChg chg="add mod">
          <ac:chgData name="Katrina Arras" userId="7115c3255e4239b3" providerId="LiveId" clId="{D37A7ACB-FCC4-496B-80D4-AA3FCE09E03D}" dt="2024-10-04T00:34:02" v="12"/>
          <ac:spMkLst>
            <pc:docMk/>
            <pc:sldMk cId="3066333131" sldId="329"/>
            <ac:spMk id="3" creationId="{22561CCF-ADCE-56BD-50E0-57D239A62004}"/>
          </ac:spMkLst>
        </pc:spChg>
      </pc:sldChg>
      <pc:sldChg chg="add del setBg">
        <pc:chgData name="Katrina Arras" userId="7115c3255e4239b3" providerId="LiveId" clId="{D37A7ACB-FCC4-496B-80D4-AA3FCE09E03D}" dt="2024-10-04T00:43:14.424" v="24"/>
        <pc:sldMkLst>
          <pc:docMk/>
          <pc:sldMk cId="3036014670" sldId="331"/>
        </pc:sldMkLst>
      </pc:sldChg>
      <pc:sldChg chg="modSp add mod setBg">
        <pc:chgData name="Katrina Arras" userId="7115c3255e4239b3" providerId="LiveId" clId="{D37A7ACB-FCC4-496B-80D4-AA3FCE09E03D}" dt="2024-10-04T01:36:36.312" v="249" actId="11"/>
        <pc:sldMkLst>
          <pc:docMk/>
          <pc:sldMk cId="3080281743" sldId="331"/>
        </pc:sldMkLst>
        <pc:spChg chg="mod">
          <ac:chgData name="Katrina Arras" userId="7115c3255e4239b3" providerId="LiveId" clId="{D37A7ACB-FCC4-496B-80D4-AA3FCE09E03D}" dt="2024-10-04T00:50:29.667" v="61" actId="20577"/>
          <ac:spMkLst>
            <pc:docMk/>
            <pc:sldMk cId="3080281743" sldId="331"/>
            <ac:spMk id="4" creationId="{777DAF4C-6AF9-5337-B81F-34A482AC355E}"/>
          </ac:spMkLst>
        </pc:spChg>
        <pc:spChg chg="mod">
          <ac:chgData name="Katrina Arras" userId="7115c3255e4239b3" providerId="LiveId" clId="{D37A7ACB-FCC4-496B-80D4-AA3FCE09E03D}" dt="2024-10-04T01:36:36.312" v="249" actId="11"/>
          <ac:spMkLst>
            <pc:docMk/>
            <pc:sldMk cId="3080281743" sldId="331"/>
            <ac:spMk id="90" creationId="{00000000-0000-0000-0000-000000000000}"/>
          </ac:spMkLst>
        </pc:spChg>
      </pc:sldChg>
      <pc:sldChg chg="modSp add mod modNotes">
        <pc:chgData name="Katrina Arras" userId="7115c3255e4239b3" providerId="LiveId" clId="{D37A7ACB-FCC4-496B-80D4-AA3FCE09E03D}" dt="2024-10-04T01:12:26.555" v="203" actId="208"/>
        <pc:sldMkLst>
          <pc:docMk/>
          <pc:sldMk cId="0" sldId="332"/>
        </pc:sldMkLst>
        <pc:spChg chg="mod">
          <ac:chgData name="Katrina Arras" userId="7115c3255e4239b3" providerId="LiveId" clId="{D37A7ACB-FCC4-496B-80D4-AA3FCE09E03D}" dt="2024-10-04T01:09:52.815" v="186" actId="1076"/>
          <ac:spMkLst>
            <pc:docMk/>
            <pc:sldMk cId="0" sldId="332"/>
            <ac:spMk id="353" creationId="{00000000-0000-0000-0000-000000000000}"/>
          </ac:spMkLst>
        </pc:spChg>
        <pc:picChg chg="mod">
          <ac:chgData name="Katrina Arras" userId="7115c3255e4239b3" providerId="LiveId" clId="{D37A7ACB-FCC4-496B-80D4-AA3FCE09E03D}" dt="2024-10-04T01:12:26.555" v="203" actId="208"/>
          <ac:picMkLst>
            <pc:docMk/>
            <pc:sldMk cId="0" sldId="332"/>
            <ac:picMk id="351" creationId="{00000000-0000-0000-0000-000000000000}"/>
          </ac:picMkLst>
        </pc:picChg>
      </pc:sldChg>
      <pc:sldChg chg="modSp add mod">
        <pc:chgData name="Katrina Arras" userId="7115c3255e4239b3" providerId="LiveId" clId="{D37A7ACB-FCC4-496B-80D4-AA3FCE09E03D}" dt="2024-10-04T01:12:37.108" v="205" actId="208"/>
        <pc:sldMkLst>
          <pc:docMk/>
          <pc:sldMk cId="0" sldId="333"/>
        </pc:sldMkLst>
        <pc:spChg chg="mod">
          <ac:chgData name="Katrina Arras" userId="7115c3255e4239b3" providerId="LiveId" clId="{D37A7ACB-FCC4-496B-80D4-AA3FCE09E03D}" dt="2024-10-04T01:10:03.325" v="187" actId="14100"/>
          <ac:spMkLst>
            <pc:docMk/>
            <pc:sldMk cId="0" sldId="333"/>
            <ac:spMk id="362" creationId="{00000000-0000-0000-0000-000000000000}"/>
          </ac:spMkLst>
        </pc:spChg>
        <pc:spChg chg="mod">
          <ac:chgData name="Katrina Arras" userId="7115c3255e4239b3" providerId="LiveId" clId="{D37A7ACB-FCC4-496B-80D4-AA3FCE09E03D}" dt="2024-10-04T01:10:16.200" v="188" actId="114"/>
          <ac:spMkLst>
            <pc:docMk/>
            <pc:sldMk cId="0" sldId="333"/>
            <ac:spMk id="364" creationId="{00000000-0000-0000-0000-000000000000}"/>
          </ac:spMkLst>
        </pc:spChg>
        <pc:picChg chg="mod modCrop">
          <ac:chgData name="Katrina Arras" userId="7115c3255e4239b3" providerId="LiveId" clId="{D37A7ACB-FCC4-496B-80D4-AA3FCE09E03D}" dt="2024-10-04T01:12:32.720" v="204" actId="208"/>
          <ac:picMkLst>
            <pc:docMk/>
            <pc:sldMk cId="0" sldId="333"/>
            <ac:picMk id="358" creationId="{00000000-0000-0000-0000-000000000000}"/>
          </ac:picMkLst>
        </pc:picChg>
        <pc:picChg chg="mod">
          <ac:chgData name="Katrina Arras" userId="7115c3255e4239b3" providerId="LiveId" clId="{D37A7ACB-FCC4-496B-80D4-AA3FCE09E03D}" dt="2024-10-04T01:12:37.108" v="205" actId="208"/>
          <ac:picMkLst>
            <pc:docMk/>
            <pc:sldMk cId="0" sldId="333"/>
            <ac:picMk id="360" creationId="{00000000-0000-0000-0000-000000000000}"/>
          </ac:picMkLst>
        </pc:picChg>
      </pc:sldChg>
      <pc:sldChg chg="modSp add mod">
        <pc:chgData name="Katrina Arras" userId="7115c3255e4239b3" providerId="LiveId" clId="{D37A7ACB-FCC4-496B-80D4-AA3FCE09E03D}" dt="2024-10-04T01:12:44.906" v="206" actId="208"/>
        <pc:sldMkLst>
          <pc:docMk/>
          <pc:sldMk cId="0" sldId="334"/>
        </pc:sldMkLst>
        <pc:spChg chg="mod">
          <ac:chgData name="Katrina Arras" userId="7115c3255e4239b3" providerId="LiveId" clId="{D37A7ACB-FCC4-496B-80D4-AA3FCE09E03D}" dt="2024-10-04T01:10:54.852" v="193" actId="114"/>
          <ac:spMkLst>
            <pc:docMk/>
            <pc:sldMk cId="0" sldId="334"/>
            <ac:spMk id="370" creationId="{00000000-0000-0000-0000-000000000000}"/>
          </ac:spMkLst>
        </pc:spChg>
        <pc:picChg chg="mod">
          <ac:chgData name="Katrina Arras" userId="7115c3255e4239b3" providerId="LiveId" clId="{D37A7ACB-FCC4-496B-80D4-AA3FCE09E03D}" dt="2024-10-04T01:12:44.906" v="206" actId="208"/>
          <ac:picMkLst>
            <pc:docMk/>
            <pc:sldMk cId="0" sldId="334"/>
            <ac:picMk id="371" creationId="{00000000-0000-0000-0000-000000000000}"/>
          </ac:picMkLst>
        </pc:picChg>
      </pc:sldChg>
      <pc:sldChg chg="modSp add mod">
        <pc:chgData name="Katrina Arras" userId="7115c3255e4239b3" providerId="LiveId" clId="{D37A7ACB-FCC4-496B-80D4-AA3FCE09E03D}" dt="2024-10-04T01:13:17.139" v="211" actId="114"/>
        <pc:sldMkLst>
          <pc:docMk/>
          <pc:sldMk cId="0" sldId="335"/>
        </pc:sldMkLst>
        <pc:spChg chg="mod">
          <ac:chgData name="Katrina Arras" userId="7115c3255e4239b3" providerId="LiveId" clId="{D37A7ACB-FCC4-496B-80D4-AA3FCE09E03D}" dt="2024-10-04T01:13:17.139" v="211" actId="114"/>
          <ac:spMkLst>
            <pc:docMk/>
            <pc:sldMk cId="0" sldId="335"/>
            <ac:spMk id="382" creationId="{00000000-0000-0000-0000-000000000000}"/>
          </ac:spMkLst>
        </pc:spChg>
        <pc:picChg chg="mod">
          <ac:chgData name="Katrina Arras" userId="7115c3255e4239b3" providerId="LiveId" clId="{D37A7ACB-FCC4-496B-80D4-AA3FCE09E03D}" dt="2024-10-04T01:12:59.701" v="207" actId="208"/>
          <ac:picMkLst>
            <pc:docMk/>
            <pc:sldMk cId="0" sldId="335"/>
            <ac:picMk id="377" creationId="{00000000-0000-0000-0000-000000000000}"/>
          </ac:picMkLst>
        </pc:picChg>
        <pc:picChg chg="mod">
          <ac:chgData name="Katrina Arras" userId="7115c3255e4239b3" providerId="LiveId" clId="{D37A7ACB-FCC4-496B-80D4-AA3FCE09E03D}" dt="2024-10-04T01:13:09.072" v="209" actId="208"/>
          <ac:picMkLst>
            <pc:docMk/>
            <pc:sldMk cId="0" sldId="335"/>
            <ac:picMk id="378" creationId="{00000000-0000-0000-0000-000000000000}"/>
          </ac:picMkLst>
        </pc:picChg>
        <pc:picChg chg="mod">
          <ac:chgData name="Katrina Arras" userId="7115c3255e4239b3" providerId="LiveId" clId="{D37A7ACB-FCC4-496B-80D4-AA3FCE09E03D}" dt="2024-10-04T01:13:04.116" v="208" actId="208"/>
          <ac:picMkLst>
            <pc:docMk/>
            <pc:sldMk cId="0" sldId="335"/>
            <ac:picMk id="379" creationId="{00000000-0000-0000-0000-000000000000}"/>
          </ac:picMkLst>
        </pc:picChg>
      </pc:sldChg>
    </pc:docChg>
  </pc:docChgLst>
  <pc:docChgLst>
    <pc:chgData name="Roger Groom" userId="21ba787ba40c0be6" providerId="LiveId" clId="{3DA27D98-CF4B-9B44-8955-24AF9E2C7C04}"/>
    <pc:docChg chg="modSld">
      <pc:chgData name="Roger Groom" userId="21ba787ba40c0be6" providerId="LiveId" clId="{3DA27D98-CF4B-9B44-8955-24AF9E2C7C04}" dt="2024-09-29T22:30:43.554" v="2"/>
      <pc:docMkLst>
        <pc:docMk/>
      </pc:docMkLst>
      <pc:sldChg chg="modSp mod modAnim">
        <pc:chgData name="Roger Groom" userId="21ba787ba40c0be6" providerId="LiveId" clId="{3DA27D98-CF4B-9B44-8955-24AF9E2C7C04}" dt="2024-09-29T22:30:43.554" v="2"/>
        <pc:sldMkLst>
          <pc:docMk/>
          <pc:sldMk cId="0" sldId="281"/>
        </pc:sldMkLst>
        <pc:picChg chg="mod">
          <ac:chgData name="Roger Groom" userId="21ba787ba40c0be6" providerId="LiveId" clId="{3DA27D98-CF4B-9B44-8955-24AF9E2C7C04}" dt="2024-09-29T22:30:31.635" v="1" actId="14100"/>
          <ac:picMkLst>
            <pc:docMk/>
            <pc:sldMk cId="0" sldId="281"/>
            <ac:picMk id="3" creationId="{8AA473C3-1F50-FB31-593B-C48AF84FB605}"/>
          </ac:picMkLst>
        </pc:picChg>
      </pc:sldChg>
    </pc:docChg>
  </pc:docChgLst>
  <pc:docChgLst>
    <pc:chgData name="Roger Groom" userId="21ba787ba40c0be6" providerId="LiveId" clId="{F2E682EF-98F9-9949-BDD2-091267C18378}"/>
    <pc:docChg chg="custSel modSld">
      <pc:chgData name="Roger Groom" userId="21ba787ba40c0be6" providerId="LiveId" clId="{F2E682EF-98F9-9949-BDD2-091267C18378}" dt="2024-10-09T00:15:47.749" v="64" actId="14100"/>
      <pc:docMkLst>
        <pc:docMk/>
      </pc:docMkLst>
      <pc:sldChg chg="addSp delSp modSp mod">
        <pc:chgData name="Roger Groom" userId="21ba787ba40c0be6" providerId="LiveId" clId="{F2E682EF-98F9-9949-BDD2-091267C18378}" dt="2024-10-09T00:11:03.742" v="35" actId="478"/>
        <pc:sldMkLst>
          <pc:docMk/>
          <pc:sldMk cId="0" sldId="257"/>
        </pc:sldMkLst>
        <pc:spChg chg="add mod">
          <ac:chgData name="Roger Groom" userId="21ba787ba40c0be6" providerId="LiveId" clId="{F2E682EF-98F9-9949-BDD2-091267C18378}" dt="2024-10-09T00:07:05.185" v="1"/>
          <ac:spMkLst>
            <pc:docMk/>
            <pc:sldMk cId="0" sldId="257"/>
            <ac:spMk id="2" creationId="{69029EF7-A9D6-2534-C3E6-AEC777AB637B}"/>
          </ac:spMkLst>
        </pc:spChg>
        <pc:spChg chg="del">
          <ac:chgData name="Roger Groom" userId="21ba787ba40c0be6" providerId="LiveId" clId="{F2E682EF-98F9-9949-BDD2-091267C18378}" dt="2024-10-09T00:11:03.742" v="35" actId="478"/>
          <ac:spMkLst>
            <pc:docMk/>
            <pc:sldMk cId="0" sldId="257"/>
            <ac:spMk id="6" creationId="{9B914327-0038-BFC6-C360-EDAB023334C9}"/>
          </ac:spMkLst>
        </pc:spChg>
      </pc:sldChg>
      <pc:sldChg chg="addSp delSp modSp mod">
        <pc:chgData name="Roger Groom" userId="21ba787ba40c0be6" providerId="LiveId" clId="{F2E682EF-98F9-9949-BDD2-091267C18378}" dt="2024-10-09T00:11:01.356" v="33" actId="478"/>
        <pc:sldMkLst>
          <pc:docMk/>
          <pc:sldMk cId="0" sldId="259"/>
        </pc:sldMkLst>
        <pc:spChg chg="add mod">
          <ac:chgData name="Roger Groom" userId="21ba787ba40c0be6" providerId="LiveId" clId="{F2E682EF-98F9-9949-BDD2-091267C18378}" dt="2024-10-09T00:07:07.310" v="3"/>
          <ac:spMkLst>
            <pc:docMk/>
            <pc:sldMk cId="0" sldId="259"/>
            <ac:spMk id="2" creationId="{0DBDC05B-1ADF-3432-E048-96984E933E27}"/>
          </ac:spMkLst>
        </pc:spChg>
        <pc:spChg chg="del">
          <ac:chgData name="Roger Groom" userId="21ba787ba40c0be6" providerId="LiveId" clId="{F2E682EF-98F9-9949-BDD2-091267C18378}" dt="2024-10-09T00:11:01.356" v="33" actId="478"/>
          <ac:spMkLst>
            <pc:docMk/>
            <pc:sldMk cId="0" sldId="259"/>
            <ac:spMk id="3" creationId="{87ACC884-76F9-8E1B-4B85-9DA1604C5790}"/>
          </ac:spMkLst>
        </pc:spChg>
      </pc:sldChg>
      <pc:sldChg chg="addSp delSp modSp mod">
        <pc:chgData name="Roger Groom" userId="21ba787ba40c0be6" providerId="LiveId" clId="{F2E682EF-98F9-9949-BDD2-091267C18378}" dt="2024-10-09T00:10:59.970" v="32" actId="478"/>
        <pc:sldMkLst>
          <pc:docMk/>
          <pc:sldMk cId="0" sldId="260"/>
        </pc:sldMkLst>
        <pc:spChg chg="add mod">
          <ac:chgData name="Roger Groom" userId="21ba787ba40c0be6" providerId="LiveId" clId="{F2E682EF-98F9-9949-BDD2-091267C18378}" dt="2024-10-09T00:07:07.957" v="4"/>
          <ac:spMkLst>
            <pc:docMk/>
            <pc:sldMk cId="0" sldId="260"/>
            <ac:spMk id="2" creationId="{6BD62496-4D15-6A9F-2541-EB5EBE004F54}"/>
          </ac:spMkLst>
        </pc:spChg>
        <pc:spChg chg="del">
          <ac:chgData name="Roger Groom" userId="21ba787ba40c0be6" providerId="LiveId" clId="{F2E682EF-98F9-9949-BDD2-091267C18378}" dt="2024-10-09T00:10:59.970" v="32" actId="478"/>
          <ac:spMkLst>
            <pc:docMk/>
            <pc:sldMk cId="0" sldId="260"/>
            <ac:spMk id="4" creationId="{8C4E9F28-EDEF-15E6-1DB1-67094DA2DE93}"/>
          </ac:spMkLst>
        </pc:spChg>
      </pc:sldChg>
      <pc:sldChg chg="addSp delSp modSp mod">
        <pc:chgData name="Roger Groom" userId="21ba787ba40c0be6" providerId="LiveId" clId="{F2E682EF-98F9-9949-BDD2-091267C18378}" dt="2024-10-09T00:10:56.456" v="31" actId="478"/>
        <pc:sldMkLst>
          <pc:docMk/>
          <pc:sldMk cId="0" sldId="261"/>
        </pc:sldMkLst>
        <pc:spChg chg="add mod">
          <ac:chgData name="Roger Groom" userId="21ba787ba40c0be6" providerId="LiveId" clId="{F2E682EF-98F9-9949-BDD2-091267C18378}" dt="2024-10-09T00:07:10.691" v="5"/>
          <ac:spMkLst>
            <pc:docMk/>
            <pc:sldMk cId="0" sldId="261"/>
            <ac:spMk id="3" creationId="{17CAB613-B312-BC25-1692-E44CE91F6348}"/>
          </ac:spMkLst>
        </pc:spChg>
        <pc:spChg chg="del">
          <ac:chgData name="Roger Groom" userId="21ba787ba40c0be6" providerId="LiveId" clId="{F2E682EF-98F9-9949-BDD2-091267C18378}" dt="2024-10-09T00:10:56.456" v="31" actId="478"/>
          <ac:spMkLst>
            <pc:docMk/>
            <pc:sldMk cId="0" sldId="261"/>
            <ac:spMk id="4" creationId="{554AA649-1E1B-78D8-8151-AFEEA0836D91}"/>
          </ac:spMkLst>
        </pc:spChg>
      </pc:sldChg>
      <pc:sldChg chg="addSp delSp modSp mod">
        <pc:chgData name="Roger Groom" userId="21ba787ba40c0be6" providerId="LiveId" clId="{F2E682EF-98F9-9949-BDD2-091267C18378}" dt="2024-10-09T00:10:55.129" v="30" actId="478"/>
        <pc:sldMkLst>
          <pc:docMk/>
          <pc:sldMk cId="0" sldId="262"/>
        </pc:sldMkLst>
        <pc:spChg chg="add mod">
          <ac:chgData name="Roger Groom" userId="21ba787ba40c0be6" providerId="LiveId" clId="{F2E682EF-98F9-9949-BDD2-091267C18378}" dt="2024-10-09T00:07:11.346" v="6"/>
          <ac:spMkLst>
            <pc:docMk/>
            <pc:sldMk cId="0" sldId="262"/>
            <ac:spMk id="2" creationId="{61D547B7-6524-AE66-0F2F-62FD89AEABB3}"/>
          </ac:spMkLst>
        </pc:spChg>
        <pc:spChg chg="del">
          <ac:chgData name="Roger Groom" userId="21ba787ba40c0be6" providerId="LiveId" clId="{F2E682EF-98F9-9949-BDD2-091267C18378}" dt="2024-10-09T00:10:55.129" v="30" actId="478"/>
          <ac:spMkLst>
            <pc:docMk/>
            <pc:sldMk cId="0" sldId="262"/>
            <ac:spMk id="5" creationId="{9C2B7D7D-A539-2958-FA16-4F0C4A370C64}"/>
          </ac:spMkLst>
        </pc:spChg>
      </pc:sldChg>
      <pc:sldChg chg="addSp delSp modSp mod">
        <pc:chgData name="Roger Groom" userId="21ba787ba40c0be6" providerId="LiveId" clId="{F2E682EF-98F9-9949-BDD2-091267C18378}" dt="2024-10-09T00:10:49.341" v="28" actId="478"/>
        <pc:sldMkLst>
          <pc:docMk/>
          <pc:sldMk cId="0" sldId="264"/>
        </pc:sldMkLst>
        <pc:spChg chg="add mod">
          <ac:chgData name="Roger Groom" userId="21ba787ba40c0be6" providerId="LiveId" clId="{F2E682EF-98F9-9949-BDD2-091267C18378}" dt="2024-10-09T00:07:14.729" v="8"/>
          <ac:spMkLst>
            <pc:docMk/>
            <pc:sldMk cId="0" sldId="264"/>
            <ac:spMk id="2" creationId="{560729EA-32B4-5368-C5CC-CF4DAE977DC8}"/>
          </ac:spMkLst>
        </pc:spChg>
        <pc:spChg chg="del mod">
          <ac:chgData name="Roger Groom" userId="21ba787ba40c0be6" providerId="LiveId" clId="{F2E682EF-98F9-9949-BDD2-091267C18378}" dt="2024-10-09T00:10:49.341" v="28" actId="478"/>
          <ac:spMkLst>
            <pc:docMk/>
            <pc:sldMk cId="0" sldId="264"/>
            <ac:spMk id="5" creationId="{0697038C-21E9-76DB-E421-CEA5521617D7}"/>
          </ac:spMkLst>
        </pc:spChg>
      </pc:sldChg>
      <pc:sldChg chg="addSp delSp modSp mod">
        <pc:chgData name="Roger Groom" userId="21ba787ba40c0be6" providerId="LiveId" clId="{F2E682EF-98F9-9949-BDD2-091267C18378}" dt="2024-10-09T00:10:45.781" v="26" actId="478"/>
        <pc:sldMkLst>
          <pc:docMk/>
          <pc:sldMk cId="0" sldId="265"/>
        </pc:sldMkLst>
        <pc:spChg chg="add mod">
          <ac:chgData name="Roger Groom" userId="21ba787ba40c0be6" providerId="LiveId" clId="{F2E682EF-98F9-9949-BDD2-091267C18378}" dt="2024-10-09T00:07:15.312" v="9"/>
          <ac:spMkLst>
            <pc:docMk/>
            <pc:sldMk cId="0" sldId="265"/>
            <ac:spMk id="2" creationId="{A45F1475-B1D5-1DEF-50ED-B897FBBE809A}"/>
          </ac:spMkLst>
        </pc:spChg>
        <pc:spChg chg="del">
          <ac:chgData name="Roger Groom" userId="21ba787ba40c0be6" providerId="LiveId" clId="{F2E682EF-98F9-9949-BDD2-091267C18378}" dt="2024-10-09T00:10:45.781" v="26" actId="478"/>
          <ac:spMkLst>
            <pc:docMk/>
            <pc:sldMk cId="0" sldId="265"/>
            <ac:spMk id="5" creationId="{675D7E23-E6F4-0A2F-9316-64DE747F177E}"/>
          </ac:spMkLst>
        </pc:spChg>
      </pc:sldChg>
      <pc:sldChg chg="addSp modSp">
        <pc:chgData name="Roger Groom" userId="21ba787ba40c0be6" providerId="LiveId" clId="{F2E682EF-98F9-9949-BDD2-091267C18378}" dt="2024-10-09T00:07:15.885" v="10"/>
        <pc:sldMkLst>
          <pc:docMk/>
          <pc:sldMk cId="0" sldId="266"/>
        </pc:sldMkLst>
        <pc:spChg chg="add mod">
          <ac:chgData name="Roger Groom" userId="21ba787ba40c0be6" providerId="LiveId" clId="{F2E682EF-98F9-9949-BDD2-091267C18378}" dt="2024-10-09T00:07:15.885" v="10"/>
          <ac:spMkLst>
            <pc:docMk/>
            <pc:sldMk cId="0" sldId="266"/>
            <ac:spMk id="4" creationId="{4C8EFFFC-E4FD-2E2C-777F-EF3E1D83C0CD}"/>
          </ac:spMkLst>
        </pc:spChg>
      </pc:sldChg>
      <pc:sldChg chg="modSp mod">
        <pc:chgData name="Roger Groom" userId="21ba787ba40c0be6" providerId="LiveId" clId="{F2E682EF-98F9-9949-BDD2-091267C18378}" dt="2024-10-09T00:11:51.779" v="38" actId="1036"/>
        <pc:sldMkLst>
          <pc:docMk/>
          <pc:sldMk cId="0" sldId="270"/>
        </pc:sldMkLst>
        <pc:spChg chg="mod">
          <ac:chgData name="Roger Groom" userId="21ba787ba40c0be6" providerId="LiveId" clId="{F2E682EF-98F9-9949-BDD2-091267C18378}" dt="2024-10-09T00:11:51.779" v="38" actId="1036"/>
          <ac:spMkLst>
            <pc:docMk/>
            <pc:sldMk cId="0" sldId="270"/>
            <ac:spMk id="171" creationId="{00000000-0000-0000-0000-000000000000}"/>
          </ac:spMkLst>
        </pc:spChg>
      </pc:sldChg>
      <pc:sldChg chg="modSp mod">
        <pc:chgData name="Roger Groom" userId="21ba787ba40c0be6" providerId="LiveId" clId="{F2E682EF-98F9-9949-BDD2-091267C18378}" dt="2024-10-09T00:12:42.822" v="43" actId="1037"/>
        <pc:sldMkLst>
          <pc:docMk/>
          <pc:sldMk cId="0" sldId="274"/>
        </pc:sldMkLst>
        <pc:spChg chg="mod">
          <ac:chgData name="Roger Groom" userId="21ba787ba40c0be6" providerId="LiveId" clId="{F2E682EF-98F9-9949-BDD2-091267C18378}" dt="2024-10-09T00:12:42.822" v="43" actId="1037"/>
          <ac:spMkLst>
            <pc:docMk/>
            <pc:sldMk cId="0" sldId="274"/>
            <ac:spMk id="243" creationId="{00000000-0000-0000-0000-000000000000}"/>
          </ac:spMkLst>
        </pc:spChg>
      </pc:sldChg>
      <pc:sldChg chg="modSp mod">
        <pc:chgData name="Roger Groom" userId="21ba787ba40c0be6" providerId="LiveId" clId="{F2E682EF-98F9-9949-BDD2-091267C18378}" dt="2024-10-09T00:12:23.625" v="41" actId="1038"/>
        <pc:sldMkLst>
          <pc:docMk/>
          <pc:sldMk cId="0" sldId="275"/>
        </pc:sldMkLst>
        <pc:spChg chg="mod">
          <ac:chgData name="Roger Groom" userId="21ba787ba40c0be6" providerId="LiveId" clId="{F2E682EF-98F9-9949-BDD2-091267C18378}" dt="2024-10-09T00:12:23.625" v="41" actId="1038"/>
          <ac:spMkLst>
            <pc:docMk/>
            <pc:sldMk cId="0" sldId="275"/>
            <ac:spMk id="250" creationId="{00000000-0000-0000-0000-000000000000}"/>
          </ac:spMkLst>
        </pc:spChg>
      </pc:sldChg>
      <pc:sldChg chg="addSp delSp modSp mod">
        <pc:chgData name="Roger Groom" userId="21ba787ba40c0be6" providerId="LiveId" clId="{F2E682EF-98F9-9949-BDD2-091267C18378}" dt="2024-10-09T00:10:22.190" v="24" actId="478"/>
        <pc:sldMkLst>
          <pc:docMk/>
          <pc:sldMk cId="0" sldId="296"/>
        </pc:sldMkLst>
        <pc:spChg chg="add mod">
          <ac:chgData name="Roger Groom" userId="21ba787ba40c0be6" providerId="LiveId" clId="{F2E682EF-98F9-9949-BDD2-091267C18378}" dt="2024-10-09T00:07:30.201" v="13"/>
          <ac:spMkLst>
            <pc:docMk/>
            <pc:sldMk cId="0" sldId="296"/>
            <ac:spMk id="3" creationId="{AFC72955-8C38-E6A2-C8DE-288665E414E5}"/>
          </ac:spMkLst>
        </pc:spChg>
        <pc:spChg chg="del">
          <ac:chgData name="Roger Groom" userId="21ba787ba40c0be6" providerId="LiveId" clId="{F2E682EF-98F9-9949-BDD2-091267C18378}" dt="2024-10-09T00:10:22.190" v="24" actId="478"/>
          <ac:spMkLst>
            <pc:docMk/>
            <pc:sldMk cId="0" sldId="296"/>
            <ac:spMk id="7" creationId="{E64B3461-84DF-E1DD-1A06-49B8D817B02D}"/>
          </ac:spMkLst>
        </pc:spChg>
      </pc:sldChg>
      <pc:sldChg chg="addSp delSp modSp mod">
        <pc:chgData name="Roger Groom" userId="21ba787ba40c0be6" providerId="LiveId" clId="{F2E682EF-98F9-9949-BDD2-091267C18378}" dt="2024-10-09T00:10:05.451" v="19" actId="478"/>
        <pc:sldMkLst>
          <pc:docMk/>
          <pc:sldMk cId="0" sldId="301"/>
        </pc:sldMkLst>
        <pc:spChg chg="add mod">
          <ac:chgData name="Roger Groom" userId="21ba787ba40c0be6" providerId="LiveId" clId="{F2E682EF-98F9-9949-BDD2-091267C18378}" dt="2024-10-09T00:07:36.408" v="18"/>
          <ac:spMkLst>
            <pc:docMk/>
            <pc:sldMk cId="0" sldId="301"/>
            <ac:spMk id="3" creationId="{80E4B1BB-7A2C-B9E4-305C-2D80F4459135}"/>
          </ac:spMkLst>
        </pc:spChg>
        <pc:spChg chg="del">
          <ac:chgData name="Roger Groom" userId="21ba787ba40c0be6" providerId="LiveId" clId="{F2E682EF-98F9-9949-BDD2-091267C18378}" dt="2024-10-09T00:10:05.451" v="19" actId="478"/>
          <ac:spMkLst>
            <pc:docMk/>
            <pc:sldMk cId="0" sldId="301"/>
            <ac:spMk id="4" creationId="{52E9FEA8-7EA6-6BF1-AA71-EF20F587D8F4}"/>
          </ac:spMkLst>
        </pc:spChg>
      </pc:sldChg>
      <pc:sldChg chg="modSp mod">
        <pc:chgData name="Roger Groom" userId="21ba787ba40c0be6" providerId="LiveId" clId="{F2E682EF-98F9-9949-BDD2-091267C18378}" dt="2024-10-09T00:07:00.917" v="0" actId="1076"/>
        <pc:sldMkLst>
          <pc:docMk/>
          <pc:sldMk cId="1949920859" sldId="311"/>
        </pc:sldMkLst>
        <pc:spChg chg="mod">
          <ac:chgData name="Roger Groom" userId="21ba787ba40c0be6" providerId="LiveId" clId="{F2E682EF-98F9-9949-BDD2-091267C18378}" dt="2024-10-09T00:07:00.917" v="0" actId="1076"/>
          <ac:spMkLst>
            <pc:docMk/>
            <pc:sldMk cId="1949920859" sldId="311"/>
            <ac:spMk id="14" creationId="{80CA6343-D4A8-F7A4-256C-ACF5AAED296B}"/>
          </ac:spMkLst>
        </pc:spChg>
      </pc:sldChg>
      <pc:sldChg chg="addSp delSp modSp mod">
        <pc:chgData name="Roger Groom" userId="21ba787ba40c0be6" providerId="LiveId" clId="{F2E682EF-98F9-9949-BDD2-091267C18378}" dt="2024-10-09T00:11:02.521" v="34" actId="478"/>
        <pc:sldMkLst>
          <pc:docMk/>
          <pc:sldMk cId="3623898258" sldId="312"/>
        </pc:sldMkLst>
        <pc:spChg chg="add mod">
          <ac:chgData name="Roger Groom" userId="21ba787ba40c0be6" providerId="LiveId" clId="{F2E682EF-98F9-9949-BDD2-091267C18378}" dt="2024-10-09T00:07:06.475" v="2"/>
          <ac:spMkLst>
            <pc:docMk/>
            <pc:sldMk cId="3623898258" sldId="312"/>
            <ac:spMk id="2" creationId="{08C40EA9-2927-1886-3117-D45CA1C0E904}"/>
          </ac:spMkLst>
        </pc:spChg>
        <pc:spChg chg="del">
          <ac:chgData name="Roger Groom" userId="21ba787ba40c0be6" providerId="LiveId" clId="{F2E682EF-98F9-9949-BDD2-091267C18378}" dt="2024-10-09T00:11:02.521" v="34" actId="478"/>
          <ac:spMkLst>
            <pc:docMk/>
            <pc:sldMk cId="3623898258" sldId="312"/>
            <ac:spMk id="3" creationId="{D6BF6F95-55D5-43C5-571E-E36301FE3781}"/>
          </ac:spMkLst>
        </pc:spChg>
      </pc:sldChg>
      <pc:sldChg chg="addSp delSp modSp mod">
        <pc:chgData name="Roger Groom" userId="21ba787ba40c0be6" providerId="LiveId" clId="{F2E682EF-98F9-9949-BDD2-091267C18378}" dt="2024-10-09T00:10:21.101" v="23" actId="478"/>
        <pc:sldMkLst>
          <pc:docMk/>
          <pc:sldMk cId="4131971881" sldId="319"/>
        </pc:sldMkLst>
        <pc:spChg chg="add mod">
          <ac:chgData name="Roger Groom" userId="21ba787ba40c0be6" providerId="LiveId" clId="{F2E682EF-98F9-9949-BDD2-091267C18378}" dt="2024-10-09T00:07:31.921" v="14"/>
          <ac:spMkLst>
            <pc:docMk/>
            <pc:sldMk cId="4131971881" sldId="319"/>
            <ac:spMk id="3" creationId="{60E9E936-A2BD-E71C-1E7D-27A19613165A}"/>
          </ac:spMkLst>
        </pc:spChg>
        <pc:spChg chg="del">
          <ac:chgData name="Roger Groom" userId="21ba787ba40c0be6" providerId="LiveId" clId="{F2E682EF-98F9-9949-BDD2-091267C18378}" dt="2024-10-09T00:10:21.101" v="23" actId="478"/>
          <ac:spMkLst>
            <pc:docMk/>
            <pc:sldMk cId="4131971881" sldId="319"/>
            <ac:spMk id="8" creationId="{6E02CBAD-D4C8-982C-9781-581E349C95D1}"/>
          </ac:spMkLst>
        </pc:spChg>
      </pc:sldChg>
      <pc:sldChg chg="addSp modSp">
        <pc:chgData name="Roger Groom" userId="21ba787ba40c0be6" providerId="LiveId" clId="{F2E682EF-98F9-9949-BDD2-091267C18378}" dt="2024-10-09T00:07:27.055" v="11"/>
        <pc:sldMkLst>
          <pc:docMk/>
          <pc:sldMk cId="0" sldId="320"/>
        </pc:sldMkLst>
        <pc:spChg chg="add mod">
          <ac:chgData name="Roger Groom" userId="21ba787ba40c0be6" providerId="LiveId" clId="{F2E682EF-98F9-9949-BDD2-091267C18378}" dt="2024-10-09T00:07:27.055" v="11"/>
          <ac:spMkLst>
            <pc:docMk/>
            <pc:sldMk cId="0" sldId="320"/>
            <ac:spMk id="2" creationId="{97153C8D-D093-A340-894C-B459CF732465}"/>
          </ac:spMkLst>
        </pc:spChg>
      </pc:sldChg>
      <pc:sldChg chg="addSp delSp modSp mod">
        <pc:chgData name="Roger Groom" userId="21ba787ba40c0be6" providerId="LiveId" clId="{F2E682EF-98F9-9949-BDD2-091267C18378}" dt="2024-10-09T00:10:23.216" v="25" actId="478"/>
        <pc:sldMkLst>
          <pc:docMk/>
          <pc:sldMk cId="1153697517" sldId="321"/>
        </pc:sldMkLst>
        <pc:spChg chg="add mod">
          <ac:chgData name="Roger Groom" userId="21ba787ba40c0be6" providerId="LiveId" clId="{F2E682EF-98F9-9949-BDD2-091267C18378}" dt="2024-10-09T00:07:29.306" v="12"/>
          <ac:spMkLst>
            <pc:docMk/>
            <pc:sldMk cId="1153697517" sldId="321"/>
            <ac:spMk id="3" creationId="{490FA032-D8BA-0C9B-3BCB-CF59A14F58BB}"/>
          </ac:spMkLst>
        </pc:spChg>
        <pc:spChg chg="del">
          <ac:chgData name="Roger Groom" userId="21ba787ba40c0be6" providerId="LiveId" clId="{F2E682EF-98F9-9949-BDD2-091267C18378}" dt="2024-10-09T00:10:23.216" v="25" actId="478"/>
          <ac:spMkLst>
            <pc:docMk/>
            <pc:sldMk cId="1153697517" sldId="321"/>
            <ac:spMk id="8" creationId="{35210229-F37D-0462-8DEF-6DD97E0557DA}"/>
          </ac:spMkLst>
        </pc:spChg>
      </pc:sldChg>
      <pc:sldChg chg="addSp delSp modSp mod">
        <pc:chgData name="Roger Groom" userId="21ba787ba40c0be6" providerId="LiveId" clId="{F2E682EF-98F9-9949-BDD2-091267C18378}" dt="2024-10-09T00:10:19.860" v="22" actId="478"/>
        <pc:sldMkLst>
          <pc:docMk/>
          <pc:sldMk cId="1154703571" sldId="327"/>
        </pc:sldMkLst>
        <pc:spChg chg="add mod">
          <ac:chgData name="Roger Groom" userId="21ba787ba40c0be6" providerId="LiveId" clId="{F2E682EF-98F9-9949-BDD2-091267C18378}" dt="2024-10-09T00:07:32.552" v="15"/>
          <ac:spMkLst>
            <pc:docMk/>
            <pc:sldMk cId="1154703571" sldId="327"/>
            <ac:spMk id="4" creationId="{75F59937-E80E-CCB4-1244-6FB7F2E4C7E8}"/>
          </ac:spMkLst>
        </pc:spChg>
        <pc:spChg chg="del">
          <ac:chgData name="Roger Groom" userId="21ba787ba40c0be6" providerId="LiveId" clId="{F2E682EF-98F9-9949-BDD2-091267C18378}" dt="2024-10-09T00:10:19.860" v="22" actId="478"/>
          <ac:spMkLst>
            <pc:docMk/>
            <pc:sldMk cId="1154703571" sldId="327"/>
            <ac:spMk id="6" creationId="{54470B5E-C2AD-1104-1BA7-12FFF97BB65A}"/>
          </ac:spMkLst>
        </pc:spChg>
      </pc:sldChg>
      <pc:sldChg chg="addSp delSp modSp mod">
        <pc:chgData name="Roger Groom" userId="21ba787ba40c0be6" providerId="LiveId" clId="{F2E682EF-98F9-9949-BDD2-091267C18378}" dt="2024-10-09T00:15:05.354" v="52" actId="1038"/>
        <pc:sldMkLst>
          <pc:docMk/>
          <pc:sldMk cId="2144935968" sldId="328"/>
        </pc:sldMkLst>
        <pc:spChg chg="mod">
          <ac:chgData name="Roger Groom" userId="21ba787ba40c0be6" providerId="LiveId" clId="{F2E682EF-98F9-9949-BDD2-091267C18378}" dt="2024-10-09T00:15:05.354" v="52" actId="1038"/>
          <ac:spMkLst>
            <pc:docMk/>
            <pc:sldMk cId="2144935968" sldId="328"/>
            <ac:spMk id="2" creationId="{F4AF789C-F047-4164-1C07-45F028CEFEF2}"/>
          </ac:spMkLst>
        </pc:spChg>
        <pc:spChg chg="add mod">
          <ac:chgData name="Roger Groom" userId="21ba787ba40c0be6" providerId="LiveId" clId="{F2E682EF-98F9-9949-BDD2-091267C18378}" dt="2024-10-09T00:07:33.190" v="16"/>
          <ac:spMkLst>
            <pc:docMk/>
            <pc:sldMk cId="2144935968" sldId="328"/>
            <ac:spMk id="6" creationId="{2A81EB48-8839-33F9-544D-8E432D307BDA}"/>
          </ac:spMkLst>
        </pc:spChg>
        <pc:spChg chg="del">
          <ac:chgData name="Roger Groom" userId="21ba787ba40c0be6" providerId="LiveId" clId="{F2E682EF-98F9-9949-BDD2-091267C18378}" dt="2024-10-09T00:10:17.074" v="21" actId="478"/>
          <ac:spMkLst>
            <pc:docMk/>
            <pc:sldMk cId="2144935968" sldId="328"/>
            <ac:spMk id="8" creationId="{AD349BCC-D624-1F2B-AAE2-622328303993}"/>
          </ac:spMkLst>
        </pc:spChg>
      </pc:sldChg>
      <pc:sldChg chg="addSp delSp modSp mod">
        <pc:chgData name="Roger Groom" userId="21ba787ba40c0be6" providerId="LiveId" clId="{F2E682EF-98F9-9949-BDD2-091267C18378}" dt="2024-10-09T00:15:47.749" v="64" actId="14100"/>
        <pc:sldMkLst>
          <pc:docMk/>
          <pc:sldMk cId="3066333131" sldId="329"/>
        </pc:sldMkLst>
        <pc:spChg chg="mod">
          <ac:chgData name="Roger Groom" userId="21ba787ba40c0be6" providerId="LiveId" clId="{F2E682EF-98F9-9949-BDD2-091267C18378}" dt="2024-10-09T00:15:28.796" v="56" actId="1035"/>
          <ac:spMkLst>
            <pc:docMk/>
            <pc:sldMk cId="3066333131" sldId="329"/>
            <ac:spMk id="2" creationId="{F4AF789C-F047-4164-1C07-45F028CEFEF2}"/>
          </ac:spMkLst>
        </pc:spChg>
        <pc:spChg chg="add mod">
          <ac:chgData name="Roger Groom" userId="21ba787ba40c0be6" providerId="LiveId" clId="{F2E682EF-98F9-9949-BDD2-091267C18378}" dt="2024-10-09T00:07:35.083" v="17"/>
          <ac:spMkLst>
            <pc:docMk/>
            <pc:sldMk cId="3066333131" sldId="329"/>
            <ac:spMk id="3" creationId="{7091A689-D0DD-3969-98AD-24C3DFDCA3EB}"/>
          </ac:spMkLst>
        </pc:spChg>
        <pc:spChg chg="mod">
          <ac:chgData name="Roger Groom" userId="21ba787ba40c0be6" providerId="LiveId" clId="{F2E682EF-98F9-9949-BDD2-091267C18378}" dt="2024-10-09T00:15:47.749" v="64" actId="14100"/>
          <ac:spMkLst>
            <pc:docMk/>
            <pc:sldMk cId="3066333131" sldId="329"/>
            <ac:spMk id="5" creationId="{92FF1B69-9453-818C-747B-4E6C47D5BE6B}"/>
          </ac:spMkLst>
        </pc:spChg>
        <pc:spChg chg="del">
          <ac:chgData name="Roger Groom" userId="21ba787ba40c0be6" providerId="LiveId" clId="{F2E682EF-98F9-9949-BDD2-091267C18378}" dt="2024-10-09T00:10:11.307" v="20" actId="478"/>
          <ac:spMkLst>
            <pc:docMk/>
            <pc:sldMk cId="3066333131" sldId="329"/>
            <ac:spMk id="7" creationId="{D7ECDE27-22F2-A7E5-2E0B-3727F5A728F9}"/>
          </ac:spMkLst>
        </pc:spChg>
      </pc:sldChg>
      <pc:sldChg chg="addSp delSp modSp mod">
        <pc:chgData name="Roger Groom" userId="21ba787ba40c0be6" providerId="LiveId" clId="{F2E682EF-98F9-9949-BDD2-091267C18378}" dt="2024-10-09T00:10:53.294" v="29" actId="478"/>
        <pc:sldMkLst>
          <pc:docMk/>
          <pc:sldMk cId="3080281743" sldId="331"/>
        </pc:sldMkLst>
        <pc:spChg chg="add mod">
          <ac:chgData name="Roger Groom" userId="21ba787ba40c0be6" providerId="LiveId" clId="{F2E682EF-98F9-9949-BDD2-091267C18378}" dt="2024-10-09T00:07:12.005" v="7"/>
          <ac:spMkLst>
            <pc:docMk/>
            <pc:sldMk cId="3080281743" sldId="331"/>
            <ac:spMk id="2" creationId="{781FA8F5-0316-ABA7-BDA4-CCB52CEACE6A}"/>
          </ac:spMkLst>
        </pc:spChg>
        <pc:spChg chg="del">
          <ac:chgData name="Roger Groom" userId="21ba787ba40c0be6" providerId="LiveId" clId="{F2E682EF-98F9-9949-BDD2-091267C18378}" dt="2024-10-09T00:10:53.294" v="29" actId="478"/>
          <ac:spMkLst>
            <pc:docMk/>
            <pc:sldMk cId="3080281743" sldId="331"/>
            <ac:spMk id="5" creationId="{58E776CE-638E-D318-2BCC-7D7690A3FC25}"/>
          </ac:spMkLst>
        </pc:spChg>
      </pc:sldChg>
    </pc:docChg>
  </pc:docChgLst>
  <pc:docChgLst>
    <pc:chgData name="Katrina Arras" userId="7115c3255e4239b3" providerId="LiveId" clId="{E7976554-D300-4C3F-865C-5D990B2F9CB3}"/>
    <pc:docChg chg="custSel modSld sldOrd">
      <pc:chgData name="Katrina Arras" userId="7115c3255e4239b3" providerId="LiveId" clId="{E7976554-D300-4C3F-865C-5D990B2F9CB3}" dt="2024-09-30T01:01:00.068" v="308" actId="20577"/>
      <pc:docMkLst>
        <pc:docMk/>
      </pc:docMkLst>
      <pc:sldChg chg="modSp mod">
        <pc:chgData name="Katrina Arras" userId="7115c3255e4239b3" providerId="LiveId" clId="{E7976554-D300-4C3F-865C-5D990B2F9CB3}" dt="2024-09-29T20:34:45.272" v="10" actId="3626"/>
        <pc:sldMkLst>
          <pc:docMk/>
          <pc:sldMk cId="0" sldId="257"/>
        </pc:sldMkLst>
        <pc:spChg chg="mod">
          <ac:chgData name="Katrina Arras" userId="7115c3255e4239b3" providerId="LiveId" clId="{E7976554-D300-4C3F-865C-5D990B2F9CB3}" dt="2024-09-29T20:34:45.272" v="10" actId="3626"/>
          <ac:spMkLst>
            <pc:docMk/>
            <pc:sldMk cId="0" sldId="257"/>
            <ac:spMk id="54" creationId="{00000000-0000-0000-0000-000000000000}"/>
          </ac:spMkLst>
        </pc:spChg>
      </pc:sldChg>
      <pc:sldChg chg="addSp delSp modSp mod delAnim modAnim modNotesTx">
        <pc:chgData name="Katrina Arras" userId="7115c3255e4239b3" providerId="LiveId" clId="{E7976554-D300-4C3F-865C-5D990B2F9CB3}" dt="2024-09-30T01:01:00.068" v="308" actId="20577"/>
        <pc:sldMkLst>
          <pc:docMk/>
          <pc:sldMk cId="0" sldId="281"/>
        </pc:sldMkLst>
        <pc:picChg chg="del">
          <ac:chgData name="Katrina Arras" userId="7115c3255e4239b3" providerId="LiveId" clId="{E7976554-D300-4C3F-865C-5D990B2F9CB3}" dt="2024-09-29T20:29:03.785" v="2" actId="478"/>
          <ac:picMkLst>
            <pc:docMk/>
            <pc:sldMk cId="0" sldId="281"/>
            <ac:picMk id="3" creationId="{A9898CB7-12CC-DCCE-5906-9E53FD4E2FBD}"/>
          </ac:picMkLst>
        </pc:picChg>
        <pc:picChg chg="add mod">
          <ac:chgData name="Katrina Arras" userId="7115c3255e4239b3" providerId="LiveId" clId="{E7976554-D300-4C3F-865C-5D990B2F9CB3}" dt="2024-09-29T20:31:15.511" v="8" actId="14100"/>
          <ac:picMkLst>
            <pc:docMk/>
            <pc:sldMk cId="0" sldId="281"/>
            <ac:picMk id="4" creationId="{7FDF3B49-6BC2-8A53-22FA-6928B4DFB40C}"/>
          </ac:picMkLst>
        </pc:picChg>
      </pc:sldChg>
      <pc:sldChg chg="ord">
        <pc:chgData name="Katrina Arras" userId="7115c3255e4239b3" providerId="LiveId" clId="{E7976554-D300-4C3F-865C-5D990B2F9CB3}" dt="2024-09-29T20:26:03.399" v="0" actId="20578"/>
        <pc:sldMkLst>
          <pc:docMk/>
          <pc:sldMk cId="0" sldId="318"/>
        </pc:sldMkLst>
      </pc:sldChg>
    </pc:docChg>
  </pc:docChgLst>
  <pc:docChgLst>
    <pc:chgData name="Roger Groom" userId="21ba787ba40c0be6" providerId="Windows Live" clId="Web-{7446A07B-FDC4-1AD2-3FA0-1DD5DC63488B}"/>
    <pc:docChg chg="modSld">
      <pc:chgData name="Roger Groom" userId="21ba787ba40c0be6" providerId="Windows Live" clId="Web-{7446A07B-FDC4-1AD2-3FA0-1DD5DC63488B}" dt="2024-09-29T22:29:07.977" v="6" actId="14100"/>
      <pc:docMkLst>
        <pc:docMk/>
      </pc:docMkLst>
      <pc:sldChg chg="addSp delSp modSp delAnim">
        <pc:chgData name="Roger Groom" userId="21ba787ba40c0be6" providerId="Windows Live" clId="Web-{7446A07B-FDC4-1AD2-3FA0-1DD5DC63488B}" dt="2024-09-29T22:29:07.977" v="6" actId="14100"/>
        <pc:sldMkLst>
          <pc:docMk/>
          <pc:sldMk cId="0" sldId="281"/>
        </pc:sldMkLst>
        <pc:picChg chg="add mod">
          <ac:chgData name="Roger Groom" userId="21ba787ba40c0be6" providerId="Windows Live" clId="Web-{7446A07B-FDC4-1AD2-3FA0-1DD5DC63488B}" dt="2024-09-29T22:29:07.977" v="6" actId="14100"/>
          <ac:picMkLst>
            <pc:docMk/>
            <pc:sldMk cId="0" sldId="281"/>
            <ac:picMk id="3" creationId="{8AA473C3-1F50-FB31-593B-C48AF84FB605}"/>
          </ac:picMkLst>
        </pc:picChg>
        <pc:picChg chg="del">
          <ac:chgData name="Roger Groom" userId="21ba787ba40c0be6" providerId="Windows Live" clId="Web-{7446A07B-FDC4-1AD2-3FA0-1DD5DC63488B}" dt="2024-09-29T22:28:57.149" v="3"/>
          <ac:picMkLst>
            <pc:docMk/>
            <pc:sldMk cId="0" sldId="281"/>
            <ac:picMk id="4" creationId="{7FDF3B49-6BC2-8A53-22FA-6928B4DFB40C}"/>
          </ac:picMkLst>
        </pc:picChg>
      </pc:sldChg>
    </pc:docChg>
  </pc:docChgLst>
  <pc:docChgLst>
    <pc:chgData name="Katrina Arras" userId="7115c3255e4239b3" providerId="Windows Live" clId="Web-{995DEA4A-156F-84DC-12A2-0C32E600D8BA}"/>
    <pc:docChg chg="modSld">
      <pc:chgData name="Katrina Arras" userId="7115c3255e4239b3" providerId="Windows Live" clId="Web-{995DEA4A-156F-84DC-12A2-0C32E600D8BA}" dt="2024-11-15T15:47:11.654" v="45" actId="20577"/>
      <pc:docMkLst>
        <pc:docMk/>
      </pc:docMkLst>
      <pc:sldChg chg="modSp">
        <pc:chgData name="Katrina Arras" userId="7115c3255e4239b3" providerId="Windows Live" clId="Web-{995DEA4A-156F-84DC-12A2-0C32E600D8BA}" dt="2024-11-14T19:05:26.122" v="15" actId="20577"/>
        <pc:sldMkLst>
          <pc:docMk/>
          <pc:sldMk cId="0" sldId="257"/>
        </pc:sldMkLst>
        <pc:spChg chg="mod">
          <ac:chgData name="Katrina Arras" userId="7115c3255e4239b3" providerId="Windows Live" clId="Web-{995DEA4A-156F-84DC-12A2-0C32E600D8BA}" dt="2024-11-14T19:04:50.948" v="13" actId="20577"/>
          <ac:spMkLst>
            <pc:docMk/>
            <pc:sldMk cId="0" sldId="257"/>
            <ac:spMk id="2" creationId="{69029EF7-A9D6-2534-C3E6-AEC777AB637B}"/>
          </ac:spMkLst>
        </pc:spChg>
        <pc:spChg chg="mod">
          <ac:chgData name="Katrina Arras" userId="7115c3255e4239b3" providerId="Windows Live" clId="Web-{995DEA4A-156F-84DC-12A2-0C32E600D8BA}" dt="2024-11-14T19:05:26.122" v="15" actId="20577"/>
          <ac:spMkLst>
            <pc:docMk/>
            <pc:sldMk cId="0" sldId="257"/>
            <ac:spMk id="54" creationId="{00000000-0000-0000-0000-000000000000}"/>
          </ac:spMkLst>
        </pc:spChg>
      </pc:sldChg>
      <pc:sldChg chg="modSp">
        <pc:chgData name="Katrina Arras" userId="7115c3255e4239b3" providerId="Windows Live" clId="Web-{995DEA4A-156F-84DC-12A2-0C32E600D8BA}" dt="2024-11-15T15:46:12.856" v="40" actId="20577"/>
        <pc:sldMkLst>
          <pc:docMk/>
          <pc:sldMk cId="0" sldId="259"/>
        </pc:sldMkLst>
        <pc:spChg chg="mod">
          <ac:chgData name="Katrina Arras" userId="7115c3255e4239b3" providerId="Windows Live" clId="Web-{995DEA4A-156F-84DC-12A2-0C32E600D8BA}" dt="2024-11-15T15:39:05.737" v="17" actId="20577"/>
          <ac:spMkLst>
            <pc:docMk/>
            <pc:sldMk cId="0" sldId="259"/>
            <ac:spMk id="2" creationId="{0DBDC05B-1ADF-3432-E048-96984E933E27}"/>
          </ac:spMkLst>
        </pc:spChg>
        <pc:spChg chg="mod">
          <ac:chgData name="Katrina Arras" userId="7115c3255e4239b3" providerId="Windows Live" clId="Web-{995DEA4A-156F-84DC-12A2-0C32E600D8BA}" dt="2024-11-15T15:46:12.856" v="40" actId="20577"/>
          <ac:spMkLst>
            <pc:docMk/>
            <pc:sldMk cId="0" sldId="259"/>
            <ac:spMk id="69" creationId="{00000000-0000-0000-0000-000000000000}"/>
          </ac:spMkLst>
        </pc:spChg>
      </pc:sldChg>
      <pc:sldChg chg="modSp">
        <pc:chgData name="Katrina Arras" userId="7115c3255e4239b3" providerId="Windows Live" clId="Web-{995DEA4A-156F-84DC-12A2-0C32E600D8BA}" dt="2024-11-15T15:39:13.815" v="18" actId="20577"/>
        <pc:sldMkLst>
          <pc:docMk/>
          <pc:sldMk cId="0" sldId="260"/>
        </pc:sldMkLst>
        <pc:spChg chg="mod">
          <ac:chgData name="Katrina Arras" userId="7115c3255e4239b3" providerId="Windows Live" clId="Web-{995DEA4A-156F-84DC-12A2-0C32E600D8BA}" dt="2024-11-15T15:39:13.815" v="18" actId="20577"/>
          <ac:spMkLst>
            <pc:docMk/>
            <pc:sldMk cId="0" sldId="260"/>
            <ac:spMk id="2" creationId="{6BD62496-4D15-6A9F-2541-EB5EBE004F54}"/>
          </ac:spMkLst>
        </pc:spChg>
      </pc:sldChg>
      <pc:sldChg chg="modSp">
        <pc:chgData name="Katrina Arras" userId="7115c3255e4239b3" providerId="Windows Live" clId="Web-{995DEA4A-156F-84DC-12A2-0C32E600D8BA}" dt="2024-11-15T15:39:19.456" v="19" actId="20577"/>
        <pc:sldMkLst>
          <pc:docMk/>
          <pc:sldMk cId="0" sldId="261"/>
        </pc:sldMkLst>
        <pc:spChg chg="mod">
          <ac:chgData name="Katrina Arras" userId="7115c3255e4239b3" providerId="Windows Live" clId="Web-{995DEA4A-156F-84DC-12A2-0C32E600D8BA}" dt="2024-11-15T15:39:19.456" v="19" actId="20577"/>
          <ac:spMkLst>
            <pc:docMk/>
            <pc:sldMk cId="0" sldId="261"/>
            <ac:spMk id="3" creationId="{17CAB613-B312-BC25-1692-E44CE91F6348}"/>
          </ac:spMkLst>
        </pc:spChg>
      </pc:sldChg>
      <pc:sldChg chg="modSp">
        <pc:chgData name="Katrina Arras" userId="7115c3255e4239b3" providerId="Windows Live" clId="Web-{995DEA4A-156F-84DC-12A2-0C32E600D8BA}" dt="2024-11-15T15:39:28.487" v="20" actId="20577"/>
        <pc:sldMkLst>
          <pc:docMk/>
          <pc:sldMk cId="0" sldId="262"/>
        </pc:sldMkLst>
        <pc:spChg chg="mod">
          <ac:chgData name="Katrina Arras" userId="7115c3255e4239b3" providerId="Windows Live" clId="Web-{995DEA4A-156F-84DC-12A2-0C32E600D8BA}" dt="2024-11-15T15:39:28.487" v="20" actId="20577"/>
          <ac:spMkLst>
            <pc:docMk/>
            <pc:sldMk cId="0" sldId="262"/>
            <ac:spMk id="2" creationId="{61D547B7-6524-AE66-0F2F-62FD89AEABB3}"/>
          </ac:spMkLst>
        </pc:spChg>
      </pc:sldChg>
      <pc:sldChg chg="modSp">
        <pc:chgData name="Katrina Arras" userId="7115c3255e4239b3" providerId="Windows Live" clId="Web-{995DEA4A-156F-84DC-12A2-0C32E600D8BA}" dt="2024-11-15T15:39:40.441" v="22" actId="20577"/>
        <pc:sldMkLst>
          <pc:docMk/>
          <pc:sldMk cId="0" sldId="264"/>
        </pc:sldMkLst>
        <pc:spChg chg="mod">
          <ac:chgData name="Katrina Arras" userId="7115c3255e4239b3" providerId="Windows Live" clId="Web-{995DEA4A-156F-84DC-12A2-0C32E600D8BA}" dt="2024-11-15T15:39:40.441" v="22" actId="20577"/>
          <ac:spMkLst>
            <pc:docMk/>
            <pc:sldMk cId="0" sldId="264"/>
            <ac:spMk id="2" creationId="{560729EA-32B4-5368-C5CC-CF4DAE977DC8}"/>
          </ac:spMkLst>
        </pc:spChg>
      </pc:sldChg>
      <pc:sldChg chg="modSp">
        <pc:chgData name="Katrina Arras" userId="7115c3255e4239b3" providerId="Windows Live" clId="Web-{995DEA4A-156F-84DC-12A2-0C32E600D8BA}" dt="2024-11-15T15:47:11.654" v="45" actId="20577"/>
        <pc:sldMkLst>
          <pc:docMk/>
          <pc:sldMk cId="0" sldId="265"/>
        </pc:sldMkLst>
        <pc:spChg chg="mod">
          <ac:chgData name="Katrina Arras" userId="7115c3255e4239b3" providerId="Windows Live" clId="Web-{995DEA4A-156F-84DC-12A2-0C32E600D8BA}" dt="2024-11-15T15:39:45.285" v="23" actId="20577"/>
          <ac:spMkLst>
            <pc:docMk/>
            <pc:sldMk cId="0" sldId="265"/>
            <ac:spMk id="2" creationId="{A45F1475-B1D5-1DEF-50ED-B897FBBE809A}"/>
          </ac:spMkLst>
        </pc:spChg>
        <pc:spChg chg="mod">
          <ac:chgData name="Katrina Arras" userId="7115c3255e4239b3" providerId="Windows Live" clId="Web-{995DEA4A-156F-84DC-12A2-0C32E600D8BA}" dt="2024-11-15T15:47:11.654" v="45" actId="20577"/>
          <ac:spMkLst>
            <pc:docMk/>
            <pc:sldMk cId="0" sldId="265"/>
            <ac:spMk id="117" creationId="{00000000-0000-0000-0000-000000000000}"/>
          </ac:spMkLst>
        </pc:spChg>
      </pc:sldChg>
      <pc:sldChg chg="delSp modSp modNotes">
        <pc:chgData name="Katrina Arras" userId="7115c3255e4239b3" providerId="Windows Live" clId="Web-{995DEA4A-156F-84DC-12A2-0C32E600D8BA}" dt="2024-11-15T15:46:29.247" v="43"/>
        <pc:sldMkLst>
          <pc:docMk/>
          <pc:sldMk cId="0" sldId="266"/>
        </pc:sldMkLst>
        <pc:spChg chg="mod">
          <ac:chgData name="Katrina Arras" userId="7115c3255e4239b3" providerId="Windows Live" clId="Web-{995DEA4A-156F-84DC-12A2-0C32E600D8BA}" dt="2024-11-15T15:39:57.644" v="25" actId="20577"/>
          <ac:spMkLst>
            <pc:docMk/>
            <pc:sldMk cId="0" sldId="266"/>
            <ac:spMk id="3" creationId="{4C6A6D1A-2982-4AB4-18E2-7AC405C5F09F}"/>
          </ac:spMkLst>
        </pc:spChg>
        <pc:spChg chg="del">
          <ac:chgData name="Katrina Arras" userId="7115c3255e4239b3" providerId="Windows Live" clId="Web-{995DEA4A-156F-84DC-12A2-0C32E600D8BA}" dt="2024-11-15T15:39:54.191" v="24"/>
          <ac:spMkLst>
            <pc:docMk/>
            <pc:sldMk cId="0" sldId="266"/>
            <ac:spMk id="4" creationId="{4C8EFFFC-E4FD-2E2C-777F-EF3E1D83C0CD}"/>
          </ac:spMkLst>
        </pc:spChg>
      </pc:sldChg>
      <pc:sldChg chg="modSp">
        <pc:chgData name="Katrina Arras" userId="7115c3255e4239b3" providerId="Windows Live" clId="Web-{995DEA4A-156F-84DC-12A2-0C32E600D8BA}" dt="2024-11-15T15:41:49.444" v="32" actId="20577"/>
        <pc:sldMkLst>
          <pc:docMk/>
          <pc:sldMk cId="0" sldId="296"/>
        </pc:sldMkLst>
        <pc:spChg chg="mod">
          <ac:chgData name="Katrina Arras" userId="7115c3255e4239b3" providerId="Windows Live" clId="Web-{995DEA4A-156F-84DC-12A2-0C32E600D8BA}" dt="2024-11-15T15:41:49.444" v="32" actId="20577"/>
          <ac:spMkLst>
            <pc:docMk/>
            <pc:sldMk cId="0" sldId="296"/>
            <ac:spMk id="3" creationId="{AFC72955-8C38-E6A2-C8DE-288665E414E5}"/>
          </ac:spMkLst>
        </pc:spChg>
      </pc:sldChg>
      <pc:sldChg chg="modSp">
        <pc:chgData name="Katrina Arras" userId="7115c3255e4239b3" providerId="Windows Live" clId="Web-{995DEA4A-156F-84DC-12A2-0C32E600D8BA}" dt="2024-11-15T15:42:15.179" v="37" actId="20577"/>
        <pc:sldMkLst>
          <pc:docMk/>
          <pc:sldMk cId="0" sldId="301"/>
        </pc:sldMkLst>
        <pc:spChg chg="mod">
          <ac:chgData name="Katrina Arras" userId="7115c3255e4239b3" providerId="Windows Live" clId="Web-{995DEA4A-156F-84DC-12A2-0C32E600D8BA}" dt="2024-11-15T15:42:15.179" v="37" actId="20577"/>
          <ac:spMkLst>
            <pc:docMk/>
            <pc:sldMk cId="0" sldId="301"/>
            <ac:spMk id="3" creationId="{80E4B1BB-7A2C-B9E4-305C-2D80F4459135}"/>
          </ac:spMkLst>
        </pc:spChg>
      </pc:sldChg>
      <pc:sldChg chg="modSp">
        <pc:chgData name="Katrina Arras" userId="7115c3255e4239b3" providerId="Windows Live" clId="Web-{995DEA4A-156F-84DC-12A2-0C32E600D8BA}" dt="2024-11-14T19:04:45.870" v="12" actId="20577"/>
        <pc:sldMkLst>
          <pc:docMk/>
          <pc:sldMk cId="1949920859" sldId="311"/>
        </pc:sldMkLst>
        <pc:spChg chg="mod">
          <ac:chgData name="Katrina Arras" userId="7115c3255e4239b3" providerId="Windows Live" clId="Web-{995DEA4A-156F-84DC-12A2-0C32E600D8BA}" dt="2024-11-14T19:04:43.495" v="11" actId="20577"/>
          <ac:spMkLst>
            <pc:docMk/>
            <pc:sldMk cId="1949920859" sldId="311"/>
            <ac:spMk id="4" creationId="{8C12D7DB-D3CB-FAF7-5175-034A0976C715}"/>
          </ac:spMkLst>
        </pc:spChg>
        <pc:spChg chg="mod">
          <ac:chgData name="Katrina Arras" userId="7115c3255e4239b3" providerId="Windows Live" clId="Web-{995DEA4A-156F-84DC-12A2-0C32E600D8BA}" dt="2024-11-14T19:04:45.870" v="12" actId="20577"/>
          <ac:spMkLst>
            <pc:docMk/>
            <pc:sldMk cId="1949920859" sldId="311"/>
            <ac:spMk id="14" creationId="{80CA6343-D4A8-F7A4-256C-ACF5AAED296B}"/>
          </ac:spMkLst>
        </pc:spChg>
      </pc:sldChg>
      <pc:sldChg chg="modSp">
        <pc:chgData name="Katrina Arras" userId="7115c3255e4239b3" providerId="Windows Live" clId="Web-{995DEA4A-156F-84DC-12A2-0C32E600D8BA}" dt="2024-11-15T15:38:57.893" v="16" actId="20577"/>
        <pc:sldMkLst>
          <pc:docMk/>
          <pc:sldMk cId="3623898258" sldId="312"/>
        </pc:sldMkLst>
        <pc:spChg chg="mod">
          <ac:chgData name="Katrina Arras" userId="7115c3255e4239b3" providerId="Windows Live" clId="Web-{995DEA4A-156F-84DC-12A2-0C32E600D8BA}" dt="2024-11-15T15:38:57.893" v="16" actId="20577"/>
          <ac:spMkLst>
            <pc:docMk/>
            <pc:sldMk cId="3623898258" sldId="312"/>
            <ac:spMk id="2" creationId="{08C40EA9-2927-1886-3117-D45CA1C0E904}"/>
          </ac:spMkLst>
        </pc:spChg>
      </pc:sldChg>
      <pc:sldChg chg="modSp">
        <pc:chgData name="Katrina Arras" userId="7115c3255e4239b3" providerId="Windows Live" clId="Web-{995DEA4A-156F-84DC-12A2-0C32E600D8BA}" dt="2024-11-15T15:41:54.131" v="33" actId="20577"/>
        <pc:sldMkLst>
          <pc:docMk/>
          <pc:sldMk cId="4131971881" sldId="319"/>
        </pc:sldMkLst>
        <pc:spChg chg="mod">
          <ac:chgData name="Katrina Arras" userId="7115c3255e4239b3" providerId="Windows Live" clId="Web-{995DEA4A-156F-84DC-12A2-0C32E600D8BA}" dt="2024-11-15T15:41:54.131" v="33" actId="20577"/>
          <ac:spMkLst>
            <pc:docMk/>
            <pc:sldMk cId="4131971881" sldId="319"/>
            <ac:spMk id="3" creationId="{60E9E936-A2BD-E71C-1E7D-27A19613165A}"/>
          </ac:spMkLst>
        </pc:spChg>
      </pc:sldChg>
      <pc:sldChg chg="modSp">
        <pc:chgData name="Katrina Arras" userId="7115c3255e4239b3" providerId="Windows Live" clId="Web-{995DEA4A-156F-84DC-12A2-0C32E600D8BA}" dt="2024-11-15T15:40:22.567" v="26" actId="20577"/>
        <pc:sldMkLst>
          <pc:docMk/>
          <pc:sldMk cId="0" sldId="320"/>
        </pc:sldMkLst>
        <pc:spChg chg="mod">
          <ac:chgData name="Katrina Arras" userId="7115c3255e4239b3" providerId="Windows Live" clId="Web-{995DEA4A-156F-84DC-12A2-0C32E600D8BA}" dt="2024-11-15T15:40:22.567" v="26" actId="20577"/>
          <ac:spMkLst>
            <pc:docMk/>
            <pc:sldMk cId="0" sldId="320"/>
            <ac:spMk id="2" creationId="{97153C8D-D093-A340-894C-B459CF732465}"/>
          </ac:spMkLst>
        </pc:spChg>
      </pc:sldChg>
      <pc:sldChg chg="addSp delSp modSp">
        <pc:chgData name="Katrina Arras" userId="7115c3255e4239b3" providerId="Windows Live" clId="Web-{995DEA4A-156F-84DC-12A2-0C32E600D8BA}" dt="2024-11-15T15:41:29.474" v="31" actId="14100"/>
        <pc:sldMkLst>
          <pc:docMk/>
          <pc:sldMk cId="1153697517" sldId="321"/>
        </pc:sldMkLst>
        <pc:spChg chg="mod">
          <ac:chgData name="Katrina Arras" userId="7115c3255e4239b3" providerId="Windows Live" clId="Web-{995DEA4A-156F-84DC-12A2-0C32E600D8BA}" dt="2024-11-15T15:40:46.270" v="27" actId="20577"/>
          <ac:spMkLst>
            <pc:docMk/>
            <pc:sldMk cId="1153697517" sldId="321"/>
            <ac:spMk id="3" creationId="{490FA032-D8BA-0C9B-3BCB-CF59A14F58BB}"/>
          </ac:spMkLst>
        </pc:spChg>
        <pc:spChg chg="mod">
          <ac:chgData name="Katrina Arras" userId="7115c3255e4239b3" providerId="Windows Live" clId="Web-{995DEA4A-156F-84DC-12A2-0C32E600D8BA}" dt="2024-11-15T15:41:29.474" v="31" actId="14100"/>
          <ac:spMkLst>
            <pc:docMk/>
            <pc:sldMk cId="1153697517" sldId="321"/>
            <ac:spMk id="4" creationId="{AEAA6B43-4838-670C-64C2-3D6EA65C2639}"/>
          </ac:spMkLst>
        </pc:spChg>
        <pc:picChg chg="del">
          <ac:chgData name="Katrina Arras" userId="7115c3255e4239b3" providerId="Windows Live" clId="Web-{995DEA4A-156F-84DC-12A2-0C32E600D8BA}" dt="2024-11-15T15:41:16.037" v="28"/>
          <ac:picMkLst>
            <pc:docMk/>
            <pc:sldMk cId="1153697517" sldId="321"/>
            <ac:picMk id="5" creationId="{9DA5970D-8462-6E4E-215F-82EF0A924CE2}"/>
          </ac:picMkLst>
        </pc:picChg>
        <pc:picChg chg="add mod">
          <ac:chgData name="Katrina Arras" userId="7115c3255e4239b3" providerId="Windows Live" clId="Web-{995DEA4A-156F-84DC-12A2-0C32E600D8BA}" dt="2024-11-15T15:41:20.771" v="30" actId="1076"/>
          <ac:picMkLst>
            <pc:docMk/>
            <pc:sldMk cId="1153697517" sldId="321"/>
            <ac:picMk id="7" creationId="{F7DCEEBA-5AD9-E0FB-71F1-BC3CB9C2BA95}"/>
          </ac:picMkLst>
        </pc:picChg>
      </pc:sldChg>
      <pc:sldChg chg="modSp">
        <pc:chgData name="Katrina Arras" userId="7115c3255e4239b3" providerId="Windows Live" clId="Web-{995DEA4A-156F-84DC-12A2-0C32E600D8BA}" dt="2024-11-15T15:42:00.131" v="34" actId="20577"/>
        <pc:sldMkLst>
          <pc:docMk/>
          <pc:sldMk cId="1154703571" sldId="327"/>
        </pc:sldMkLst>
        <pc:spChg chg="mod">
          <ac:chgData name="Katrina Arras" userId="7115c3255e4239b3" providerId="Windows Live" clId="Web-{995DEA4A-156F-84DC-12A2-0C32E600D8BA}" dt="2024-11-15T15:42:00.131" v="34" actId="20577"/>
          <ac:spMkLst>
            <pc:docMk/>
            <pc:sldMk cId="1154703571" sldId="327"/>
            <ac:spMk id="4" creationId="{75F59937-E80E-CCB4-1244-6FB7F2E4C7E8}"/>
          </ac:spMkLst>
        </pc:spChg>
      </pc:sldChg>
      <pc:sldChg chg="modSp">
        <pc:chgData name="Katrina Arras" userId="7115c3255e4239b3" providerId="Windows Live" clId="Web-{995DEA4A-156F-84DC-12A2-0C32E600D8BA}" dt="2024-11-15T15:42:03.866" v="35" actId="20577"/>
        <pc:sldMkLst>
          <pc:docMk/>
          <pc:sldMk cId="2144935968" sldId="328"/>
        </pc:sldMkLst>
        <pc:spChg chg="mod">
          <ac:chgData name="Katrina Arras" userId="7115c3255e4239b3" providerId="Windows Live" clId="Web-{995DEA4A-156F-84DC-12A2-0C32E600D8BA}" dt="2024-11-15T15:42:03.866" v="35" actId="20577"/>
          <ac:spMkLst>
            <pc:docMk/>
            <pc:sldMk cId="2144935968" sldId="328"/>
            <ac:spMk id="6" creationId="{2A81EB48-8839-33F9-544D-8E432D307BDA}"/>
          </ac:spMkLst>
        </pc:spChg>
      </pc:sldChg>
      <pc:sldChg chg="modSp">
        <pc:chgData name="Katrina Arras" userId="7115c3255e4239b3" providerId="Windows Live" clId="Web-{995DEA4A-156F-84DC-12A2-0C32E600D8BA}" dt="2024-11-15T15:42:08.616" v="36" actId="20577"/>
        <pc:sldMkLst>
          <pc:docMk/>
          <pc:sldMk cId="3066333131" sldId="329"/>
        </pc:sldMkLst>
        <pc:spChg chg="mod">
          <ac:chgData name="Katrina Arras" userId="7115c3255e4239b3" providerId="Windows Live" clId="Web-{995DEA4A-156F-84DC-12A2-0C32E600D8BA}" dt="2024-11-15T15:42:08.616" v="36" actId="20577"/>
          <ac:spMkLst>
            <pc:docMk/>
            <pc:sldMk cId="3066333131" sldId="329"/>
            <ac:spMk id="3" creationId="{7091A689-D0DD-3969-98AD-24C3DFDCA3EB}"/>
          </ac:spMkLst>
        </pc:spChg>
      </pc:sldChg>
      <pc:sldChg chg="modSp">
        <pc:chgData name="Katrina Arras" userId="7115c3255e4239b3" providerId="Windows Live" clId="Web-{995DEA4A-156F-84DC-12A2-0C32E600D8BA}" dt="2024-11-15T15:39:34.597" v="21" actId="20577"/>
        <pc:sldMkLst>
          <pc:docMk/>
          <pc:sldMk cId="3080281743" sldId="331"/>
        </pc:sldMkLst>
        <pc:spChg chg="mod">
          <ac:chgData name="Katrina Arras" userId="7115c3255e4239b3" providerId="Windows Live" clId="Web-{995DEA4A-156F-84DC-12A2-0C32E600D8BA}" dt="2024-11-15T15:39:34.597" v="21" actId="20577"/>
          <ac:spMkLst>
            <pc:docMk/>
            <pc:sldMk cId="3080281743" sldId="331"/>
            <ac:spMk id="2" creationId="{781FA8F5-0316-ABA7-BDA4-CCB52CEACE6A}"/>
          </ac:spMkLst>
        </pc:spChg>
      </pc:sldChg>
    </pc:docChg>
  </pc:docChgLst>
  <pc:docChgLst>
    <pc:chgData name="Roger Groom" userId="21ba787ba40c0be6" providerId="Windows Live" clId="Web-{55ED6E89-DE7C-2F81-357B-011A558260F5}"/>
    <pc:docChg chg="modSld">
      <pc:chgData name="Roger Groom" userId="21ba787ba40c0be6" providerId="Windows Live" clId="Web-{55ED6E89-DE7C-2F81-357B-011A558260F5}" dt="2024-10-04T17:49:25.467" v="4" actId="1076"/>
      <pc:docMkLst>
        <pc:docMk/>
      </pc:docMkLst>
      <pc:sldChg chg="modSp">
        <pc:chgData name="Roger Groom" userId="21ba787ba40c0be6" providerId="Windows Live" clId="Web-{55ED6E89-DE7C-2F81-357B-011A558260F5}" dt="2024-10-04T17:49:25.467" v="4" actId="1076"/>
        <pc:sldMkLst>
          <pc:docMk/>
          <pc:sldMk cId="0" sldId="262"/>
        </pc:sldMkLst>
        <pc:spChg chg="mod">
          <ac:chgData name="Roger Groom" userId="21ba787ba40c0be6" providerId="Windows Live" clId="Web-{55ED6E89-DE7C-2F81-357B-011A558260F5}" dt="2024-10-04T17:49:10.857" v="3" actId="1076"/>
          <ac:spMkLst>
            <pc:docMk/>
            <pc:sldMk cId="0" sldId="262"/>
            <ac:spMk id="3" creationId="{CCB6E564-6001-D3F8-1E0F-14851E3C079A}"/>
          </ac:spMkLst>
        </pc:spChg>
        <pc:spChg chg="mod">
          <ac:chgData name="Roger Groom" userId="21ba787ba40c0be6" providerId="Windows Live" clId="Web-{55ED6E89-DE7C-2F81-357B-011A558260F5}" dt="2024-10-04T17:49:25.467" v="4" actId="1076"/>
          <ac:spMkLst>
            <pc:docMk/>
            <pc:sldMk cId="0" sldId="262"/>
            <ac:spMk id="5" creationId="{0D06C497-CD58-0C63-9A7C-3D9EF66F85A4}"/>
          </ac:spMkLst>
        </pc:spChg>
        <pc:picChg chg="mod">
          <ac:chgData name="Roger Groom" userId="21ba787ba40c0be6" providerId="Windows Live" clId="Web-{55ED6E89-DE7C-2F81-357B-011A558260F5}" dt="2024-10-04T17:48:39.825" v="1" actId="1076"/>
          <ac:picMkLst>
            <pc:docMk/>
            <pc:sldMk cId="0" sldId="262"/>
            <ac:picMk id="2" creationId="{26599EFA-51E8-D93A-5E82-8D8F075D1777}"/>
          </ac:picMkLst>
        </pc:picChg>
      </pc:sldChg>
      <pc:sldChg chg="modSp">
        <pc:chgData name="Roger Groom" userId="21ba787ba40c0be6" providerId="Windows Live" clId="Web-{55ED6E89-DE7C-2F81-357B-011A558260F5}" dt="2024-10-04T17:46:12.835" v="0" actId="1076"/>
        <pc:sldMkLst>
          <pc:docMk/>
          <pc:sldMk cId="3080281743" sldId="331"/>
        </pc:sldMkLst>
        <pc:spChg chg="mod">
          <ac:chgData name="Roger Groom" userId="21ba787ba40c0be6" providerId="Windows Live" clId="Web-{55ED6E89-DE7C-2F81-357B-011A558260F5}" dt="2024-10-04T17:46:12.835" v="0" actId="1076"/>
          <ac:spMkLst>
            <pc:docMk/>
            <pc:sldMk cId="3080281743" sldId="331"/>
            <ac:spMk id="5" creationId="{0D06C497-CD58-0C63-9A7C-3D9EF66F85A4}"/>
          </ac:spMkLst>
        </pc:spChg>
      </pc:sldChg>
    </pc:docChg>
  </pc:docChgLst>
  <pc:docChgLst>
    <pc:chgData name="Roger Groom" userId="21ba787ba40c0be6" providerId="LiveId" clId="{BE034496-667D-F642-9E7A-A728927491D8}"/>
    <pc:docChg chg="undo custSel modSld modMainMaster">
      <pc:chgData name="Roger Groom" userId="21ba787ba40c0be6" providerId="LiveId" clId="{BE034496-667D-F642-9E7A-A728927491D8}" dt="2024-10-05T05:34:03.169" v="1059" actId="1076"/>
      <pc:docMkLst>
        <pc:docMk/>
      </pc:docMkLst>
      <pc:sldChg chg="addSp delSp modSp mod">
        <pc:chgData name="Roger Groom" userId="21ba787ba40c0be6" providerId="LiveId" clId="{BE034496-667D-F642-9E7A-A728927491D8}" dt="2024-10-04T18:27:58.430" v="208" actId="1036"/>
        <pc:sldMkLst>
          <pc:docMk/>
          <pc:sldMk cId="0" sldId="257"/>
        </pc:sldMkLst>
        <pc:spChg chg="add mod">
          <ac:chgData name="Roger Groom" userId="21ba787ba40c0be6" providerId="LiveId" clId="{BE034496-667D-F642-9E7A-A728927491D8}" dt="2024-10-04T18:21:20.056" v="13"/>
          <ac:spMkLst>
            <pc:docMk/>
            <pc:sldMk cId="0" sldId="257"/>
            <ac:spMk id="3" creationId="{6C46B071-2ACD-28F4-FFA8-CF409A1E6E89}"/>
          </ac:spMkLst>
        </pc:spChg>
        <pc:spChg chg="add del mod">
          <ac:chgData name="Roger Groom" userId="21ba787ba40c0be6" providerId="LiveId" clId="{BE034496-667D-F642-9E7A-A728927491D8}" dt="2024-10-04T18:23:46.626" v="41" actId="1036"/>
          <ac:spMkLst>
            <pc:docMk/>
            <pc:sldMk cId="0" sldId="257"/>
            <ac:spMk id="6" creationId="{9B914327-0038-BFC6-C360-EDAB023334C9}"/>
          </ac:spMkLst>
        </pc:spChg>
        <pc:spChg chg="add mod">
          <ac:chgData name="Roger Groom" userId="21ba787ba40c0be6" providerId="LiveId" clId="{BE034496-667D-F642-9E7A-A728927491D8}" dt="2024-10-04T18:21:04.084" v="12"/>
          <ac:spMkLst>
            <pc:docMk/>
            <pc:sldMk cId="0" sldId="257"/>
            <ac:spMk id="7" creationId="{28E7D0A5-9F47-FE67-543D-4FBEAD233579}"/>
          </ac:spMkLst>
        </pc:spChg>
        <pc:spChg chg="add del mod">
          <ac:chgData name="Roger Groom" userId="21ba787ba40c0be6" providerId="LiveId" clId="{BE034496-667D-F642-9E7A-A728927491D8}" dt="2024-10-04T18:21:32.440" v="24" actId="1036"/>
          <ac:spMkLst>
            <pc:docMk/>
            <pc:sldMk cId="0" sldId="257"/>
            <ac:spMk id="8" creationId="{BA808CBE-07E2-7EE3-ADBB-C97935CB861A}"/>
          </ac:spMkLst>
        </pc:spChg>
        <pc:spChg chg="mod">
          <ac:chgData name="Roger Groom" userId="21ba787ba40c0be6" providerId="LiveId" clId="{BE034496-667D-F642-9E7A-A728927491D8}" dt="2024-10-04T18:22:05.416" v="28" actId="2710"/>
          <ac:spMkLst>
            <pc:docMk/>
            <pc:sldMk cId="0" sldId="257"/>
            <ac:spMk id="55" creationId="{00000000-0000-0000-0000-000000000000}"/>
          </ac:spMkLst>
        </pc:spChg>
        <pc:picChg chg="add del mod">
          <ac:chgData name="Roger Groom" userId="21ba787ba40c0be6" providerId="LiveId" clId="{BE034496-667D-F642-9E7A-A728927491D8}" dt="2024-10-04T18:27:58.430" v="208" actId="1036"/>
          <ac:picMkLst>
            <pc:docMk/>
            <pc:sldMk cId="0" sldId="257"/>
            <ac:picMk id="2" creationId="{584014C1-28F3-2B2D-312A-7C97C5F840FF}"/>
          </ac:picMkLst>
        </pc:picChg>
        <pc:picChg chg="add mod">
          <ac:chgData name="Roger Groom" userId="21ba787ba40c0be6" providerId="LiveId" clId="{BE034496-667D-F642-9E7A-A728927491D8}" dt="2024-10-04T18:21:04.084" v="12"/>
          <ac:picMkLst>
            <pc:docMk/>
            <pc:sldMk cId="0" sldId="257"/>
            <ac:picMk id="4" creationId="{F4C2118D-20B5-D3C5-824A-B83BA29A255A}"/>
          </ac:picMkLst>
        </pc:picChg>
      </pc:sldChg>
      <pc:sldChg chg="addSp delSp modSp mod">
        <pc:chgData name="Roger Groom" userId="21ba787ba40c0be6" providerId="LiveId" clId="{BE034496-667D-F642-9E7A-A728927491D8}" dt="2024-10-05T04:54:01.652" v="672" actId="1038"/>
        <pc:sldMkLst>
          <pc:docMk/>
          <pc:sldMk cId="0" sldId="259"/>
        </pc:sldMkLst>
        <pc:spChg chg="add mod">
          <ac:chgData name="Roger Groom" userId="21ba787ba40c0be6" providerId="LiveId" clId="{BE034496-667D-F642-9E7A-A728927491D8}" dt="2024-10-04T18:24:05.891" v="45"/>
          <ac:spMkLst>
            <pc:docMk/>
            <pc:sldMk cId="0" sldId="259"/>
            <ac:spMk id="3" creationId="{87ACC884-76F9-8E1B-4B85-9DA1604C5790}"/>
          </ac:spMkLst>
        </pc:spChg>
        <pc:spChg chg="mod">
          <ac:chgData name="Roger Groom" userId="21ba787ba40c0be6" providerId="LiveId" clId="{BE034496-667D-F642-9E7A-A728927491D8}" dt="2024-10-04T18:25:20.081" v="68" actId="1038"/>
          <ac:spMkLst>
            <pc:docMk/>
            <pc:sldMk cId="0" sldId="259"/>
            <ac:spMk id="4" creationId="{2E096FBC-BBCF-ECE5-FAC6-FC4EFC61C223}"/>
          </ac:spMkLst>
        </pc:spChg>
        <pc:spChg chg="del">
          <ac:chgData name="Roger Groom" userId="21ba787ba40c0be6" providerId="LiveId" clId="{BE034496-667D-F642-9E7A-A728927491D8}" dt="2024-10-04T18:24:04.709" v="44" actId="478"/>
          <ac:spMkLst>
            <pc:docMk/>
            <pc:sldMk cId="0" sldId="259"/>
            <ac:spMk id="6" creationId="{E9B7F44B-B50D-B954-A6D9-C2020BAF858D}"/>
          </ac:spMkLst>
        </pc:spChg>
        <pc:spChg chg="mod">
          <ac:chgData name="Roger Groom" userId="21ba787ba40c0be6" providerId="LiveId" clId="{BE034496-667D-F642-9E7A-A728927491D8}" dt="2024-10-05T04:54:01.652" v="672" actId="1038"/>
          <ac:spMkLst>
            <pc:docMk/>
            <pc:sldMk cId="0" sldId="259"/>
            <ac:spMk id="70" creationId="{00000000-0000-0000-0000-000000000000}"/>
          </ac:spMkLst>
        </pc:spChg>
        <pc:picChg chg="mod">
          <ac:chgData name="Roger Groom" userId="21ba787ba40c0be6" providerId="LiveId" clId="{BE034496-667D-F642-9E7A-A728927491D8}" dt="2024-10-04T18:26:39.949" v="200" actId="1076"/>
          <ac:picMkLst>
            <pc:docMk/>
            <pc:sldMk cId="0" sldId="259"/>
            <ac:picMk id="2" creationId="{32B98F61-12B7-29D2-61BB-4365AD7BD6BB}"/>
          </ac:picMkLst>
        </pc:picChg>
      </pc:sldChg>
      <pc:sldChg chg="addSp delSp modSp mod">
        <pc:chgData name="Roger Groom" userId="21ba787ba40c0be6" providerId="LiveId" clId="{BE034496-667D-F642-9E7A-A728927491D8}" dt="2024-10-04T18:32:09.906" v="213" actId="1035"/>
        <pc:sldMkLst>
          <pc:docMk/>
          <pc:sldMk cId="0" sldId="260"/>
        </pc:sldMkLst>
        <pc:spChg chg="mod">
          <ac:chgData name="Roger Groom" userId="21ba787ba40c0be6" providerId="LiveId" clId="{BE034496-667D-F642-9E7A-A728927491D8}" dt="2024-10-04T18:25:35.654" v="90" actId="1036"/>
          <ac:spMkLst>
            <pc:docMk/>
            <pc:sldMk cId="0" sldId="260"/>
            <ac:spMk id="3" creationId="{71D3A7F2-A6FD-ACD8-720E-335A575442F9}"/>
          </ac:spMkLst>
        </pc:spChg>
        <pc:spChg chg="add mod">
          <ac:chgData name="Roger Groom" userId="21ba787ba40c0be6" providerId="LiveId" clId="{BE034496-667D-F642-9E7A-A728927491D8}" dt="2024-10-04T18:24:12.446" v="47"/>
          <ac:spMkLst>
            <pc:docMk/>
            <pc:sldMk cId="0" sldId="260"/>
            <ac:spMk id="4" creationId="{8C4E9F28-EDEF-15E6-1DB1-67094DA2DE93}"/>
          </ac:spMkLst>
        </pc:spChg>
        <pc:spChg chg="del">
          <ac:chgData name="Roger Groom" userId="21ba787ba40c0be6" providerId="LiveId" clId="{BE034496-667D-F642-9E7A-A728927491D8}" dt="2024-10-04T18:24:10.974" v="46" actId="478"/>
          <ac:spMkLst>
            <pc:docMk/>
            <pc:sldMk cId="0" sldId="260"/>
            <ac:spMk id="6" creationId="{4CBA5491-0BF8-3B35-68DE-21A0C97FC8E4}"/>
          </ac:spMkLst>
        </pc:spChg>
        <pc:spChg chg="mod">
          <ac:chgData name="Roger Groom" userId="21ba787ba40c0be6" providerId="LiveId" clId="{BE034496-667D-F642-9E7A-A728927491D8}" dt="2024-10-04T18:32:09.906" v="213" actId="1035"/>
          <ac:spMkLst>
            <pc:docMk/>
            <pc:sldMk cId="0" sldId="260"/>
            <ac:spMk id="77" creationId="{00000000-0000-0000-0000-000000000000}"/>
          </ac:spMkLst>
        </pc:spChg>
        <pc:picChg chg="mod">
          <ac:chgData name="Roger Groom" userId="21ba787ba40c0be6" providerId="LiveId" clId="{BE034496-667D-F642-9E7A-A728927491D8}" dt="2024-10-04T18:27:14.161" v="202" actId="1076"/>
          <ac:picMkLst>
            <pc:docMk/>
            <pc:sldMk cId="0" sldId="260"/>
            <ac:picMk id="2" creationId="{7AF64E41-7616-D6EB-6D09-94D318F0FC6A}"/>
          </ac:picMkLst>
        </pc:picChg>
      </pc:sldChg>
      <pc:sldChg chg="addSp delSp modSp mod">
        <pc:chgData name="Roger Groom" userId="21ba787ba40c0be6" providerId="LiveId" clId="{BE034496-667D-F642-9E7A-A728927491D8}" dt="2024-10-04T18:37:03.770" v="241" actId="20577"/>
        <pc:sldMkLst>
          <pc:docMk/>
          <pc:sldMk cId="0" sldId="261"/>
        </pc:sldMkLst>
        <pc:spChg chg="mod">
          <ac:chgData name="Roger Groom" userId="21ba787ba40c0be6" providerId="LiveId" clId="{BE034496-667D-F642-9E7A-A728927491D8}" dt="2024-10-04T18:25:53.054" v="118" actId="1036"/>
          <ac:spMkLst>
            <pc:docMk/>
            <pc:sldMk cId="0" sldId="261"/>
            <ac:spMk id="2" creationId="{9C34D2F6-8C99-9582-C489-C6433E3C78BD}"/>
          </ac:spMkLst>
        </pc:spChg>
        <pc:spChg chg="add mod">
          <ac:chgData name="Roger Groom" userId="21ba787ba40c0be6" providerId="LiveId" clId="{BE034496-667D-F642-9E7A-A728927491D8}" dt="2024-10-04T18:24:21.189" v="49"/>
          <ac:spMkLst>
            <pc:docMk/>
            <pc:sldMk cId="0" sldId="261"/>
            <ac:spMk id="4" creationId="{554AA649-1E1B-78D8-8151-AFEEA0836D91}"/>
          </ac:spMkLst>
        </pc:spChg>
        <pc:spChg chg="del">
          <ac:chgData name="Roger Groom" userId="21ba787ba40c0be6" providerId="LiveId" clId="{BE034496-667D-F642-9E7A-A728927491D8}" dt="2024-10-04T18:24:18.732" v="48" actId="478"/>
          <ac:spMkLst>
            <pc:docMk/>
            <pc:sldMk cId="0" sldId="261"/>
            <ac:spMk id="6" creationId="{8BB35DF3-F8AC-125D-E3B3-E6965F7A8D3F}"/>
          </ac:spMkLst>
        </pc:spChg>
        <pc:spChg chg="mod">
          <ac:chgData name="Roger Groom" userId="21ba787ba40c0be6" providerId="LiveId" clId="{BE034496-667D-F642-9E7A-A728927491D8}" dt="2024-10-04T18:37:03.770" v="241" actId="20577"/>
          <ac:spMkLst>
            <pc:docMk/>
            <pc:sldMk cId="0" sldId="261"/>
            <ac:spMk id="83" creationId="{00000000-0000-0000-0000-000000000000}"/>
          </ac:spMkLst>
        </pc:spChg>
        <pc:picChg chg="mod">
          <ac:chgData name="Roger Groom" userId="21ba787ba40c0be6" providerId="LiveId" clId="{BE034496-667D-F642-9E7A-A728927491D8}" dt="2024-10-04T18:28:16.175" v="209" actId="1035"/>
          <ac:picMkLst>
            <pc:docMk/>
            <pc:sldMk cId="0" sldId="261"/>
            <ac:picMk id="3" creationId="{DA487B45-0AC1-5CEA-D98F-CD3112567851}"/>
          </ac:picMkLst>
        </pc:picChg>
      </pc:sldChg>
      <pc:sldChg chg="addSp delSp modSp mod">
        <pc:chgData name="Roger Groom" userId="21ba787ba40c0be6" providerId="LiveId" clId="{BE034496-667D-F642-9E7A-A728927491D8}" dt="2024-10-04T18:35:04.506" v="233" actId="20577"/>
        <pc:sldMkLst>
          <pc:docMk/>
          <pc:sldMk cId="0" sldId="262"/>
        </pc:sldMkLst>
        <pc:spChg chg="add mod">
          <ac:chgData name="Roger Groom" userId="21ba787ba40c0be6" providerId="LiveId" clId="{BE034496-667D-F642-9E7A-A728927491D8}" dt="2024-10-04T18:24:26.795" v="51"/>
          <ac:spMkLst>
            <pc:docMk/>
            <pc:sldMk cId="0" sldId="262"/>
            <ac:spMk id="5" creationId="{9C2B7D7D-A539-2958-FA16-4F0C4A370C64}"/>
          </ac:spMkLst>
        </pc:spChg>
        <pc:spChg chg="del">
          <ac:chgData name="Roger Groom" userId="21ba787ba40c0be6" providerId="LiveId" clId="{BE034496-667D-F642-9E7A-A728927491D8}" dt="2024-10-04T18:24:25.776" v="50" actId="478"/>
          <ac:spMkLst>
            <pc:docMk/>
            <pc:sldMk cId="0" sldId="262"/>
            <ac:spMk id="7" creationId="{9B563E21-656D-7FD2-C48B-8AE0ACEE4633}"/>
          </ac:spMkLst>
        </pc:spChg>
        <pc:spChg chg="mod">
          <ac:chgData name="Roger Groom" userId="21ba787ba40c0be6" providerId="LiveId" clId="{BE034496-667D-F642-9E7A-A728927491D8}" dt="2024-10-04T18:35:04.506" v="233" actId="20577"/>
          <ac:spMkLst>
            <pc:docMk/>
            <pc:sldMk cId="0" sldId="262"/>
            <ac:spMk id="90" creationId="{00000000-0000-0000-0000-000000000000}"/>
          </ac:spMkLst>
        </pc:spChg>
        <pc:picChg chg="mod">
          <ac:chgData name="Roger Groom" userId="21ba787ba40c0be6" providerId="LiveId" clId="{BE034496-667D-F642-9E7A-A728927491D8}" dt="2024-10-04T18:28:46.197" v="211" actId="1036"/>
          <ac:picMkLst>
            <pc:docMk/>
            <pc:sldMk cId="0" sldId="262"/>
            <ac:picMk id="2" creationId="{26599EFA-51E8-D93A-5E82-8D8F075D1777}"/>
          </ac:picMkLst>
        </pc:picChg>
      </pc:sldChg>
      <pc:sldChg chg="addSp delSp modSp mod">
        <pc:chgData name="Roger Groom" userId="21ba787ba40c0be6" providerId="LiveId" clId="{BE034496-667D-F642-9E7A-A728927491D8}" dt="2024-10-04T18:39:21.318" v="270" actId="20577"/>
        <pc:sldMkLst>
          <pc:docMk/>
          <pc:sldMk cId="0" sldId="264"/>
        </pc:sldMkLst>
        <pc:spChg chg="mod">
          <ac:chgData name="Roger Groom" userId="21ba787ba40c0be6" providerId="LiveId" clId="{BE034496-667D-F642-9E7A-A728927491D8}" dt="2024-10-04T18:26:21.145" v="177" actId="1038"/>
          <ac:spMkLst>
            <pc:docMk/>
            <pc:sldMk cId="0" sldId="264"/>
            <ac:spMk id="3" creationId="{099D62CD-637C-2169-D6D2-3DB50413B296}"/>
          </ac:spMkLst>
        </pc:spChg>
        <pc:spChg chg="add mod">
          <ac:chgData name="Roger Groom" userId="21ba787ba40c0be6" providerId="LiveId" clId="{BE034496-667D-F642-9E7A-A728927491D8}" dt="2024-10-04T18:24:36.359" v="55"/>
          <ac:spMkLst>
            <pc:docMk/>
            <pc:sldMk cId="0" sldId="264"/>
            <ac:spMk id="5" creationId="{0697038C-21E9-76DB-E421-CEA5521617D7}"/>
          </ac:spMkLst>
        </pc:spChg>
        <pc:spChg chg="del">
          <ac:chgData name="Roger Groom" userId="21ba787ba40c0be6" providerId="LiveId" clId="{BE034496-667D-F642-9E7A-A728927491D8}" dt="2024-10-04T18:24:35.192" v="54" actId="478"/>
          <ac:spMkLst>
            <pc:docMk/>
            <pc:sldMk cId="0" sldId="264"/>
            <ac:spMk id="7" creationId="{AAB2B0D6-4779-1C48-E55C-001BB65280F9}"/>
          </ac:spMkLst>
        </pc:spChg>
        <pc:spChg chg="mod">
          <ac:chgData name="Roger Groom" userId="21ba787ba40c0be6" providerId="LiveId" clId="{BE034496-667D-F642-9E7A-A728927491D8}" dt="2024-10-04T18:39:21.318" v="270" actId="20577"/>
          <ac:spMkLst>
            <pc:docMk/>
            <pc:sldMk cId="0" sldId="264"/>
            <ac:spMk id="108" creationId="{00000000-0000-0000-0000-000000000000}"/>
          </ac:spMkLst>
        </pc:spChg>
        <pc:picChg chg="mod">
          <ac:chgData name="Roger Groom" userId="21ba787ba40c0be6" providerId="LiveId" clId="{BE034496-667D-F642-9E7A-A728927491D8}" dt="2024-10-04T18:28:24.981" v="210" actId="1036"/>
          <ac:picMkLst>
            <pc:docMk/>
            <pc:sldMk cId="0" sldId="264"/>
            <ac:picMk id="2" creationId="{19514C4C-001B-4CA1-C7C6-231255B34A31}"/>
          </ac:picMkLst>
        </pc:picChg>
      </pc:sldChg>
      <pc:sldChg chg="addSp delSp modSp mod">
        <pc:chgData name="Roger Groom" userId="21ba787ba40c0be6" providerId="LiveId" clId="{BE034496-667D-F642-9E7A-A728927491D8}" dt="2024-10-05T05:17:08.152" v="1033" actId="20577"/>
        <pc:sldMkLst>
          <pc:docMk/>
          <pc:sldMk cId="0" sldId="265"/>
        </pc:sldMkLst>
        <pc:spChg chg="mod">
          <ac:chgData name="Roger Groom" userId="21ba787ba40c0be6" providerId="LiveId" clId="{BE034496-667D-F642-9E7A-A728927491D8}" dt="2024-10-04T18:26:30.224" v="199" actId="1038"/>
          <ac:spMkLst>
            <pc:docMk/>
            <pc:sldMk cId="0" sldId="265"/>
            <ac:spMk id="3" creationId="{DE123108-4264-A823-40C1-4EB41FA67DA7}"/>
          </ac:spMkLst>
        </pc:spChg>
        <pc:spChg chg="add mod">
          <ac:chgData name="Roger Groom" userId="21ba787ba40c0be6" providerId="LiveId" clId="{BE034496-667D-F642-9E7A-A728927491D8}" dt="2024-10-04T18:24:40.567" v="57"/>
          <ac:spMkLst>
            <pc:docMk/>
            <pc:sldMk cId="0" sldId="265"/>
            <ac:spMk id="5" creationId="{675D7E23-E6F4-0A2F-9316-64DE747F177E}"/>
          </ac:spMkLst>
        </pc:spChg>
        <pc:spChg chg="del">
          <ac:chgData name="Roger Groom" userId="21ba787ba40c0be6" providerId="LiveId" clId="{BE034496-667D-F642-9E7A-A728927491D8}" dt="2024-10-04T18:24:39.539" v="56" actId="478"/>
          <ac:spMkLst>
            <pc:docMk/>
            <pc:sldMk cId="0" sldId="265"/>
            <ac:spMk id="7" creationId="{72766A97-7E57-08B3-0DA6-3C4B54F01F37}"/>
          </ac:spMkLst>
        </pc:spChg>
        <pc:spChg chg="mod">
          <ac:chgData name="Roger Groom" userId="21ba787ba40c0be6" providerId="LiveId" clId="{BE034496-667D-F642-9E7A-A728927491D8}" dt="2024-10-05T05:17:08.152" v="1033" actId="20577"/>
          <ac:spMkLst>
            <pc:docMk/>
            <pc:sldMk cId="0" sldId="265"/>
            <ac:spMk id="117" creationId="{00000000-0000-0000-0000-000000000000}"/>
          </ac:spMkLst>
        </pc:spChg>
        <pc:picChg chg="mod">
          <ac:chgData name="Roger Groom" userId="21ba787ba40c0be6" providerId="LiveId" clId="{BE034496-667D-F642-9E7A-A728927491D8}" dt="2024-10-04T18:27:34.051" v="207" actId="1076"/>
          <ac:picMkLst>
            <pc:docMk/>
            <pc:sldMk cId="0" sldId="265"/>
            <ac:picMk id="2" creationId="{03FEF730-CE82-B250-E85D-09448BAEC070}"/>
          </ac:picMkLst>
        </pc:picChg>
      </pc:sldChg>
      <pc:sldChg chg="addSp modSp mod">
        <pc:chgData name="Roger Groom" userId="21ba787ba40c0be6" providerId="LiveId" clId="{BE034496-667D-F642-9E7A-A728927491D8}" dt="2024-10-04T18:39:53.931" v="287" actId="1035"/>
        <pc:sldMkLst>
          <pc:docMk/>
          <pc:sldMk cId="0" sldId="266"/>
        </pc:sldMkLst>
        <pc:spChg chg="mod">
          <ac:chgData name="Roger Groom" userId="21ba787ba40c0be6" providerId="LiveId" clId="{BE034496-667D-F642-9E7A-A728927491D8}" dt="2024-10-04T18:39:53.931" v="287" actId="1035"/>
          <ac:spMkLst>
            <pc:docMk/>
            <pc:sldMk cId="0" sldId="266"/>
            <ac:spMk id="2" creationId="{14702E6C-EE9C-70D9-9878-1BEE3E2656D7}"/>
          </ac:spMkLst>
        </pc:spChg>
        <pc:spChg chg="add mod">
          <ac:chgData name="Roger Groom" userId="21ba787ba40c0be6" providerId="LiveId" clId="{BE034496-667D-F642-9E7A-A728927491D8}" dt="2024-10-04T18:24:49.499" v="59" actId="1076"/>
          <ac:spMkLst>
            <pc:docMk/>
            <pc:sldMk cId="0" sldId="266"/>
            <ac:spMk id="3" creationId="{4C6A6D1A-2982-4AB4-18E2-7AC405C5F09F}"/>
          </ac:spMkLst>
        </pc:spChg>
        <pc:spChg chg="mod">
          <ac:chgData name="Roger Groom" userId="21ba787ba40c0be6" providerId="LiveId" clId="{BE034496-667D-F642-9E7A-A728927491D8}" dt="2024-10-04T18:39:44.741" v="273" actId="14100"/>
          <ac:spMkLst>
            <pc:docMk/>
            <pc:sldMk cId="0" sldId="266"/>
            <ac:spMk id="129" creationId="{00000000-0000-0000-0000-000000000000}"/>
          </ac:spMkLst>
        </pc:spChg>
      </pc:sldChg>
      <pc:sldChg chg="modSp mod">
        <pc:chgData name="Roger Groom" userId="21ba787ba40c0be6" providerId="LiveId" clId="{BE034496-667D-F642-9E7A-A728927491D8}" dt="2024-10-05T04:54:29.424" v="673" actId="207"/>
        <pc:sldMkLst>
          <pc:docMk/>
          <pc:sldMk cId="0" sldId="268"/>
        </pc:sldMkLst>
        <pc:spChg chg="mod">
          <ac:chgData name="Roger Groom" userId="21ba787ba40c0be6" providerId="LiveId" clId="{BE034496-667D-F642-9E7A-A728927491D8}" dt="2024-10-04T18:41:39.624" v="339" actId="1035"/>
          <ac:spMkLst>
            <pc:docMk/>
            <pc:sldMk cId="0" sldId="268"/>
            <ac:spMk id="2" creationId="{9B97C9D5-A328-2AD7-FD68-BB68C67D9EFA}"/>
          </ac:spMkLst>
        </pc:spChg>
        <pc:spChg chg="mod">
          <ac:chgData name="Roger Groom" userId="21ba787ba40c0be6" providerId="LiveId" clId="{BE034496-667D-F642-9E7A-A728927491D8}" dt="2024-10-05T04:54:29.424" v="673" actId="207"/>
          <ac:spMkLst>
            <pc:docMk/>
            <pc:sldMk cId="0" sldId="268"/>
            <ac:spMk id="151" creationId="{00000000-0000-0000-0000-000000000000}"/>
          </ac:spMkLst>
        </pc:spChg>
      </pc:sldChg>
      <pc:sldChg chg="modSp mod">
        <pc:chgData name="Roger Groom" userId="21ba787ba40c0be6" providerId="LiveId" clId="{BE034496-667D-F642-9E7A-A728927491D8}" dt="2024-10-05T04:54:39.512" v="674" actId="207"/>
        <pc:sldMkLst>
          <pc:docMk/>
          <pc:sldMk cId="0" sldId="269"/>
        </pc:sldMkLst>
        <pc:spChg chg="mod">
          <ac:chgData name="Roger Groom" userId="21ba787ba40c0be6" providerId="LiveId" clId="{BE034496-667D-F642-9E7A-A728927491D8}" dt="2024-10-04T18:41:57.662" v="369" actId="1035"/>
          <ac:spMkLst>
            <pc:docMk/>
            <pc:sldMk cId="0" sldId="269"/>
            <ac:spMk id="2" creationId="{AF0B4EAD-EAEC-B327-E451-50F78E487A40}"/>
          </ac:spMkLst>
        </pc:spChg>
        <pc:spChg chg="mod">
          <ac:chgData name="Roger Groom" userId="21ba787ba40c0be6" providerId="LiveId" clId="{BE034496-667D-F642-9E7A-A728927491D8}" dt="2024-10-05T04:54:39.512" v="674" actId="207"/>
          <ac:spMkLst>
            <pc:docMk/>
            <pc:sldMk cId="0" sldId="269"/>
            <ac:spMk id="159" creationId="{00000000-0000-0000-0000-000000000000}"/>
          </ac:spMkLst>
        </pc:spChg>
      </pc:sldChg>
      <pc:sldChg chg="modSp mod">
        <pc:chgData name="Roger Groom" userId="21ba787ba40c0be6" providerId="LiveId" clId="{BE034496-667D-F642-9E7A-A728927491D8}" dt="2024-10-05T04:55:32.202" v="680" actId="1035"/>
        <pc:sldMkLst>
          <pc:docMk/>
          <pc:sldMk cId="0" sldId="270"/>
        </pc:sldMkLst>
        <pc:spChg chg="mod">
          <ac:chgData name="Roger Groom" userId="21ba787ba40c0be6" providerId="LiveId" clId="{BE034496-667D-F642-9E7A-A728927491D8}" dt="2024-10-04T18:46:30.956" v="395" actId="1036"/>
          <ac:spMkLst>
            <pc:docMk/>
            <pc:sldMk cId="0" sldId="270"/>
            <ac:spMk id="2" creationId="{A3EE0867-98FE-554E-61E2-B3234308AE2F}"/>
          </ac:spMkLst>
        </pc:spChg>
        <pc:spChg chg="mod">
          <ac:chgData name="Roger Groom" userId="21ba787ba40c0be6" providerId="LiveId" clId="{BE034496-667D-F642-9E7A-A728927491D8}" dt="2024-10-05T04:54:57.502" v="677" actId="207"/>
          <ac:spMkLst>
            <pc:docMk/>
            <pc:sldMk cId="0" sldId="270"/>
            <ac:spMk id="171" creationId="{00000000-0000-0000-0000-000000000000}"/>
          </ac:spMkLst>
        </pc:spChg>
        <pc:spChg chg="mod">
          <ac:chgData name="Roger Groom" userId="21ba787ba40c0be6" providerId="LiveId" clId="{BE034496-667D-F642-9E7A-A728927491D8}" dt="2024-10-05T04:55:32.202" v="680" actId="1035"/>
          <ac:spMkLst>
            <pc:docMk/>
            <pc:sldMk cId="0" sldId="270"/>
            <ac:spMk id="172" creationId="{00000000-0000-0000-0000-000000000000}"/>
          </ac:spMkLst>
        </pc:spChg>
        <pc:picChg chg="mod">
          <ac:chgData name="Roger Groom" userId="21ba787ba40c0be6" providerId="LiveId" clId="{BE034496-667D-F642-9E7A-A728927491D8}" dt="2024-10-04T18:48:07.692" v="422" actId="14100"/>
          <ac:picMkLst>
            <pc:docMk/>
            <pc:sldMk cId="0" sldId="270"/>
            <ac:picMk id="173" creationId="{00000000-0000-0000-0000-000000000000}"/>
          </ac:picMkLst>
        </pc:picChg>
        <pc:picChg chg="mod">
          <ac:chgData name="Roger Groom" userId="21ba787ba40c0be6" providerId="LiveId" clId="{BE034496-667D-F642-9E7A-A728927491D8}" dt="2024-10-04T18:47:52.511" v="420" actId="14100"/>
          <ac:picMkLst>
            <pc:docMk/>
            <pc:sldMk cId="0" sldId="270"/>
            <ac:picMk id="174" creationId="{00000000-0000-0000-0000-000000000000}"/>
          </ac:picMkLst>
        </pc:picChg>
      </pc:sldChg>
      <pc:sldChg chg="modSp mod">
        <pc:chgData name="Roger Groom" userId="21ba787ba40c0be6" providerId="LiveId" clId="{BE034496-667D-F642-9E7A-A728927491D8}" dt="2024-10-05T04:55:46.674" v="682" actId="207"/>
        <pc:sldMkLst>
          <pc:docMk/>
          <pc:sldMk cId="0" sldId="271"/>
        </pc:sldMkLst>
        <pc:spChg chg="mod">
          <ac:chgData name="Roger Groom" userId="21ba787ba40c0be6" providerId="LiveId" clId="{BE034496-667D-F642-9E7A-A728927491D8}" dt="2024-10-04T18:47:09.407" v="418" actId="1035"/>
          <ac:spMkLst>
            <pc:docMk/>
            <pc:sldMk cId="0" sldId="271"/>
            <ac:spMk id="2" creationId="{5033DA79-178E-C53C-D658-0DAA8CD5DBB4}"/>
          </ac:spMkLst>
        </pc:spChg>
        <pc:spChg chg="mod">
          <ac:chgData name="Roger Groom" userId="21ba787ba40c0be6" providerId="LiveId" clId="{BE034496-667D-F642-9E7A-A728927491D8}" dt="2024-10-05T04:55:44.112" v="681" actId="207"/>
          <ac:spMkLst>
            <pc:docMk/>
            <pc:sldMk cId="0" sldId="271"/>
            <ac:spMk id="192" creationId="{00000000-0000-0000-0000-000000000000}"/>
          </ac:spMkLst>
        </pc:spChg>
        <pc:spChg chg="mod">
          <ac:chgData name="Roger Groom" userId="21ba787ba40c0be6" providerId="LiveId" clId="{BE034496-667D-F642-9E7A-A728927491D8}" dt="2024-10-05T04:55:46.674" v="682" actId="207"/>
          <ac:spMkLst>
            <pc:docMk/>
            <pc:sldMk cId="0" sldId="271"/>
            <ac:spMk id="197" creationId="{00000000-0000-0000-0000-000000000000}"/>
          </ac:spMkLst>
        </pc:spChg>
        <pc:spChg chg="mod">
          <ac:chgData name="Roger Groom" userId="21ba787ba40c0be6" providerId="LiveId" clId="{BE034496-667D-F642-9E7A-A728927491D8}" dt="2024-10-04T18:49:42.354" v="462" actId="1038"/>
          <ac:spMkLst>
            <pc:docMk/>
            <pc:sldMk cId="0" sldId="271"/>
            <ac:spMk id="203" creationId="{00000000-0000-0000-0000-000000000000}"/>
          </ac:spMkLst>
        </pc:spChg>
        <pc:grpChg chg="mod">
          <ac:chgData name="Roger Groom" userId="21ba787ba40c0be6" providerId="LiveId" clId="{BE034496-667D-F642-9E7A-A728927491D8}" dt="2024-10-04T18:48:21.402" v="423" actId="11530"/>
          <ac:grpSpMkLst>
            <pc:docMk/>
            <pc:sldMk cId="0" sldId="271"/>
            <ac:grpSpMk id="188" creationId="{00000000-0000-0000-0000-000000000000}"/>
          </ac:grpSpMkLst>
        </pc:grpChg>
        <pc:grpChg chg="mod">
          <ac:chgData name="Roger Groom" userId="21ba787ba40c0be6" providerId="LiveId" clId="{BE034496-667D-F642-9E7A-A728927491D8}" dt="2024-10-04T18:49:12.268" v="429" actId="1076"/>
          <ac:grpSpMkLst>
            <pc:docMk/>
            <pc:sldMk cId="0" sldId="271"/>
            <ac:grpSpMk id="201" creationId="{00000000-0000-0000-0000-000000000000}"/>
          </ac:grpSpMkLst>
        </pc:grpChg>
        <pc:picChg chg="mod">
          <ac:chgData name="Roger Groom" userId="21ba787ba40c0be6" providerId="LiveId" clId="{BE034496-667D-F642-9E7A-A728927491D8}" dt="2024-10-04T18:48:43.035" v="425" actId="14100"/>
          <ac:picMkLst>
            <pc:docMk/>
            <pc:sldMk cId="0" sldId="271"/>
            <ac:picMk id="189" creationId="{00000000-0000-0000-0000-000000000000}"/>
          </ac:picMkLst>
        </pc:picChg>
        <pc:picChg chg="mod">
          <ac:chgData name="Roger Groom" userId="21ba787ba40c0be6" providerId="LiveId" clId="{BE034496-667D-F642-9E7A-A728927491D8}" dt="2024-10-04T18:49:08.728" v="427" actId="14100"/>
          <ac:picMkLst>
            <pc:docMk/>
            <pc:sldMk cId="0" sldId="271"/>
            <ac:picMk id="194" creationId="{00000000-0000-0000-0000-000000000000}"/>
          </ac:picMkLst>
        </pc:picChg>
        <pc:picChg chg="mod">
          <ac:chgData name="Roger Groom" userId="21ba787ba40c0be6" providerId="LiveId" clId="{BE034496-667D-F642-9E7A-A728927491D8}" dt="2024-10-04T18:50:03.251" v="464" actId="14100"/>
          <ac:picMkLst>
            <pc:docMk/>
            <pc:sldMk cId="0" sldId="271"/>
            <ac:picMk id="200" creationId="{00000000-0000-0000-0000-000000000000}"/>
          </ac:picMkLst>
        </pc:picChg>
        <pc:picChg chg="mod">
          <ac:chgData name="Roger Groom" userId="21ba787ba40c0be6" providerId="LiveId" clId="{BE034496-667D-F642-9E7A-A728927491D8}" dt="2024-10-04T18:49:24.837" v="431" actId="14100"/>
          <ac:picMkLst>
            <pc:docMk/>
            <pc:sldMk cId="0" sldId="271"/>
            <ac:picMk id="202" creationId="{00000000-0000-0000-0000-000000000000}"/>
          </ac:picMkLst>
        </pc:picChg>
      </pc:sldChg>
      <pc:sldChg chg="modSp mod">
        <pc:chgData name="Roger Groom" userId="21ba787ba40c0be6" providerId="LiveId" clId="{BE034496-667D-F642-9E7A-A728927491D8}" dt="2024-10-05T04:56:01.092" v="684" actId="207"/>
        <pc:sldMkLst>
          <pc:docMk/>
          <pc:sldMk cId="0" sldId="272"/>
        </pc:sldMkLst>
        <pc:spChg chg="mod">
          <ac:chgData name="Roger Groom" userId="21ba787ba40c0be6" providerId="LiveId" clId="{BE034496-667D-F642-9E7A-A728927491D8}" dt="2024-10-04T18:54:33.024" v="496" actId="1037"/>
          <ac:spMkLst>
            <pc:docMk/>
            <pc:sldMk cId="0" sldId="272"/>
            <ac:spMk id="2" creationId="{9DCDCFBE-7DA1-5883-B5FA-D2F41CA2EAAA}"/>
          </ac:spMkLst>
        </pc:spChg>
        <pc:spChg chg="mod">
          <ac:chgData name="Roger Groom" userId="21ba787ba40c0be6" providerId="LiveId" clId="{BE034496-667D-F642-9E7A-A728927491D8}" dt="2024-10-05T04:56:01.092" v="684" actId="207"/>
          <ac:spMkLst>
            <pc:docMk/>
            <pc:sldMk cId="0" sldId="272"/>
            <ac:spMk id="216" creationId="{00000000-0000-0000-0000-000000000000}"/>
          </ac:spMkLst>
        </pc:spChg>
        <pc:spChg chg="mod">
          <ac:chgData name="Roger Groom" userId="21ba787ba40c0be6" providerId="LiveId" clId="{BE034496-667D-F642-9E7A-A728927491D8}" dt="2024-10-05T04:55:56.999" v="683" actId="207"/>
          <ac:spMkLst>
            <pc:docMk/>
            <pc:sldMk cId="0" sldId="272"/>
            <ac:spMk id="223" creationId="{00000000-0000-0000-0000-000000000000}"/>
          </ac:spMkLst>
        </pc:spChg>
        <pc:picChg chg="mod">
          <ac:chgData name="Roger Groom" userId="21ba787ba40c0be6" providerId="LiveId" clId="{BE034496-667D-F642-9E7A-A728927491D8}" dt="2024-10-04T18:53:37.822" v="470" actId="14100"/>
          <ac:picMkLst>
            <pc:docMk/>
            <pc:sldMk cId="0" sldId="272"/>
            <ac:picMk id="211" creationId="{00000000-0000-0000-0000-000000000000}"/>
          </ac:picMkLst>
        </pc:picChg>
        <pc:picChg chg="mod">
          <ac:chgData name="Roger Groom" userId="21ba787ba40c0be6" providerId="LiveId" clId="{BE034496-667D-F642-9E7A-A728927491D8}" dt="2024-10-04T18:53:26.317" v="468" actId="14100"/>
          <ac:picMkLst>
            <pc:docMk/>
            <pc:sldMk cId="0" sldId="272"/>
            <ac:picMk id="215" creationId="{00000000-0000-0000-0000-000000000000}"/>
          </ac:picMkLst>
        </pc:picChg>
        <pc:picChg chg="mod">
          <ac:chgData name="Roger Groom" userId="21ba787ba40c0be6" providerId="LiveId" clId="{BE034496-667D-F642-9E7A-A728927491D8}" dt="2024-10-04T18:53:08.865" v="466" actId="14100"/>
          <ac:picMkLst>
            <pc:docMk/>
            <pc:sldMk cId="0" sldId="272"/>
            <ac:picMk id="221" creationId="{00000000-0000-0000-0000-000000000000}"/>
          </ac:picMkLst>
        </pc:picChg>
      </pc:sldChg>
      <pc:sldChg chg="modSp mod">
        <pc:chgData name="Roger Groom" userId="21ba787ba40c0be6" providerId="LiveId" clId="{BE034496-667D-F642-9E7A-A728927491D8}" dt="2024-10-05T04:56:20.798" v="711" actId="1037"/>
        <pc:sldMkLst>
          <pc:docMk/>
          <pc:sldMk cId="0" sldId="273"/>
        </pc:sldMkLst>
        <pc:spChg chg="mod">
          <ac:chgData name="Roger Groom" userId="21ba787ba40c0be6" providerId="LiveId" clId="{BE034496-667D-F642-9E7A-A728927491D8}" dt="2024-10-04T18:54:48.317" v="523" actId="1038"/>
          <ac:spMkLst>
            <pc:docMk/>
            <pc:sldMk cId="0" sldId="273"/>
            <ac:spMk id="2" creationId="{D1072E88-204B-A54A-0991-111F203439DF}"/>
          </ac:spMkLst>
        </pc:spChg>
        <pc:spChg chg="mod">
          <ac:chgData name="Roger Groom" userId="21ba787ba40c0be6" providerId="LiveId" clId="{BE034496-667D-F642-9E7A-A728927491D8}" dt="2024-10-05T04:56:20.798" v="711" actId="1037"/>
          <ac:spMkLst>
            <pc:docMk/>
            <pc:sldMk cId="0" sldId="273"/>
            <ac:spMk id="231" creationId="{00000000-0000-0000-0000-000000000000}"/>
          </ac:spMkLst>
        </pc:spChg>
      </pc:sldChg>
      <pc:sldChg chg="modSp mod">
        <pc:chgData name="Roger Groom" userId="21ba787ba40c0be6" providerId="LiveId" clId="{BE034496-667D-F642-9E7A-A728927491D8}" dt="2024-10-05T04:56:49.763" v="714" actId="207"/>
        <pc:sldMkLst>
          <pc:docMk/>
          <pc:sldMk cId="0" sldId="274"/>
        </pc:sldMkLst>
        <pc:spChg chg="mod">
          <ac:chgData name="Roger Groom" userId="21ba787ba40c0be6" providerId="LiveId" clId="{BE034496-667D-F642-9E7A-A728927491D8}" dt="2024-10-04T18:55:33.952" v="547" actId="1036"/>
          <ac:spMkLst>
            <pc:docMk/>
            <pc:sldMk cId="0" sldId="274"/>
            <ac:spMk id="2" creationId="{A0C6E496-F34C-5C56-190E-94948A82BE26}"/>
          </ac:spMkLst>
        </pc:spChg>
        <pc:spChg chg="mod">
          <ac:chgData name="Roger Groom" userId="21ba787ba40c0be6" providerId="LiveId" clId="{BE034496-667D-F642-9E7A-A728927491D8}" dt="2024-10-05T04:56:49.763" v="714" actId="207"/>
          <ac:spMkLst>
            <pc:docMk/>
            <pc:sldMk cId="0" sldId="274"/>
            <ac:spMk id="243" creationId="{00000000-0000-0000-0000-000000000000}"/>
          </ac:spMkLst>
        </pc:spChg>
      </pc:sldChg>
      <pc:sldChg chg="modSp mod">
        <pc:chgData name="Roger Groom" userId="21ba787ba40c0be6" providerId="LiveId" clId="{BE034496-667D-F642-9E7A-A728927491D8}" dt="2024-10-05T04:56:53.888" v="715" actId="207"/>
        <pc:sldMkLst>
          <pc:docMk/>
          <pc:sldMk cId="0" sldId="275"/>
        </pc:sldMkLst>
        <pc:spChg chg="mod">
          <ac:chgData name="Roger Groom" userId="21ba787ba40c0be6" providerId="LiveId" clId="{BE034496-667D-F642-9E7A-A728927491D8}" dt="2024-10-04T18:58:53.883" v="578" actId="1036"/>
          <ac:spMkLst>
            <pc:docMk/>
            <pc:sldMk cId="0" sldId="275"/>
            <ac:spMk id="2" creationId="{FDC61809-7F27-62F4-6FF0-052F653C68A8}"/>
          </ac:spMkLst>
        </pc:spChg>
        <pc:spChg chg="mod">
          <ac:chgData name="Roger Groom" userId="21ba787ba40c0be6" providerId="LiveId" clId="{BE034496-667D-F642-9E7A-A728927491D8}" dt="2024-10-05T04:56:53.888" v="715" actId="207"/>
          <ac:spMkLst>
            <pc:docMk/>
            <pc:sldMk cId="0" sldId="275"/>
            <ac:spMk id="250" creationId="{00000000-0000-0000-0000-000000000000}"/>
          </ac:spMkLst>
        </pc:spChg>
      </pc:sldChg>
      <pc:sldChg chg="addSp delSp modSp mod">
        <pc:chgData name="Roger Groom" userId="21ba787ba40c0be6" providerId="LiveId" clId="{BE034496-667D-F642-9E7A-A728927491D8}" dt="2024-10-05T04:57:00.876" v="718" actId="20577"/>
        <pc:sldMkLst>
          <pc:docMk/>
          <pc:sldMk cId="0" sldId="276"/>
        </pc:sldMkLst>
        <pc:spChg chg="del">
          <ac:chgData name="Roger Groom" userId="21ba787ba40c0be6" providerId="LiveId" clId="{BE034496-667D-F642-9E7A-A728927491D8}" dt="2024-10-04T18:59:08.761" v="579" actId="478"/>
          <ac:spMkLst>
            <pc:docMk/>
            <pc:sldMk cId="0" sldId="276"/>
            <ac:spMk id="2" creationId="{1E6148B0-8C59-5D6D-4661-BDFBD871FDEF}"/>
          </ac:spMkLst>
        </pc:spChg>
        <pc:spChg chg="add mod">
          <ac:chgData name="Roger Groom" userId="21ba787ba40c0be6" providerId="LiveId" clId="{BE034496-667D-F642-9E7A-A728927491D8}" dt="2024-10-04T18:59:09.347" v="580"/>
          <ac:spMkLst>
            <pc:docMk/>
            <pc:sldMk cId="0" sldId="276"/>
            <ac:spMk id="3" creationId="{D9B6AA53-1F40-256E-5FCB-E3EEDF370F48}"/>
          </ac:spMkLst>
        </pc:spChg>
        <pc:spChg chg="mod">
          <ac:chgData name="Roger Groom" userId="21ba787ba40c0be6" providerId="LiveId" clId="{BE034496-667D-F642-9E7A-A728927491D8}" dt="2024-10-05T04:57:00.876" v="718" actId="20577"/>
          <ac:spMkLst>
            <pc:docMk/>
            <pc:sldMk cId="0" sldId="276"/>
            <ac:spMk id="259" creationId="{00000000-0000-0000-0000-000000000000}"/>
          </ac:spMkLst>
        </pc:spChg>
      </pc:sldChg>
      <pc:sldChg chg="addSp delSp modSp mod">
        <pc:chgData name="Roger Groom" userId="21ba787ba40c0be6" providerId="LiveId" clId="{BE034496-667D-F642-9E7A-A728927491D8}" dt="2024-10-05T04:57:11.998" v="721" actId="207"/>
        <pc:sldMkLst>
          <pc:docMk/>
          <pc:sldMk cId="0" sldId="277"/>
        </pc:sldMkLst>
        <pc:spChg chg="del">
          <ac:chgData name="Roger Groom" userId="21ba787ba40c0be6" providerId="LiveId" clId="{BE034496-667D-F642-9E7A-A728927491D8}" dt="2024-10-04T18:59:15.933" v="581" actId="478"/>
          <ac:spMkLst>
            <pc:docMk/>
            <pc:sldMk cId="0" sldId="277"/>
            <ac:spMk id="2" creationId="{7D3B9A1A-A409-5190-BEE7-3F4FBA2E06A0}"/>
          </ac:spMkLst>
        </pc:spChg>
        <pc:spChg chg="add mod">
          <ac:chgData name="Roger Groom" userId="21ba787ba40c0be6" providerId="LiveId" clId="{BE034496-667D-F642-9E7A-A728927491D8}" dt="2024-10-04T18:59:16.220" v="582"/>
          <ac:spMkLst>
            <pc:docMk/>
            <pc:sldMk cId="0" sldId="277"/>
            <ac:spMk id="3" creationId="{A509CE30-4DCD-3C8E-6A04-93D03BFC885F}"/>
          </ac:spMkLst>
        </pc:spChg>
        <pc:spChg chg="mod">
          <ac:chgData name="Roger Groom" userId="21ba787ba40c0be6" providerId="LiveId" clId="{BE034496-667D-F642-9E7A-A728927491D8}" dt="2024-10-05T04:57:11.998" v="721" actId="207"/>
          <ac:spMkLst>
            <pc:docMk/>
            <pc:sldMk cId="0" sldId="277"/>
            <ac:spMk id="282" creationId="{00000000-0000-0000-0000-000000000000}"/>
          </ac:spMkLst>
        </pc:spChg>
      </pc:sldChg>
      <pc:sldChg chg="addSp delSp modSp mod">
        <pc:chgData name="Roger Groom" userId="21ba787ba40c0be6" providerId="LiveId" clId="{BE034496-667D-F642-9E7A-A728927491D8}" dt="2024-10-05T05:34:03.169" v="1059" actId="1076"/>
        <pc:sldMkLst>
          <pc:docMk/>
          <pc:sldMk cId="0" sldId="278"/>
        </pc:sldMkLst>
        <pc:spChg chg="add mod">
          <ac:chgData name="Roger Groom" userId="21ba787ba40c0be6" providerId="LiveId" clId="{BE034496-667D-F642-9E7A-A728927491D8}" dt="2024-10-04T18:59:30.526" v="586"/>
          <ac:spMkLst>
            <pc:docMk/>
            <pc:sldMk cId="0" sldId="278"/>
            <ac:spMk id="2" creationId="{FF6B7A20-2A38-5ABA-0871-4C82B24CDA08}"/>
          </ac:spMkLst>
        </pc:spChg>
        <pc:spChg chg="del">
          <ac:chgData name="Roger Groom" userId="21ba787ba40c0be6" providerId="LiveId" clId="{BE034496-667D-F642-9E7A-A728927491D8}" dt="2024-10-04T18:59:34.042" v="587" actId="478"/>
          <ac:spMkLst>
            <pc:docMk/>
            <pc:sldMk cId="0" sldId="278"/>
            <ac:spMk id="5" creationId="{68D86966-FF8C-1EC5-DC3A-0B46DF743A47}"/>
          </ac:spMkLst>
        </pc:spChg>
        <pc:spChg chg="mod">
          <ac:chgData name="Roger Groom" userId="21ba787ba40c0be6" providerId="LiveId" clId="{BE034496-667D-F642-9E7A-A728927491D8}" dt="2024-10-05T05:03:07.176" v="828" actId="1037"/>
          <ac:spMkLst>
            <pc:docMk/>
            <pc:sldMk cId="0" sldId="278"/>
            <ac:spMk id="354" creationId="{00000000-0000-0000-0000-000000000000}"/>
          </ac:spMkLst>
        </pc:spChg>
        <pc:spChg chg="mod">
          <ac:chgData name="Roger Groom" userId="21ba787ba40c0be6" providerId="LiveId" clId="{BE034496-667D-F642-9E7A-A728927491D8}" dt="2024-10-05T05:34:03.169" v="1059" actId="1076"/>
          <ac:spMkLst>
            <pc:docMk/>
            <pc:sldMk cId="0" sldId="278"/>
            <ac:spMk id="362" creationId="{00000000-0000-0000-0000-000000000000}"/>
          </ac:spMkLst>
        </pc:spChg>
      </pc:sldChg>
      <pc:sldChg chg="addSp delSp modSp mod">
        <pc:chgData name="Roger Groom" userId="21ba787ba40c0be6" providerId="LiveId" clId="{BE034496-667D-F642-9E7A-A728927491D8}" dt="2024-10-05T05:09:02.431" v="881" actId="207"/>
        <pc:sldMkLst>
          <pc:docMk/>
          <pc:sldMk cId="0" sldId="279"/>
        </pc:sldMkLst>
        <pc:spChg chg="del">
          <ac:chgData name="Roger Groom" userId="21ba787ba40c0be6" providerId="LiveId" clId="{BE034496-667D-F642-9E7A-A728927491D8}" dt="2024-10-04T18:59:42.015" v="588" actId="478"/>
          <ac:spMkLst>
            <pc:docMk/>
            <pc:sldMk cId="0" sldId="279"/>
            <ac:spMk id="2" creationId="{5FA94644-A7C5-8CF2-ACE1-A56FA45070D6}"/>
          </ac:spMkLst>
        </pc:spChg>
        <pc:spChg chg="add mod">
          <ac:chgData name="Roger Groom" userId="21ba787ba40c0be6" providerId="LiveId" clId="{BE034496-667D-F642-9E7A-A728927491D8}" dt="2024-10-04T18:59:42.265" v="589"/>
          <ac:spMkLst>
            <pc:docMk/>
            <pc:sldMk cId="0" sldId="279"/>
            <ac:spMk id="3" creationId="{6A28B8AE-7CB1-24ED-F700-709699B1BC7A}"/>
          </ac:spMkLst>
        </pc:spChg>
        <pc:spChg chg="mod">
          <ac:chgData name="Roger Groom" userId="21ba787ba40c0be6" providerId="LiveId" clId="{BE034496-667D-F642-9E7A-A728927491D8}" dt="2024-10-05T05:03:59.836" v="829" actId="1076"/>
          <ac:spMkLst>
            <pc:docMk/>
            <pc:sldMk cId="0" sldId="279"/>
            <ac:spMk id="367" creationId="{00000000-0000-0000-0000-000000000000}"/>
          </ac:spMkLst>
        </pc:spChg>
        <pc:spChg chg="mod">
          <ac:chgData name="Roger Groom" userId="21ba787ba40c0be6" providerId="LiveId" clId="{BE034496-667D-F642-9E7A-A728927491D8}" dt="2024-10-05T05:04:48.980" v="839" actId="1076"/>
          <ac:spMkLst>
            <pc:docMk/>
            <pc:sldMk cId="0" sldId="279"/>
            <ac:spMk id="372" creationId="{00000000-0000-0000-0000-000000000000}"/>
          </ac:spMkLst>
        </pc:spChg>
        <pc:spChg chg="mod">
          <ac:chgData name="Roger Groom" userId="21ba787ba40c0be6" providerId="LiveId" clId="{BE034496-667D-F642-9E7A-A728927491D8}" dt="2024-10-05T05:08:56.399" v="880" actId="207"/>
          <ac:spMkLst>
            <pc:docMk/>
            <pc:sldMk cId="0" sldId="279"/>
            <ac:spMk id="373" creationId="{00000000-0000-0000-0000-000000000000}"/>
          </ac:spMkLst>
        </pc:spChg>
        <pc:spChg chg="mod">
          <ac:chgData name="Roger Groom" userId="21ba787ba40c0be6" providerId="LiveId" clId="{BE034496-667D-F642-9E7A-A728927491D8}" dt="2024-10-05T05:09:02.431" v="881" actId="207"/>
          <ac:spMkLst>
            <pc:docMk/>
            <pc:sldMk cId="0" sldId="279"/>
            <ac:spMk id="374" creationId="{00000000-0000-0000-0000-000000000000}"/>
          </ac:spMkLst>
        </pc:spChg>
        <pc:picChg chg="mod">
          <ac:chgData name="Roger Groom" userId="21ba787ba40c0be6" providerId="LiveId" clId="{BE034496-667D-F642-9E7A-A728927491D8}" dt="2024-10-05T05:04:09.166" v="833" actId="1037"/>
          <ac:picMkLst>
            <pc:docMk/>
            <pc:sldMk cId="0" sldId="279"/>
            <ac:picMk id="370" creationId="{00000000-0000-0000-0000-000000000000}"/>
          </ac:picMkLst>
        </pc:picChg>
      </pc:sldChg>
      <pc:sldChg chg="addSp delSp modSp mod">
        <pc:chgData name="Roger Groom" userId="21ba787ba40c0be6" providerId="LiveId" clId="{BE034496-667D-F642-9E7A-A728927491D8}" dt="2024-10-05T05:05:23.916" v="840" actId="122"/>
        <pc:sldMkLst>
          <pc:docMk/>
          <pc:sldMk cId="0" sldId="280"/>
        </pc:sldMkLst>
        <pc:spChg chg="del">
          <ac:chgData name="Roger Groom" userId="21ba787ba40c0be6" providerId="LiveId" clId="{BE034496-667D-F642-9E7A-A728927491D8}" dt="2024-10-04T18:59:51.187" v="590" actId="478"/>
          <ac:spMkLst>
            <pc:docMk/>
            <pc:sldMk cId="0" sldId="280"/>
            <ac:spMk id="2" creationId="{80DA5FD0-783E-6272-9E2D-858C06478060}"/>
          </ac:spMkLst>
        </pc:spChg>
        <pc:spChg chg="add mod">
          <ac:chgData name="Roger Groom" userId="21ba787ba40c0be6" providerId="LiveId" clId="{BE034496-667D-F642-9E7A-A728927491D8}" dt="2024-10-04T18:59:51.464" v="591"/>
          <ac:spMkLst>
            <pc:docMk/>
            <pc:sldMk cId="0" sldId="280"/>
            <ac:spMk id="4" creationId="{A2932CCB-420D-C8D2-567C-B1E117360967}"/>
          </ac:spMkLst>
        </pc:spChg>
        <pc:spChg chg="mod">
          <ac:chgData name="Roger Groom" userId="21ba787ba40c0be6" providerId="LiveId" clId="{BE034496-667D-F642-9E7A-A728927491D8}" dt="2024-10-05T05:05:23.916" v="840" actId="122"/>
          <ac:spMkLst>
            <pc:docMk/>
            <pc:sldMk cId="0" sldId="280"/>
            <ac:spMk id="379" creationId="{00000000-0000-0000-0000-000000000000}"/>
          </ac:spMkLst>
        </pc:spChg>
      </pc:sldChg>
      <pc:sldChg chg="addSp delSp modSp mod">
        <pc:chgData name="Roger Groom" userId="21ba787ba40c0be6" providerId="LiveId" clId="{BE034496-667D-F642-9E7A-A728927491D8}" dt="2024-10-05T05:09:12.146" v="882" actId="207"/>
        <pc:sldMkLst>
          <pc:docMk/>
          <pc:sldMk cId="0" sldId="281"/>
        </pc:sldMkLst>
        <pc:spChg chg="del">
          <ac:chgData name="Roger Groom" userId="21ba787ba40c0be6" providerId="LiveId" clId="{BE034496-667D-F642-9E7A-A728927491D8}" dt="2024-10-04T18:59:55.598" v="592" actId="478"/>
          <ac:spMkLst>
            <pc:docMk/>
            <pc:sldMk cId="0" sldId="281"/>
            <ac:spMk id="2" creationId="{9A1EC2E8-99F9-E011-E102-2F47FEC20842}"/>
          </ac:spMkLst>
        </pc:spChg>
        <pc:spChg chg="add mod">
          <ac:chgData name="Roger Groom" userId="21ba787ba40c0be6" providerId="LiveId" clId="{BE034496-667D-F642-9E7A-A728927491D8}" dt="2024-10-04T18:59:55.900" v="593"/>
          <ac:spMkLst>
            <pc:docMk/>
            <pc:sldMk cId="0" sldId="281"/>
            <ac:spMk id="4" creationId="{204622F2-79EB-E000-A5ED-F6A56332E3A8}"/>
          </ac:spMkLst>
        </pc:spChg>
        <pc:spChg chg="mod">
          <ac:chgData name="Roger Groom" userId="21ba787ba40c0be6" providerId="LiveId" clId="{BE034496-667D-F642-9E7A-A728927491D8}" dt="2024-10-05T05:09:12.146" v="882" actId="207"/>
          <ac:spMkLst>
            <pc:docMk/>
            <pc:sldMk cId="0" sldId="281"/>
            <ac:spMk id="5" creationId="{FC9E953B-2B62-E9DB-24D6-1FEF30EAD06D}"/>
          </ac:spMkLst>
        </pc:spChg>
        <pc:spChg chg="mod">
          <ac:chgData name="Roger Groom" userId="21ba787ba40c0be6" providerId="LiveId" clId="{BE034496-667D-F642-9E7A-A728927491D8}" dt="2024-10-05T05:07:21.840" v="847" actId="1038"/>
          <ac:spMkLst>
            <pc:docMk/>
            <pc:sldMk cId="0" sldId="281"/>
            <ac:spMk id="390" creationId="{00000000-0000-0000-0000-000000000000}"/>
          </ac:spMkLst>
        </pc:spChg>
      </pc:sldChg>
      <pc:sldChg chg="addSp delSp modSp mod">
        <pc:chgData name="Roger Groom" userId="21ba787ba40c0be6" providerId="LiveId" clId="{BE034496-667D-F642-9E7A-A728927491D8}" dt="2024-10-05T05:09:53.510" v="896" actId="20577"/>
        <pc:sldMkLst>
          <pc:docMk/>
          <pc:sldMk cId="0" sldId="284"/>
        </pc:sldMkLst>
        <pc:spChg chg="del">
          <ac:chgData name="Roger Groom" userId="21ba787ba40c0be6" providerId="LiveId" clId="{BE034496-667D-F642-9E7A-A728927491D8}" dt="2024-10-04T19:00:13.360" v="598" actId="478"/>
          <ac:spMkLst>
            <pc:docMk/>
            <pc:sldMk cId="0" sldId="284"/>
            <ac:spMk id="2" creationId="{01538832-8E38-9EB0-7BB0-470C62FB73C4}"/>
          </ac:spMkLst>
        </pc:spChg>
        <pc:spChg chg="add mod">
          <ac:chgData name="Roger Groom" userId="21ba787ba40c0be6" providerId="LiveId" clId="{BE034496-667D-F642-9E7A-A728927491D8}" dt="2024-10-04T19:00:13.627" v="599"/>
          <ac:spMkLst>
            <pc:docMk/>
            <pc:sldMk cId="0" sldId="284"/>
            <ac:spMk id="4" creationId="{94042EEA-CDBF-7719-1F84-0557E6186169}"/>
          </ac:spMkLst>
        </pc:spChg>
        <pc:spChg chg="mod">
          <ac:chgData name="Roger Groom" userId="21ba787ba40c0be6" providerId="LiveId" clId="{BE034496-667D-F642-9E7A-A728927491D8}" dt="2024-10-05T05:09:53.510" v="896" actId="20577"/>
          <ac:spMkLst>
            <pc:docMk/>
            <pc:sldMk cId="0" sldId="284"/>
            <ac:spMk id="417" creationId="{00000000-0000-0000-0000-000000000000}"/>
          </ac:spMkLst>
        </pc:spChg>
      </pc:sldChg>
      <pc:sldChg chg="addSp delSp modSp mod">
        <pc:chgData name="Roger Groom" userId="21ba787ba40c0be6" providerId="LiveId" clId="{BE034496-667D-F642-9E7A-A728927491D8}" dt="2024-10-05T05:12:46.523" v="943" actId="1035"/>
        <pc:sldMkLst>
          <pc:docMk/>
          <pc:sldMk cId="0" sldId="296"/>
        </pc:sldMkLst>
        <pc:spChg chg="add mod">
          <ac:chgData name="Roger Groom" userId="21ba787ba40c0be6" providerId="LiveId" clId="{BE034496-667D-F642-9E7A-A728927491D8}" dt="2024-10-04T19:01:05.364" v="620"/>
          <ac:spMkLst>
            <pc:docMk/>
            <pc:sldMk cId="0" sldId="296"/>
            <ac:spMk id="2" creationId="{4E64C109-C7FA-3DC6-6599-33536A6CB19F}"/>
          </ac:spMkLst>
        </pc:spChg>
        <pc:spChg chg="del">
          <ac:chgData name="Roger Groom" userId="21ba787ba40c0be6" providerId="LiveId" clId="{BE034496-667D-F642-9E7A-A728927491D8}" dt="2024-10-04T19:01:05.091" v="619" actId="478"/>
          <ac:spMkLst>
            <pc:docMk/>
            <pc:sldMk cId="0" sldId="296"/>
            <ac:spMk id="4" creationId="{6B5EF4FA-5B98-6B2C-E929-4B0527BD4E77}"/>
          </ac:spMkLst>
        </pc:spChg>
        <pc:spChg chg="mod">
          <ac:chgData name="Roger Groom" userId="21ba787ba40c0be6" providerId="LiveId" clId="{BE034496-667D-F642-9E7A-A728927491D8}" dt="2024-10-05T05:12:41.660" v="938" actId="1035"/>
          <ac:spMkLst>
            <pc:docMk/>
            <pc:sldMk cId="0" sldId="296"/>
            <ac:spMk id="6" creationId="{E78229C8-01FD-8519-7024-BBB9329E299D}"/>
          </ac:spMkLst>
        </pc:spChg>
        <pc:spChg chg="mod">
          <ac:chgData name="Roger Groom" userId="21ba787ba40c0be6" providerId="LiveId" clId="{BE034496-667D-F642-9E7A-A728927491D8}" dt="2024-10-04T19:01:40.584" v="625" actId="1076"/>
          <ac:spMkLst>
            <pc:docMk/>
            <pc:sldMk cId="0" sldId="296"/>
            <ac:spMk id="7" creationId="{E64B3461-84DF-E1DD-1A06-49B8D817B02D}"/>
          </ac:spMkLst>
        </pc:spChg>
        <pc:spChg chg="mod">
          <ac:chgData name="Roger Groom" userId="21ba787ba40c0be6" providerId="LiveId" clId="{BE034496-667D-F642-9E7A-A728927491D8}" dt="2024-10-05T05:12:36.461" v="929" actId="1035"/>
          <ac:spMkLst>
            <pc:docMk/>
            <pc:sldMk cId="0" sldId="296"/>
            <ac:spMk id="521" creationId="{00000000-0000-0000-0000-000000000000}"/>
          </ac:spMkLst>
        </pc:spChg>
        <pc:spChg chg="mod">
          <ac:chgData name="Roger Groom" userId="21ba787ba40c0be6" providerId="LiveId" clId="{BE034496-667D-F642-9E7A-A728927491D8}" dt="2024-10-05T05:12:46.523" v="943" actId="1035"/>
          <ac:spMkLst>
            <pc:docMk/>
            <pc:sldMk cId="0" sldId="296"/>
            <ac:spMk id="523" creationId="{00000000-0000-0000-0000-000000000000}"/>
          </ac:spMkLst>
        </pc:spChg>
        <pc:picChg chg="mod">
          <ac:chgData name="Roger Groom" userId="21ba787ba40c0be6" providerId="LiveId" clId="{BE034496-667D-F642-9E7A-A728927491D8}" dt="2024-10-04T19:01:49.854" v="627" actId="1035"/>
          <ac:picMkLst>
            <pc:docMk/>
            <pc:sldMk cId="0" sldId="296"/>
            <ac:picMk id="3" creationId="{E55CB783-E96C-546A-8B7C-7299E1E0F0C7}"/>
          </ac:picMkLst>
        </pc:picChg>
      </pc:sldChg>
      <pc:sldChg chg="addSp delSp modSp mod">
        <pc:chgData name="Roger Groom" userId="21ba787ba40c0be6" providerId="LiveId" clId="{BE034496-667D-F642-9E7A-A728927491D8}" dt="2024-10-05T05:11:10.539" v="898" actId="207"/>
        <pc:sldMkLst>
          <pc:docMk/>
          <pc:sldMk cId="0" sldId="297"/>
        </pc:sldMkLst>
        <pc:spChg chg="del">
          <ac:chgData name="Roger Groom" userId="21ba787ba40c0be6" providerId="LiveId" clId="{BE034496-667D-F642-9E7A-A728927491D8}" dt="2024-10-04T19:00:47.878" v="612" actId="478"/>
          <ac:spMkLst>
            <pc:docMk/>
            <pc:sldMk cId="0" sldId="297"/>
            <ac:spMk id="2" creationId="{B7D4351D-1D73-F25C-8F90-402456928E3F}"/>
          </ac:spMkLst>
        </pc:spChg>
        <pc:spChg chg="add mod">
          <ac:chgData name="Roger Groom" userId="21ba787ba40c0be6" providerId="LiveId" clId="{BE034496-667D-F642-9E7A-A728927491D8}" dt="2024-10-04T19:00:48.134" v="613"/>
          <ac:spMkLst>
            <pc:docMk/>
            <pc:sldMk cId="0" sldId="297"/>
            <ac:spMk id="3" creationId="{5BFE9404-95A2-19A4-99F4-F05655D17CBC}"/>
          </ac:spMkLst>
        </pc:spChg>
        <pc:spChg chg="mod">
          <ac:chgData name="Roger Groom" userId="21ba787ba40c0be6" providerId="LiveId" clId="{BE034496-667D-F642-9E7A-A728927491D8}" dt="2024-10-05T05:11:10.539" v="898" actId="207"/>
          <ac:spMkLst>
            <pc:docMk/>
            <pc:sldMk cId="0" sldId="297"/>
            <ac:spMk id="433" creationId="{00000000-0000-0000-0000-000000000000}"/>
          </ac:spMkLst>
        </pc:spChg>
      </pc:sldChg>
      <pc:sldChg chg="addSp delSp modSp mod">
        <pc:chgData name="Roger Groom" userId="21ba787ba40c0be6" providerId="LiveId" clId="{BE034496-667D-F642-9E7A-A728927491D8}" dt="2024-10-04T19:00:55.343" v="616"/>
        <pc:sldMkLst>
          <pc:docMk/>
          <pc:sldMk cId="0" sldId="298"/>
        </pc:sldMkLst>
        <pc:spChg chg="del">
          <ac:chgData name="Roger Groom" userId="21ba787ba40c0be6" providerId="LiveId" clId="{BE034496-667D-F642-9E7A-A728927491D8}" dt="2024-10-04T19:00:55.105" v="615" actId="478"/>
          <ac:spMkLst>
            <pc:docMk/>
            <pc:sldMk cId="0" sldId="298"/>
            <ac:spMk id="2" creationId="{6688B012-818D-40E1-10F1-9900863E079C}"/>
          </ac:spMkLst>
        </pc:spChg>
        <pc:spChg chg="add mod">
          <ac:chgData name="Roger Groom" userId="21ba787ba40c0be6" providerId="LiveId" clId="{BE034496-667D-F642-9E7A-A728927491D8}" dt="2024-10-04T19:00:55.343" v="616"/>
          <ac:spMkLst>
            <pc:docMk/>
            <pc:sldMk cId="0" sldId="298"/>
            <ac:spMk id="3" creationId="{3C72095A-7ECD-4DB1-D7E1-FB79F4DFFABE}"/>
          </ac:spMkLst>
        </pc:spChg>
      </pc:sldChg>
      <pc:sldChg chg="addSp delSp modSp mod">
        <pc:chgData name="Roger Groom" userId="21ba787ba40c0be6" providerId="LiveId" clId="{BE034496-667D-F642-9E7A-A728927491D8}" dt="2024-10-05T05:15:10.335" v="1012" actId="1037"/>
        <pc:sldMkLst>
          <pc:docMk/>
          <pc:sldMk cId="0" sldId="301"/>
        </pc:sldMkLst>
        <pc:spChg chg="add mod">
          <ac:chgData name="Roger Groom" userId="21ba787ba40c0be6" providerId="LiveId" clId="{BE034496-667D-F642-9E7A-A728927491D8}" dt="2024-10-04T19:01:14.922" v="622"/>
          <ac:spMkLst>
            <pc:docMk/>
            <pc:sldMk cId="0" sldId="301"/>
            <ac:spMk id="2" creationId="{83973F60-C2FD-5206-D998-F4A76480887E}"/>
          </ac:spMkLst>
        </pc:spChg>
        <pc:spChg chg="mod">
          <ac:chgData name="Roger Groom" userId="21ba787ba40c0be6" providerId="LiveId" clId="{BE034496-667D-F642-9E7A-A728927491D8}" dt="2024-10-04T19:04:31.597" v="669" actId="1036"/>
          <ac:spMkLst>
            <pc:docMk/>
            <pc:sldMk cId="0" sldId="301"/>
            <ac:spMk id="4" creationId="{52E9FEA8-7EA6-6BF1-AA71-EF20F587D8F4}"/>
          </ac:spMkLst>
        </pc:spChg>
        <pc:spChg chg="del">
          <ac:chgData name="Roger Groom" userId="21ba787ba40c0be6" providerId="LiveId" clId="{BE034496-667D-F642-9E7A-A728927491D8}" dt="2024-10-04T19:01:14.651" v="621" actId="478"/>
          <ac:spMkLst>
            <pc:docMk/>
            <pc:sldMk cId="0" sldId="301"/>
            <ac:spMk id="5" creationId="{68AD49D3-ADF1-5C4E-0090-641CB602B4C0}"/>
          </ac:spMkLst>
        </pc:spChg>
        <pc:spChg chg="mod">
          <ac:chgData name="Roger Groom" userId="21ba787ba40c0be6" providerId="LiveId" clId="{BE034496-667D-F642-9E7A-A728927491D8}" dt="2024-10-05T05:15:10.335" v="1012" actId="1037"/>
          <ac:spMkLst>
            <pc:docMk/>
            <pc:sldMk cId="0" sldId="301"/>
            <ac:spMk id="559" creationId="{00000000-0000-0000-0000-000000000000}"/>
          </ac:spMkLst>
        </pc:spChg>
        <pc:picChg chg="mod">
          <ac:chgData name="Roger Groom" userId="21ba787ba40c0be6" providerId="LiveId" clId="{BE034496-667D-F642-9E7A-A728927491D8}" dt="2024-10-04T19:04:35.699" v="670" actId="1076"/>
          <ac:picMkLst>
            <pc:docMk/>
            <pc:sldMk cId="0" sldId="301"/>
            <ac:picMk id="6" creationId="{DD7C5410-0E07-5D29-FC4C-2DAD9635AE00}"/>
          </ac:picMkLst>
        </pc:picChg>
      </pc:sldChg>
      <pc:sldChg chg="addSp delSp modSp mod">
        <pc:chgData name="Roger Groom" userId="21ba787ba40c0be6" providerId="LiveId" clId="{BE034496-667D-F642-9E7A-A728927491D8}" dt="2024-10-04T18:22:21.553" v="29" actId="1076"/>
        <pc:sldMkLst>
          <pc:docMk/>
          <pc:sldMk cId="1949920859" sldId="311"/>
        </pc:sldMkLst>
        <pc:spChg chg="del">
          <ac:chgData name="Roger Groom" userId="21ba787ba40c0be6" providerId="LiveId" clId="{BE034496-667D-F642-9E7A-A728927491D8}" dt="2024-10-04T18:20:44.183" v="5" actId="478"/>
          <ac:spMkLst>
            <pc:docMk/>
            <pc:sldMk cId="1949920859" sldId="311"/>
            <ac:spMk id="2" creationId="{F88B4011-3A0A-E01F-74D3-818F3A01732F}"/>
          </ac:spMkLst>
        </pc:spChg>
        <pc:spChg chg="add mod">
          <ac:chgData name="Roger Groom" userId="21ba787ba40c0be6" providerId="LiveId" clId="{BE034496-667D-F642-9E7A-A728927491D8}" dt="2024-10-04T18:20:39.825" v="3"/>
          <ac:spMkLst>
            <pc:docMk/>
            <pc:sldMk cId="1949920859" sldId="311"/>
            <ac:spMk id="3" creationId="{3568C0A5-0DFB-B075-12BA-609993BA0DA5}"/>
          </ac:spMkLst>
        </pc:spChg>
        <pc:spChg chg="del">
          <ac:chgData name="Roger Groom" userId="21ba787ba40c0be6" providerId="LiveId" clId="{BE034496-667D-F642-9E7A-A728927491D8}" dt="2024-10-04T18:20:42.663" v="4" actId="478"/>
          <ac:spMkLst>
            <pc:docMk/>
            <pc:sldMk cId="1949920859" sldId="311"/>
            <ac:spMk id="6" creationId="{81D3E793-53AC-1476-B7C0-CA77E7C22173}"/>
          </ac:spMkLst>
        </pc:spChg>
        <pc:spChg chg="add mod">
          <ac:chgData name="Roger Groom" userId="21ba787ba40c0be6" providerId="LiveId" clId="{BE034496-667D-F642-9E7A-A728927491D8}" dt="2024-10-04T18:20:36.201" v="2"/>
          <ac:spMkLst>
            <pc:docMk/>
            <pc:sldMk cId="1949920859" sldId="311"/>
            <ac:spMk id="11" creationId="{FBE48757-9669-5DF9-B083-148EC0B6ACDD}"/>
          </ac:spMkLst>
        </pc:spChg>
        <pc:spChg chg="add mod">
          <ac:chgData name="Roger Groom" userId="21ba787ba40c0be6" providerId="LiveId" clId="{BE034496-667D-F642-9E7A-A728927491D8}" dt="2024-10-04T18:20:47.854" v="7"/>
          <ac:spMkLst>
            <pc:docMk/>
            <pc:sldMk cId="1949920859" sldId="311"/>
            <ac:spMk id="12" creationId="{867DFC13-D4E4-5AC3-BAF4-2BF0B44F0E32}"/>
          </ac:spMkLst>
        </pc:spChg>
        <pc:spChg chg="add mod">
          <ac:chgData name="Roger Groom" userId="21ba787ba40c0be6" providerId="LiveId" clId="{BE034496-667D-F642-9E7A-A728927491D8}" dt="2024-10-04T18:20:47.854" v="7"/>
          <ac:spMkLst>
            <pc:docMk/>
            <pc:sldMk cId="1949920859" sldId="311"/>
            <ac:spMk id="14" creationId="{80CA6343-D4A8-F7A4-256C-ACF5AAED296B}"/>
          </ac:spMkLst>
        </pc:spChg>
        <pc:picChg chg="del">
          <ac:chgData name="Roger Groom" userId="21ba787ba40c0be6" providerId="LiveId" clId="{BE034496-667D-F642-9E7A-A728927491D8}" dt="2024-10-04T18:20:45.771" v="6" actId="478"/>
          <ac:picMkLst>
            <pc:docMk/>
            <pc:sldMk cId="1949920859" sldId="311"/>
            <ac:picMk id="7" creationId="{A207D8FF-31E6-B9E6-12BB-9029F9BAAB6F}"/>
          </ac:picMkLst>
        </pc:picChg>
        <pc:picChg chg="add mod">
          <ac:chgData name="Roger Groom" userId="21ba787ba40c0be6" providerId="LiveId" clId="{BE034496-667D-F642-9E7A-A728927491D8}" dt="2024-10-04T18:20:36.201" v="2"/>
          <ac:picMkLst>
            <pc:docMk/>
            <pc:sldMk cId="1949920859" sldId="311"/>
            <ac:picMk id="10" creationId="{855752F8-2105-723D-D0FE-E23E62C33319}"/>
          </ac:picMkLst>
        </pc:picChg>
        <pc:picChg chg="add mod">
          <ac:chgData name="Roger Groom" userId="21ba787ba40c0be6" providerId="LiveId" clId="{BE034496-667D-F642-9E7A-A728927491D8}" dt="2024-10-04T18:22:21.553" v="29" actId="1076"/>
          <ac:picMkLst>
            <pc:docMk/>
            <pc:sldMk cId="1949920859" sldId="311"/>
            <ac:picMk id="13" creationId="{83484DD4-9BF4-CF45-0E2C-572EC70A0469}"/>
          </ac:picMkLst>
        </pc:picChg>
        <pc:picChg chg="add del">
          <ac:chgData name="Roger Groom" userId="21ba787ba40c0be6" providerId="LiveId" clId="{BE034496-667D-F642-9E7A-A728927491D8}" dt="2024-10-04T18:20:02.537" v="1" actId="478"/>
          <ac:picMkLst>
            <pc:docMk/>
            <pc:sldMk cId="1949920859" sldId="311"/>
            <ac:picMk id="1026" creationId="{46F332FB-A5B5-80F4-7310-05F59F5A3FE6}"/>
          </ac:picMkLst>
        </pc:picChg>
      </pc:sldChg>
      <pc:sldChg chg="addSp delSp modSp mod">
        <pc:chgData name="Roger Groom" userId="21ba787ba40c0be6" providerId="LiveId" clId="{BE034496-667D-F642-9E7A-A728927491D8}" dt="2024-10-04T18:23:59.917" v="43"/>
        <pc:sldMkLst>
          <pc:docMk/>
          <pc:sldMk cId="3623898258" sldId="312"/>
        </pc:sldMkLst>
        <pc:spChg chg="add del mod">
          <ac:chgData name="Roger Groom" userId="21ba787ba40c0be6" providerId="LiveId" clId="{BE034496-667D-F642-9E7A-A728927491D8}" dt="2024-10-04T18:22:42.280" v="32"/>
          <ac:spMkLst>
            <pc:docMk/>
            <pc:sldMk cId="3623898258" sldId="312"/>
            <ac:spMk id="2" creationId="{9B5C4DFE-73B8-C3CE-C39E-6FC98BDE679D}"/>
          </ac:spMkLst>
        </pc:spChg>
        <pc:spChg chg="add mod">
          <ac:chgData name="Roger Groom" userId="21ba787ba40c0be6" providerId="LiveId" clId="{BE034496-667D-F642-9E7A-A728927491D8}" dt="2024-10-04T18:23:59.917" v="43"/>
          <ac:spMkLst>
            <pc:docMk/>
            <pc:sldMk cId="3623898258" sldId="312"/>
            <ac:spMk id="3" creationId="{D6BF6F95-55D5-43C5-571E-E36301FE3781}"/>
          </ac:spMkLst>
        </pc:spChg>
        <pc:spChg chg="del mod">
          <ac:chgData name="Roger Groom" userId="21ba787ba40c0be6" providerId="LiveId" clId="{BE034496-667D-F642-9E7A-A728927491D8}" dt="2024-10-04T18:23:58.811" v="42" actId="478"/>
          <ac:spMkLst>
            <pc:docMk/>
            <pc:sldMk cId="3623898258" sldId="312"/>
            <ac:spMk id="6" creationId="{A3156F52-D4C6-18D7-10DB-DC9D35A87FD9}"/>
          </ac:spMkLst>
        </pc:spChg>
      </pc:sldChg>
      <pc:sldChg chg="addSp delSp modSp mod">
        <pc:chgData name="Roger Groom" userId="21ba787ba40c0be6" providerId="LiveId" clId="{BE034496-667D-F642-9E7A-A728927491D8}" dt="2024-10-04T19:00:19.620" v="601"/>
        <pc:sldMkLst>
          <pc:docMk/>
          <pc:sldMk cId="2636684689" sldId="313"/>
        </pc:sldMkLst>
        <pc:spChg chg="add mod">
          <ac:chgData name="Roger Groom" userId="21ba787ba40c0be6" providerId="LiveId" clId="{BE034496-667D-F642-9E7A-A728927491D8}" dt="2024-10-04T19:00:19.620" v="601"/>
          <ac:spMkLst>
            <pc:docMk/>
            <pc:sldMk cId="2636684689" sldId="313"/>
            <ac:spMk id="3" creationId="{0CC174C0-3C6C-9FCE-3EBD-2C03C0960F9E}"/>
          </ac:spMkLst>
        </pc:spChg>
        <pc:spChg chg="del">
          <ac:chgData name="Roger Groom" userId="21ba787ba40c0be6" providerId="LiveId" clId="{BE034496-667D-F642-9E7A-A728927491D8}" dt="2024-10-04T19:00:19.361" v="600" actId="478"/>
          <ac:spMkLst>
            <pc:docMk/>
            <pc:sldMk cId="2636684689" sldId="313"/>
            <ac:spMk id="6" creationId="{48B396ED-9D4F-4848-CC83-AB8D3FA631AC}"/>
          </ac:spMkLst>
        </pc:spChg>
      </pc:sldChg>
      <pc:sldChg chg="addSp delSp modSp mod">
        <pc:chgData name="Roger Groom" userId="21ba787ba40c0be6" providerId="LiveId" clId="{BE034496-667D-F642-9E7A-A728927491D8}" dt="2024-10-04T19:00:24.796" v="603"/>
        <pc:sldMkLst>
          <pc:docMk/>
          <pc:sldMk cId="2690137946" sldId="314"/>
        </pc:sldMkLst>
        <pc:spChg chg="add mod">
          <ac:chgData name="Roger Groom" userId="21ba787ba40c0be6" providerId="LiveId" clId="{BE034496-667D-F642-9E7A-A728927491D8}" dt="2024-10-04T19:00:24.796" v="603"/>
          <ac:spMkLst>
            <pc:docMk/>
            <pc:sldMk cId="2690137946" sldId="314"/>
            <ac:spMk id="3" creationId="{D34B8504-ECAF-8D00-C0D0-8FE9792754EE}"/>
          </ac:spMkLst>
        </pc:spChg>
        <pc:spChg chg="del">
          <ac:chgData name="Roger Groom" userId="21ba787ba40c0be6" providerId="LiveId" clId="{BE034496-667D-F642-9E7A-A728927491D8}" dt="2024-10-04T19:00:24.523" v="602" actId="478"/>
          <ac:spMkLst>
            <pc:docMk/>
            <pc:sldMk cId="2690137946" sldId="314"/>
            <ac:spMk id="6" creationId="{8BF51A3A-A7C8-3747-BE4B-D016B2A94076}"/>
          </ac:spMkLst>
        </pc:spChg>
      </pc:sldChg>
      <pc:sldChg chg="addSp delSp modSp mod">
        <pc:chgData name="Roger Groom" userId="21ba787ba40c0be6" providerId="LiveId" clId="{BE034496-667D-F642-9E7A-A728927491D8}" dt="2024-10-04T19:00:29.318" v="605"/>
        <pc:sldMkLst>
          <pc:docMk/>
          <pc:sldMk cId="1882192932" sldId="315"/>
        </pc:sldMkLst>
        <pc:spChg chg="add mod">
          <ac:chgData name="Roger Groom" userId="21ba787ba40c0be6" providerId="LiveId" clId="{BE034496-667D-F642-9E7A-A728927491D8}" dt="2024-10-04T19:00:29.318" v="605"/>
          <ac:spMkLst>
            <pc:docMk/>
            <pc:sldMk cId="1882192932" sldId="315"/>
            <ac:spMk id="6" creationId="{3274DC85-4DAD-06DB-92A7-3642D67D09FB}"/>
          </ac:spMkLst>
        </pc:spChg>
        <pc:spChg chg="del">
          <ac:chgData name="Roger Groom" userId="21ba787ba40c0be6" providerId="LiveId" clId="{BE034496-667D-F642-9E7A-A728927491D8}" dt="2024-10-04T19:00:29.057" v="604" actId="478"/>
          <ac:spMkLst>
            <pc:docMk/>
            <pc:sldMk cId="1882192932" sldId="315"/>
            <ac:spMk id="7" creationId="{7D64C7E5-3929-5846-A17F-D15EF3B930E3}"/>
          </ac:spMkLst>
        </pc:spChg>
      </pc:sldChg>
      <pc:sldChg chg="addSp delSp modSp mod">
        <pc:chgData name="Roger Groom" userId="21ba787ba40c0be6" providerId="LiveId" clId="{BE034496-667D-F642-9E7A-A728927491D8}" dt="2024-10-04T19:00:35.010" v="607"/>
        <pc:sldMkLst>
          <pc:docMk/>
          <pc:sldMk cId="0" sldId="316"/>
        </pc:sldMkLst>
        <pc:spChg chg="del">
          <ac:chgData name="Roger Groom" userId="21ba787ba40c0be6" providerId="LiveId" clId="{BE034496-667D-F642-9E7A-A728927491D8}" dt="2024-10-04T19:00:34.738" v="606" actId="478"/>
          <ac:spMkLst>
            <pc:docMk/>
            <pc:sldMk cId="0" sldId="316"/>
            <ac:spMk id="2" creationId="{050162A2-1F17-CE13-6325-5230CEEA80B7}"/>
          </ac:spMkLst>
        </pc:spChg>
        <pc:spChg chg="add mod">
          <ac:chgData name="Roger Groom" userId="21ba787ba40c0be6" providerId="LiveId" clId="{BE034496-667D-F642-9E7A-A728927491D8}" dt="2024-10-04T19:00:35.010" v="607"/>
          <ac:spMkLst>
            <pc:docMk/>
            <pc:sldMk cId="0" sldId="316"/>
            <ac:spMk id="3" creationId="{C55C13D7-A286-AFC2-0494-5A50B60C78C8}"/>
          </ac:spMkLst>
        </pc:spChg>
      </pc:sldChg>
      <pc:sldChg chg="addSp delSp modSp mod">
        <pc:chgData name="Roger Groom" userId="21ba787ba40c0be6" providerId="LiveId" clId="{BE034496-667D-F642-9E7A-A728927491D8}" dt="2024-10-04T19:00:39.659" v="609"/>
        <pc:sldMkLst>
          <pc:docMk/>
          <pc:sldMk cId="867600514" sldId="317"/>
        </pc:sldMkLst>
        <pc:spChg chg="add mod">
          <ac:chgData name="Roger Groom" userId="21ba787ba40c0be6" providerId="LiveId" clId="{BE034496-667D-F642-9E7A-A728927491D8}" dt="2024-10-04T19:00:39.659" v="609"/>
          <ac:spMkLst>
            <pc:docMk/>
            <pc:sldMk cId="867600514" sldId="317"/>
            <ac:spMk id="6" creationId="{383A768A-3C38-B74A-3627-689829E8A2BC}"/>
          </ac:spMkLst>
        </pc:spChg>
        <pc:spChg chg="del">
          <ac:chgData name="Roger Groom" userId="21ba787ba40c0be6" providerId="LiveId" clId="{BE034496-667D-F642-9E7A-A728927491D8}" dt="2024-10-04T19:00:39.381" v="608" actId="478"/>
          <ac:spMkLst>
            <pc:docMk/>
            <pc:sldMk cId="867600514" sldId="317"/>
            <ac:spMk id="17" creationId="{8C9ABE39-CF1B-4352-8706-8BF6A065CBDF}"/>
          </ac:spMkLst>
        </pc:spChg>
      </pc:sldChg>
      <pc:sldChg chg="modSp mod">
        <pc:chgData name="Roger Groom" userId="21ba787ba40c0be6" providerId="LiveId" clId="{BE034496-667D-F642-9E7A-A728927491D8}" dt="2024-10-05T05:13:51.133" v="977" actId="14100"/>
        <pc:sldMkLst>
          <pc:docMk/>
          <pc:sldMk cId="4131971881" sldId="319"/>
        </pc:sldMkLst>
        <pc:spChg chg="mod">
          <ac:chgData name="Roger Groom" userId="21ba787ba40c0be6" providerId="LiveId" clId="{BE034496-667D-F642-9E7A-A728927491D8}" dt="2024-10-05T05:12:17.452" v="902" actId="1076"/>
          <ac:spMkLst>
            <pc:docMk/>
            <pc:sldMk cId="4131971881" sldId="319"/>
            <ac:spMk id="2" creationId="{F4AF789C-F047-4164-1C07-45F028CEFEF2}"/>
          </ac:spMkLst>
        </pc:spChg>
        <pc:spChg chg="mod">
          <ac:chgData name="Roger Groom" userId="21ba787ba40c0be6" providerId="LiveId" clId="{BE034496-667D-F642-9E7A-A728927491D8}" dt="2024-10-05T05:12:24.566" v="919" actId="1035"/>
          <ac:spMkLst>
            <pc:docMk/>
            <pc:sldMk cId="4131971881" sldId="319"/>
            <ac:spMk id="5" creationId="{1220F64A-8C6B-2761-C1D9-984C27CA71EC}"/>
          </ac:spMkLst>
        </pc:spChg>
        <pc:spChg chg="mod">
          <ac:chgData name="Roger Groom" userId="21ba787ba40c0be6" providerId="LiveId" clId="{BE034496-667D-F642-9E7A-A728927491D8}" dt="2024-10-04T19:03:48.222" v="628" actId="1076"/>
          <ac:spMkLst>
            <pc:docMk/>
            <pc:sldMk cId="4131971881" sldId="319"/>
            <ac:spMk id="8" creationId="{6E02CBAD-D4C8-982C-9781-581E349C95D1}"/>
          </ac:spMkLst>
        </pc:spChg>
        <pc:picChg chg="mod">
          <ac:chgData name="Roger Groom" userId="21ba787ba40c0be6" providerId="LiveId" clId="{BE034496-667D-F642-9E7A-A728927491D8}" dt="2024-10-05T05:13:51.133" v="977" actId="14100"/>
          <ac:picMkLst>
            <pc:docMk/>
            <pc:sldMk cId="4131971881" sldId="319"/>
            <ac:picMk id="6" creationId="{FEC736A9-741A-0222-2D8B-A7933110B322}"/>
          </ac:picMkLst>
        </pc:picChg>
      </pc:sldChg>
      <pc:sldChg chg="addSp delSp modSp mod">
        <pc:chgData name="Roger Groom" userId="21ba787ba40c0be6" providerId="LiveId" clId="{BE034496-667D-F642-9E7A-A728927491D8}" dt="2024-10-05T05:11:44.732" v="900" actId="207"/>
        <pc:sldMkLst>
          <pc:docMk/>
          <pc:sldMk cId="0" sldId="320"/>
        </pc:sldMkLst>
        <pc:spChg chg="del">
          <ac:chgData name="Roger Groom" userId="21ba787ba40c0be6" providerId="LiveId" clId="{BE034496-667D-F642-9E7A-A728927491D8}" dt="2024-10-04T19:00:59.749" v="617" actId="478"/>
          <ac:spMkLst>
            <pc:docMk/>
            <pc:sldMk cId="0" sldId="320"/>
            <ac:spMk id="2" creationId="{B5246B07-3ACF-3875-CB6B-D90BA1BF5FD6}"/>
          </ac:spMkLst>
        </pc:spChg>
        <pc:spChg chg="add mod">
          <ac:chgData name="Roger Groom" userId="21ba787ba40c0be6" providerId="LiveId" clId="{BE034496-667D-F642-9E7A-A728927491D8}" dt="2024-10-04T19:00:59.992" v="618"/>
          <ac:spMkLst>
            <pc:docMk/>
            <pc:sldMk cId="0" sldId="320"/>
            <ac:spMk id="3" creationId="{C323F9A1-2D82-F456-DA28-FBDC6561A58F}"/>
          </ac:spMkLst>
        </pc:spChg>
        <pc:spChg chg="mod">
          <ac:chgData name="Roger Groom" userId="21ba787ba40c0be6" providerId="LiveId" clId="{BE034496-667D-F642-9E7A-A728927491D8}" dt="2024-10-05T05:11:44.732" v="900" actId="207"/>
          <ac:spMkLst>
            <pc:docMk/>
            <pc:sldMk cId="0" sldId="320"/>
            <ac:spMk id="464" creationId="{00000000-0000-0000-0000-000000000000}"/>
          </ac:spMkLst>
        </pc:spChg>
      </pc:sldChg>
      <pc:sldChg chg="modSp mod">
        <pc:chgData name="Roger Groom" userId="21ba787ba40c0be6" providerId="LiveId" clId="{BE034496-667D-F642-9E7A-A728927491D8}" dt="2024-10-05T05:18:08.953" v="1052" actId="1035"/>
        <pc:sldMkLst>
          <pc:docMk/>
          <pc:sldMk cId="1153697517" sldId="321"/>
        </pc:sldMkLst>
        <pc:spChg chg="mod">
          <ac:chgData name="Roger Groom" userId="21ba787ba40c0be6" providerId="LiveId" clId="{BE034496-667D-F642-9E7A-A728927491D8}" dt="2024-10-05T05:18:08.953" v="1052" actId="1035"/>
          <ac:spMkLst>
            <pc:docMk/>
            <pc:sldMk cId="1153697517" sldId="321"/>
            <ac:spMk id="2" creationId="{1303E9A8-0844-AD81-4342-0E47D2DCF191}"/>
          </ac:spMkLst>
        </pc:spChg>
        <pc:spChg chg="mod">
          <ac:chgData name="Roger Groom" userId="21ba787ba40c0be6" providerId="LiveId" clId="{BE034496-667D-F642-9E7A-A728927491D8}" dt="2024-10-04T19:01:29.231" v="623" actId="1076"/>
          <ac:spMkLst>
            <pc:docMk/>
            <pc:sldMk cId="1153697517" sldId="321"/>
            <ac:spMk id="8" creationId="{35210229-F37D-0462-8DEF-6DD97E0557DA}"/>
          </ac:spMkLst>
        </pc:spChg>
      </pc:sldChg>
      <pc:sldChg chg="modSp mod">
        <pc:chgData name="Roger Groom" userId="21ba787ba40c0be6" providerId="LiveId" clId="{BE034496-667D-F642-9E7A-A728927491D8}" dt="2024-10-04T18:41:22.586" v="309" actId="1036"/>
        <pc:sldMkLst>
          <pc:docMk/>
          <pc:sldMk cId="0" sldId="323"/>
        </pc:sldMkLst>
        <pc:spChg chg="mod">
          <ac:chgData name="Roger Groom" userId="21ba787ba40c0be6" providerId="LiveId" clId="{BE034496-667D-F642-9E7A-A728927491D8}" dt="2024-10-04T18:41:22.586" v="309" actId="1036"/>
          <ac:spMkLst>
            <pc:docMk/>
            <pc:sldMk cId="0" sldId="323"/>
            <ac:spMk id="2" creationId="{78A49F8B-9B27-42B4-7CB6-01830EC5E841}"/>
          </ac:spMkLst>
        </pc:spChg>
      </pc:sldChg>
      <pc:sldChg chg="addSp delSp modSp mod">
        <pc:chgData name="Roger Groom" userId="21ba787ba40c0be6" providerId="LiveId" clId="{BE034496-667D-F642-9E7A-A728927491D8}" dt="2024-10-05T05:09:25.234" v="884" actId="207"/>
        <pc:sldMkLst>
          <pc:docMk/>
          <pc:sldMk cId="0" sldId="324"/>
        </pc:sldMkLst>
        <pc:spChg chg="del">
          <ac:chgData name="Roger Groom" userId="21ba787ba40c0be6" providerId="LiveId" clId="{BE034496-667D-F642-9E7A-A728927491D8}" dt="2024-10-04T18:59:59.990" v="594" actId="478"/>
          <ac:spMkLst>
            <pc:docMk/>
            <pc:sldMk cId="0" sldId="324"/>
            <ac:spMk id="2" creationId="{AEB611CF-441D-4E99-C6E0-E95421E40CAC}"/>
          </ac:spMkLst>
        </pc:spChg>
        <pc:spChg chg="add mod">
          <ac:chgData name="Roger Groom" userId="21ba787ba40c0be6" providerId="LiveId" clId="{BE034496-667D-F642-9E7A-A728927491D8}" dt="2024-10-04T19:00:00.254" v="595"/>
          <ac:spMkLst>
            <pc:docMk/>
            <pc:sldMk cId="0" sldId="324"/>
            <ac:spMk id="3" creationId="{BF8876B5-149C-1EA9-13AE-94D8DF3C14A6}"/>
          </ac:spMkLst>
        </pc:spChg>
        <pc:spChg chg="mod">
          <ac:chgData name="Roger Groom" userId="21ba787ba40c0be6" providerId="LiveId" clId="{BE034496-667D-F642-9E7A-A728927491D8}" dt="2024-10-05T05:07:42.492" v="851" actId="255"/>
          <ac:spMkLst>
            <pc:docMk/>
            <pc:sldMk cId="0" sldId="324"/>
            <ac:spMk id="143" creationId="{00000000-0000-0000-0000-000000000000}"/>
          </ac:spMkLst>
        </pc:spChg>
        <pc:spChg chg="mod">
          <ac:chgData name="Roger Groom" userId="21ba787ba40c0be6" providerId="LiveId" clId="{BE034496-667D-F642-9E7A-A728927491D8}" dt="2024-10-05T05:09:25.234" v="884" actId="207"/>
          <ac:spMkLst>
            <pc:docMk/>
            <pc:sldMk cId="0" sldId="324"/>
            <ac:spMk id="144" creationId="{00000000-0000-0000-0000-000000000000}"/>
          </ac:spMkLst>
        </pc:spChg>
        <pc:picChg chg="mod">
          <ac:chgData name="Roger Groom" userId="21ba787ba40c0be6" providerId="LiveId" clId="{BE034496-667D-F642-9E7A-A728927491D8}" dt="2024-10-05T05:07:55.585" v="852" actId="14100"/>
          <ac:picMkLst>
            <pc:docMk/>
            <pc:sldMk cId="0" sldId="324"/>
            <ac:picMk id="147" creationId="{00000000-0000-0000-0000-000000000000}"/>
          </ac:picMkLst>
        </pc:picChg>
      </pc:sldChg>
      <pc:sldChg chg="addSp delSp modSp mod">
        <pc:chgData name="Roger Groom" userId="21ba787ba40c0be6" providerId="LiveId" clId="{BE034496-667D-F642-9E7A-A728927491D8}" dt="2024-10-05T05:08:07.733" v="854" actId="1035"/>
        <pc:sldMkLst>
          <pc:docMk/>
          <pc:sldMk cId="0" sldId="325"/>
        </pc:sldMkLst>
        <pc:spChg chg="del">
          <ac:chgData name="Roger Groom" userId="21ba787ba40c0be6" providerId="LiveId" clId="{BE034496-667D-F642-9E7A-A728927491D8}" dt="2024-10-04T19:00:06.461" v="596" actId="478"/>
          <ac:spMkLst>
            <pc:docMk/>
            <pc:sldMk cId="0" sldId="325"/>
            <ac:spMk id="2" creationId="{F55FF0BC-5789-6EA3-3FBE-E068457DEC8B}"/>
          </ac:spMkLst>
        </pc:spChg>
        <pc:spChg chg="add mod">
          <ac:chgData name="Roger Groom" userId="21ba787ba40c0be6" providerId="LiveId" clId="{BE034496-667D-F642-9E7A-A728927491D8}" dt="2024-10-04T19:00:06.691" v="597"/>
          <ac:spMkLst>
            <pc:docMk/>
            <pc:sldMk cId="0" sldId="325"/>
            <ac:spMk id="3" creationId="{2338ECD6-BAF1-F769-A67C-AC75B34FFB23}"/>
          </ac:spMkLst>
        </pc:spChg>
        <pc:spChg chg="mod">
          <ac:chgData name="Roger Groom" userId="21ba787ba40c0be6" providerId="LiveId" clId="{BE034496-667D-F642-9E7A-A728927491D8}" dt="2024-10-05T05:08:07.733" v="854" actId="1035"/>
          <ac:spMkLst>
            <pc:docMk/>
            <pc:sldMk cId="0" sldId="325"/>
            <ac:spMk id="161" creationId="{00000000-0000-0000-0000-000000000000}"/>
          </ac:spMkLst>
        </pc:spChg>
      </pc:sldChg>
      <pc:sldChg chg="addSp modSp">
        <pc:chgData name="Roger Groom" userId="21ba787ba40c0be6" providerId="LiveId" clId="{BE034496-667D-F642-9E7A-A728927491D8}" dt="2024-10-05T05:11:20.165" v="899" actId="207"/>
        <pc:sldMkLst>
          <pc:docMk/>
          <pc:sldMk cId="0" sldId="326"/>
        </pc:sldMkLst>
        <pc:spChg chg="add mod">
          <ac:chgData name="Roger Groom" userId="21ba787ba40c0be6" providerId="LiveId" clId="{BE034496-667D-F642-9E7A-A728927491D8}" dt="2024-10-04T19:00:51.175" v="614"/>
          <ac:spMkLst>
            <pc:docMk/>
            <pc:sldMk cId="0" sldId="326"/>
            <ac:spMk id="2" creationId="{FA2C6766-AAC3-5538-AA53-78C4994FECEA}"/>
          </ac:spMkLst>
        </pc:spChg>
        <pc:spChg chg="mod">
          <ac:chgData name="Roger Groom" userId="21ba787ba40c0be6" providerId="LiveId" clId="{BE034496-667D-F642-9E7A-A728927491D8}" dt="2024-10-05T05:11:20.165" v="899" actId="207"/>
          <ac:spMkLst>
            <pc:docMk/>
            <pc:sldMk cId="0" sldId="326"/>
            <ac:spMk id="302" creationId="{00000000-0000-0000-0000-000000000000}"/>
          </ac:spMkLst>
        </pc:spChg>
      </pc:sldChg>
      <pc:sldChg chg="modSp mod">
        <pc:chgData name="Roger Groom" userId="21ba787ba40c0be6" providerId="LiveId" clId="{BE034496-667D-F642-9E7A-A728927491D8}" dt="2024-10-05T05:13:38.154" v="975" actId="14100"/>
        <pc:sldMkLst>
          <pc:docMk/>
          <pc:sldMk cId="1154703571" sldId="327"/>
        </pc:sldMkLst>
        <pc:spChg chg="mod">
          <ac:chgData name="Roger Groom" userId="21ba787ba40c0be6" providerId="LiveId" clId="{BE034496-667D-F642-9E7A-A728927491D8}" dt="2024-10-05T05:13:15.506" v="952" actId="1035"/>
          <ac:spMkLst>
            <pc:docMk/>
            <pc:sldMk cId="1154703571" sldId="327"/>
            <ac:spMk id="2" creationId="{F4AF789C-F047-4164-1C07-45F028CEFEF2}"/>
          </ac:spMkLst>
        </pc:spChg>
        <pc:spChg chg="mod">
          <ac:chgData name="Roger Groom" userId="21ba787ba40c0be6" providerId="LiveId" clId="{BE034496-667D-F642-9E7A-A728927491D8}" dt="2024-10-05T05:13:22.564" v="973" actId="1035"/>
          <ac:spMkLst>
            <pc:docMk/>
            <pc:sldMk cId="1154703571" sldId="327"/>
            <ac:spMk id="3" creationId="{1A604228-82E7-6224-B080-4FA975E42258}"/>
          </ac:spMkLst>
        </pc:spChg>
        <pc:spChg chg="mod">
          <ac:chgData name="Roger Groom" userId="21ba787ba40c0be6" providerId="LiveId" clId="{BE034496-667D-F642-9E7A-A728927491D8}" dt="2024-10-04T19:03:59.292" v="638" actId="1036"/>
          <ac:spMkLst>
            <pc:docMk/>
            <pc:sldMk cId="1154703571" sldId="327"/>
            <ac:spMk id="6" creationId="{54470B5E-C2AD-1104-1BA7-12FFF97BB65A}"/>
          </ac:spMkLst>
        </pc:spChg>
        <pc:picChg chg="mod">
          <ac:chgData name="Roger Groom" userId="21ba787ba40c0be6" providerId="LiveId" clId="{BE034496-667D-F642-9E7A-A728927491D8}" dt="2024-10-05T05:13:38.154" v="975" actId="14100"/>
          <ac:picMkLst>
            <pc:docMk/>
            <pc:sldMk cId="1154703571" sldId="327"/>
            <ac:picMk id="8" creationId="{CF696B03-0479-9679-1409-E23F42B0751F}"/>
          </ac:picMkLst>
        </pc:picChg>
      </pc:sldChg>
      <pc:sldChg chg="modSp mod">
        <pc:chgData name="Roger Groom" userId="21ba787ba40c0be6" providerId="LiveId" clId="{BE034496-667D-F642-9E7A-A728927491D8}" dt="2024-10-05T05:14:31.711" v="1007" actId="1037"/>
        <pc:sldMkLst>
          <pc:docMk/>
          <pc:sldMk cId="2144935968" sldId="328"/>
        </pc:sldMkLst>
        <pc:spChg chg="mod">
          <ac:chgData name="Roger Groom" userId="21ba787ba40c0be6" providerId="LiveId" clId="{BE034496-667D-F642-9E7A-A728927491D8}" dt="2024-10-05T05:14:22.848" v="985" actId="1035"/>
          <ac:spMkLst>
            <pc:docMk/>
            <pc:sldMk cId="2144935968" sldId="328"/>
            <ac:spMk id="2" creationId="{F4AF789C-F047-4164-1C07-45F028CEFEF2}"/>
          </ac:spMkLst>
        </pc:spChg>
        <pc:spChg chg="mod">
          <ac:chgData name="Roger Groom" userId="21ba787ba40c0be6" providerId="LiveId" clId="{BE034496-667D-F642-9E7A-A728927491D8}" dt="2024-10-05T05:14:27.518" v="986" actId="1076"/>
          <ac:spMkLst>
            <pc:docMk/>
            <pc:sldMk cId="2144935968" sldId="328"/>
            <ac:spMk id="3" creationId="{70ADC882-1694-F589-663C-39017ECD0BA7}"/>
          </ac:spMkLst>
        </pc:spChg>
        <pc:spChg chg="mod">
          <ac:chgData name="Roger Groom" userId="21ba787ba40c0be6" providerId="LiveId" clId="{BE034496-667D-F642-9E7A-A728927491D8}" dt="2024-10-04T19:04:16.852" v="649" actId="1036"/>
          <ac:spMkLst>
            <pc:docMk/>
            <pc:sldMk cId="2144935968" sldId="328"/>
            <ac:spMk id="8" creationId="{AD349BCC-D624-1F2B-AAE2-622328303993}"/>
          </ac:spMkLst>
        </pc:spChg>
        <pc:picChg chg="mod">
          <ac:chgData name="Roger Groom" userId="21ba787ba40c0be6" providerId="LiveId" clId="{BE034496-667D-F642-9E7A-A728927491D8}" dt="2024-10-05T05:14:31.711" v="1007" actId="1037"/>
          <ac:picMkLst>
            <pc:docMk/>
            <pc:sldMk cId="2144935968" sldId="328"/>
            <ac:picMk id="4" creationId="{36436E46-4A84-5DE4-CBFB-02C099188F97}"/>
          </ac:picMkLst>
        </pc:picChg>
      </pc:sldChg>
      <pc:sldChg chg="modSp mod">
        <pc:chgData name="Roger Groom" userId="21ba787ba40c0be6" providerId="LiveId" clId="{BE034496-667D-F642-9E7A-A728927491D8}" dt="2024-10-05T05:14:56.910" v="1009" actId="1076"/>
        <pc:sldMkLst>
          <pc:docMk/>
          <pc:sldMk cId="3066333131" sldId="329"/>
        </pc:sldMkLst>
        <pc:spChg chg="mod">
          <ac:chgData name="Roger Groom" userId="21ba787ba40c0be6" providerId="LiveId" clId="{BE034496-667D-F642-9E7A-A728927491D8}" dt="2024-10-05T05:14:47.588" v="1008" actId="1076"/>
          <ac:spMkLst>
            <pc:docMk/>
            <pc:sldMk cId="3066333131" sldId="329"/>
            <ac:spMk id="2" creationId="{F4AF789C-F047-4164-1C07-45F028CEFEF2}"/>
          </ac:spMkLst>
        </pc:spChg>
        <pc:spChg chg="mod">
          <ac:chgData name="Roger Groom" userId="21ba787ba40c0be6" providerId="LiveId" clId="{BE034496-667D-F642-9E7A-A728927491D8}" dt="2024-10-05T05:14:56.910" v="1009" actId="1076"/>
          <ac:spMkLst>
            <pc:docMk/>
            <pc:sldMk cId="3066333131" sldId="329"/>
            <ac:spMk id="5" creationId="{92FF1B69-9453-818C-747B-4E6C47D5BE6B}"/>
          </ac:spMkLst>
        </pc:spChg>
        <pc:spChg chg="mod">
          <ac:chgData name="Roger Groom" userId="21ba787ba40c0be6" providerId="LiveId" clId="{BE034496-667D-F642-9E7A-A728927491D8}" dt="2024-10-04T19:04:24.454" v="659" actId="1036"/>
          <ac:spMkLst>
            <pc:docMk/>
            <pc:sldMk cId="3066333131" sldId="329"/>
            <ac:spMk id="7" creationId="{D7ECDE27-22F2-A7E5-2E0B-3727F5A728F9}"/>
          </ac:spMkLst>
        </pc:spChg>
      </pc:sldChg>
      <pc:sldChg chg="addSp delSp modSp mod">
        <pc:chgData name="Roger Groom" userId="21ba787ba40c0be6" providerId="LiveId" clId="{BE034496-667D-F642-9E7A-A728927491D8}" dt="2024-10-05T05:11:01.855" v="897" actId="207"/>
        <pc:sldMkLst>
          <pc:docMk/>
          <pc:sldMk cId="2284821324" sldId="330"/>
        </pc:sldMkLst>
        <pc:spChg chg="add mod">
          <ac:chgData name="Roger Groom" userId="21ba787ba40c0be6" providerId="LiveId" clId="{BE034496-667D-F642-9E7A-A728927491D8}" dt="2024-10-04T19:00:44.154" v="611"/>
          <ac:spMkLst>
            <pc:docMk/>
            <pc:sldMk cId="2284821324" sldId="330"/>
            <ac:spMk id="2" creationId="{83080A47-230D-8643-63A7-BA31D68803D5}"/>
          </ac:spMkLst>
        </pc:spChg>
        <pc:spChg chg="del">
          <ac:chgData name="Roger Groom" userId="21ba787ba40c0be6" providerId="LiveId" clId="{BE034496-667D-F642-9E7A-A728927491D8}" dt="2024-10-04T19:00:43.874" v="610" actId="478"/>
          <ac:spMkLst>
            <pc:docMk/>
            <pc:sldMk cId="2284821324" sldId="330"/>
            <ac:spMk id="5" creationId="{47081AB5-27B3-C08B-963B-E335ADEB2CDA}"/>
          </ac:spMkLst>
        </pc:spChg>
        <pc:spChg chg="mod">
          <ac:chgData name="Roger Groom" userId="21ba787ba40c0be6" providerId="LiveId" clId="{BE034496-667D-F642-9E7A-A728927491D8}" dt="2024-10-05T05:11:01.855" v="897" actId="207"/>
          <ac:spMkLst>
            <pc:docMk/>
            <pc:sldMk cId="2284821324" sldId="330"/>
            <ac:spMk id="77" creationId="{00000000-0000-0000-0000-000000000000}"/>
          </ac:spMkLst>
        </pc:spChg>
      </pc:sldChg>
      <pc:sldChg chg="addSp delSp modSp mod">
        <pc:chgData name="Roger Groom" userId="21ba787ba40c0be6" providerId="LiveId" clId="{BE034496-667D-F642-9E7A-A728927491D8}" dt="2024-10-04T18:38:33.145" v="268" actId="20577"/>
        <pc:sldMkLst>
          <pc:docMk/>
          <pc:sldMk cId="3080281743" sldId="331"/>
        </pc:sldMkLst>
        <pc:spChg chg="mod">
          <ac:chgData name="Roger Groom" userId="21ba787ba40c0be6" providerId="LiveId" clId="{BE034496-667D-F642-9E7A-A728927491D8}" dt="2024-10-04T18:26:10.173" v="144" actId="1038"/>
          <ac:spMkLst>
            <pc:docMk/>
            <pc:sldMk cId="3080281743" sldId="331"/>
            <ac:spMk id="3" creationId="{CCB6E564-6001-D3F8-1E0F-14851E3C079A}"/>
          </ac:spMkLst>
        </pc:spChg>
        <pc:spChg chg="add mod">
          <ac:chgData name="Roger Groom" userId="21ba787ba40c0be6" providerId="LiveId" clId="{BE034496-667D-F642-9E7A-A728927491D8}" dt="2024-10-04T18:24:31.147" v="53"/>
          <ac:spMkLst>
            <pc:docMk/>
            <pc:sldMk cId="3080281743" sldId="331"/>
            <ac:spMk id="5" creationId="{58E776CE-638E-D318-2BCC-7D7690A3FC25}"/>
          </ac:spMkLst>
        </pc:spChg>
        <pc:spChg chg="del">
          <ac:chgData name="Roger Groom" userId="21ba787ba40c0be6" providerId="LiveId" clId="{BE034496-667D-F642-9E7A-A728927491D8}" dt="2024-10-04T18:24:30.094" v="52" actId="478"/>
          <ac:spMkLst>
            <pc:docMk/>
            <pc:sldMk cId="3080281743" sldId="331"/>
            <ac:spMk id="7" creationId="{545FD0E7-030C-B8E4-67DA-39F5431CC447}"/>
          </ac:spMkLst>
        </pc:spChg>
        <pc:spChg chg="mod">
          <ac:chgData name="Roger Groom" userId="21ba787ba40c0be6" providerId="LiveId" clId="{BE034496-667D-F642-9E7A-A728927491D8}" dt="2024-10-04T18:38:33.145" v="268" actId="20577"/>
          <ac:spMkLst>
            <pc:docMk/>
            <pc:sldMk cId="3080281743" sldId="331"/>
            <ac:spMk id="90" creationId="{00000000-0000-0000-0000-000000000000}"/>
          </ac:spMkLst>
        </pc:spChg>
        <pc:picChg chg="mod">
          <ac:chgData name="Roger Groom" userId="21ba787ba40c0be6" providerId="LiveId" clId="{BE034496-667D-F642-9E7A-A728927491D8}" dt="2024-10-04T18:27:26.561" v="205" actId="1076"/>
          <ac:picMkLst>
            <pc:docMk/>
            <pc:sldMk cId="3080281743" sldId="331"/>
            <ac:picMk id="2" creationId="{26599EFA-51E8-D93A-5E82-8D8F075D1777}"/>
          </ac:picMkLst>
        </pc:picChg>
      </pc:sldChg>
      <pc:sldChg chg="addSp modSp mod">
        <pc:chgData name="Roger Groom" userId="21ba787ba40c0be6" providerId="LiveId" clId="{BE034496-667D-F642-9E7A-A728927491D8}" dt="2024-10-05T05:31:37.679" v="1053" actId="1076"/>
        <pc:sldMkLst>
          <pc:docMk/>
          <pc:sldMk cId="0" sldId="332"/>
        </pc:sldMkLst>
        <pc:spChg chg="add mod">
          <ac:chgData name="Roger Groom" userId="21ba787ba40c0be6" providerId="LiveId" clId="{BE034496-667D-F642-9E7A-A728927491D8}" dt="2024-10-04T18:59:19.836" v="583"/>
          <ac:spMkLst>
            <pc:docMk/>
            <pc:sldMk cId="0" sldId="332"/>
            <ac:spMk id="2" creationId="{2A26FC36-7CAF-AB60-0A89-827E18BA9EEB}"/>
          </ac:spMkLst>
        </pc:spChg>
        <pc:spChg chg="mod">
          <ac:chgData name="Roger Groom" userId="21ba787ba40c0be6" providerId="LiveId" clId="{BE034496-667D-F642-9E7A-A728927491D8}" dt="2024-10-05T04:57:24.743" v="735" actId="1036"/>
          <ac:spMkLst>
            <pc:docMk/>
            <pc:sldMk cId="0" sldId="332"/>
            <ac:spMk id="352" creationId="{00000000-0000-0000-0000-000000000000}"/>
          </ac:spMkLst>
        </pc:spChg>
        <pc:spChg chg="mod">
          <ac:chgData name="Roger Groom" userId="21ba787ba40c0be6" providerId="LiveId" clId="{BE034496-667D-F642-9E7A-A728927491D8}" dt="2024-10-05T05:31:37.679" v="1053" actId="1076"/>
          <ac:spMkLst>
            <pc:docMk/>
            <pc:sldMk cId="0" sldId="332"/>
            <ac:spMk id="353" creationId="{00000000-0000-0000-0000-000000000000}"/>
          </ac:spMkLst>
        </pc:spChg>
      </pc:sldChg>
      <pc:sldChg chg="addSp modSp mod">
        <pc:chgData name="Roger Groom" userId="21ba787ba40c0be6" providerId="LiveId" clId="{BE034496-667D-F642-9E7A-A728927491D8}" dt="2024-10-05T04:58:59.659" v="770" actId="688"/>
        <pc:sldMkLst>
          <pc:docMk/>
          <pc:sldMk cId="0" sldId="333"/>
        </pc:sldMkLst>
        <pc:spChg chg="add mod">
          <ac:chgData name="Roger Groom" userId="21ba787ba40c0be6" providerId="LiveId" clId="{BE034496-667D-F642-9E7A-A728927491D8}" dt="2024-10-04T18:59:24.982" v="584"/>
          <ac:spMkLst>
            <pc:docMk/>
            <pc:sldMk cId="0" sldId="333"/>
            <ac:spMk id="2" creationId="{FFA0B7C1-5E3E-4D3E-11D2-9B947DDF41E9}"/>
          </ac:spMkLst>
        </pc:spChg>
        <pc:spChg chg="mod">
          <ac:chgData name="Roger Groom" userId="21ba787ba40c0be6" providerId="LiveId" clId="{BE034496-667D-F642-9E7A-A728927491D8}" dt="2024-10-05T04:58:59.659" v="770" actId="688"/>
          <ac:spMkLst>
            <pc:docMk/>
            <pc:sldMk cId="0" sldId="333"/>
            <ac:spMk id="361" creationId="{00000000-0000-0000-0000-000000000000}"/>
          </ac:spMkLst>
        </pc:spChg>
        <pc:spChg chg="mod">
          <ac:chgData name="Roger Groom" userId="21ba787ba40c0be6" providerId="LiveId" clId="{BE034496-667D-F642-9E7A-A728927491D8}" dt="2024-10-05T04:58:29.516" v="750" actId="207"/>
          <ac:spMkLst>
            <pc:docMk/>
            <pc:sldMk cId="0" sldId="333"/>
            <ac:spMk id="362" creationId="{00000000-0000-0000-0000-000000000000}"/>
          </ac:spMkLst>
        </pc:spChg>
        <pc:spChg chg="mod">
          <ac:chgData name="Roger Groom" userId="21ba787ba40c0be6" providerId="LiveId" clId="{BE034496-667D-F642-9E7A-A728927491D8}" dt="2024-10-05T04:58:36.854" v="751" actId="1076"/>
          <ac:spMkLst>
            <pc:docMk/>
            <pc:sldMk cId="0" sldId="333"/>
            <ac:spMk id="364" creationId="{00000000-0000-0000-0000-000000000000}"/>
          </ac:spMkLst>
        </pc:spChg>
        <pc:picChg chg="mod">
          <ac:chgData name="Roger Groom" userId="21ba787ba40c0be6" providerId="LiveId" clId="{BE034496-667D-F642-9E7A-A728927491D8}" dt="2024-10-05T04:58:44.505" v="762" actId="1035"/>
          <ac:picMkLst>
            <pc:docMk/>
            <pc:sldMk cId="0" sldId="333"/>
            <ac:picMk id="358" creationId="{00000000-0000-0000-0000-000000000000}"/>
          </ac:picMkLst>
        </pc:picChg>
      </pc:sldChg>
      <pc:sldChg chg="modSp mod">
        <pc:chgData name="Roger Groom" userId="21ba787ba40c0be6" providerId="LiveId" clId="{BE034496-667D-F642-9E7A-A728927491D8}" dt="2024-10-05T04:59:27.645" v="789" actId="1037"/>
        <pc:sldMkLst>
          <pc:docMk/>
          <pc:sldMk cId="0" sldId="334"/>
        </pc:sldMkLst>
        <pc:spChg chg="mod">
          <ac:chgData name="Roger Groom" userId="21ba787ba40c0be6" providerId="LiveId" clId="{BE034496-667D-F642-9E7A-A728927491D8}" dt="2024-10-05T04:59:27.645" v="789" actId="1037"/>
          <ac:spMkLst>
            <pc:docMk/>
            <pc:sldMk cId="0" sldId="334"/>
            <ac:spMk id="370" creationId="{00000000-0000-0000-0000-000000000000}"/>
          </ac:spMkLst>
        </pc:spChg>
        <pc:picChg chg="mod">
          <ac:chgData name="Roger Groom" userId="21ba787ba40c0be6" providerId="LiveId" clId="{BE034496-667D-F642-9E7A-A728927491D8}" dt="2024-10-05T04:59:18.580" v="771" actId="14100"/>
          <ac:picMkLst>
            <pc:docMk/>
            <pc:sldMk cId="0" sldId="334"/>
            <ac:picMk id="371" creationId="{00000000-0000-0000-0000-000000000000}"/>
          </ac:picMkLst>
        </pc:picChg>
      </pc:sldChg>
      <pc:sldChg chg="addSp modSp mod">
        <pc:chgData name="Roger Groom" userId="21ba787ba40c0be6" providerId="LiveId" clId="{BE034496-667D-F642-9E7A-A728927491D8}" dt="2024-10-05T05:33:25.276" v="1058" actId="14100"/>
        <pc:sldMkLst>
          <pc:docMk/>
          <pc:sldMk cId="0" sldId="335"/>
        </pc:sldMkLst>
        <pc:spChg chg="add mod">
          <ac:chgData name="Roger Groom" userId="21ba787ba40c0be6" providerId="LiveId" clId="{BE034496-667D-F642-9E7A-A728927491D8}" dt="2024-10-04T18:59:27.791" v="585"/>
          <ac:spMkLst>
            <pc:docMk/>
            <pc:sldMk cId="0" sldId="335"/>
            <ac:spMk id="2" creationId="{092D846F-435C-BB2C-A82B-4D3A878820CA}"/>
          </ac:spMkLst>
        </pc:spChg>
        <pc:cxnChg chg="add mod">
          <ac:chgData name="Roger Groom" userId="21ba787ba40c0be6" providerId="LiveId" clId="{BE034496-667D-F642-9E7A-A728927491D8}" dt="2024-10-05T05:33:05.794" v="1055" actId="14100"/>
          <ac:cxnSpMkLst>
            <pc:docMk/>
            <pc:sldMk cId="0" sldId="335"/>
            <ac:cxnSpMk id="7" creationId="{7BFB8959-69C4-4EE7-E1F6-FA735BA10584}"/>
          </ac:cxnSpMkLst>
        </pc:cxnChg>
        <pc:cxnChg chg="mod">
          <ac:chgData name="Roger Groom" userId="21ba787ba40c0be6" providerId="LiveId" clId="{BE034496-667D-F642-9E7A-A728927491D8}" dt="2024-10-05T05:33:25.276" v="1058" actId="14100"/>
          <ac:cxnSpMkLst>
            <pc:docMk/>
            <pc:sldMk cId="0" sldId="335"/>
            <ac:cxnSpMk id="380" creationId="{00000000-0000-0000-0000-000000000000}"/>
          </ac:cxnSpMkLst>
        </pc:cxnChg>
        <pc:cxnChg chg="mod">
          <ac:chgData name="Roger Groom" userId="21ba787ba40c0be6" providerId="LiveId" clId="{BE034496-667D-F642-9E7A-A728927491D8}" dt="2024-10-05T05:00:41.055" v="790" actId="14100"/>
          <ac:cxnSpMkLst>
            <pc:docMk/>
            <pc:sldMk cId="0" sldId="335"/>
            <ac:cxnSpMk id="381" creationId="{00000000-0000-0000-0000-000000000000}"/>
          </ac:cxnSpMkLst>
        </pc:cxnChg>
      </pc:sldChg>
      <pc:sldMasterChg chg="modSldLayout">
        <pc:chgData name="Roger Groom" userId="21ba787ba40c0be6" providerId="LiveId" clId="{BE034496-667D-F642-9E7A-A728927491D8}" dt="2024-10-04T18:27:02.937" v="201" actId="1036"/>
        <pc:sldMasterMkLst>
          <pc:docMk/>
          <pc:sldMasterMk cId="1201187592" sldId="2147483657"/>
        </pc:sldMasterMkLst>
        <pc:sldLayoutChg chg="modSp mod">
          <pc:chgData name="Roger Groom" userId="21ba787ba40c0be6" providerId="LiveId" clId="{BE034496-667D-F642-9E7A-A728927491D8}" dt="2024-10-04T18:27:02.937" v="201" actId="1036"/>
          <pc:sldLayoutMkLst>
            <pc:docMk/>
            <pc:sldMasterMk cId="1201187592" sldId="2147483657"/>
            <pc:sldLayoutMk cId="204138789" sldId="2147483661"/>
          </pc:sldLayoutMkLst>
          <pc:spChg chg="mod">
            <ac:chgData name="Roger Groom" userId="21ba787ba40c0be6" providerId="LiveId" clId="{BE034496-667D-F642-9E7A-A728927491D8}" dt="2024-10-04T18:22:55.334" v="35" actId="1076"/>
            <ac:spMkLst>
              <pc:docMk/>
              <pc:sldMasterMk cId="1201187592" sldId="2147483657"/>
              <pc:sldLayoutMk cId="204138789" sldId="2147483661"/>
              <ac:spMk id="7" creationId="{41002B06-6FA7-AE62-2D6B-47BF1C34681C}"/>
            </ac:spMkLst>
          </pc:spChg>
          <pc:spChg chg="mod">
            <ac:chgData name="Roger Groom" userId="21ba787ba40c0be6" providerId="LiveId" clId="{BE034496-667D-F642-9E7A-A728927491D8}" dt="2024-10-04T18:22:59.276" v="36" actId="1076"/>
            <ac:spMkLst>
              <pc:docMk/>
              <pc:sldMasterMk cId="1201187592" sldId="2147483657"/>
              <pc:sldLayoutMk cId="204138789" sldId="2147483661"/>
              <ac:spMk id="8" creationId="{6772611C-C297-BEF5-9648-817A75724493}"/>
            </ac:spMkLst>
          </pc:spChg>
          <pc:picChg chg="mod">
            <ac:chgData name="Roger Groom" userId="21ba787ba40c0be6" providerId="LiveId" clId="{BE034496-667D-F642-9E7A-A728927491D8}" dt="2024-10-04T18:27:02.937" v="201" actId="1036"/>
            <ac:picMkLst>
              <pc:docMk/>
              <pc:sldMasterMk cId="1201187592" sldId="2147483657"/>
              <pc:sldLayoutMk cId="204138789" sldId="2147483661"/>
              <ac:picMk id="4" creationId="{BD2A92D0-D8B6-C732-15E6-68BFF1128A7B}"/>
            </ac:picMkLst>
          </pc:picChg>
        </pc:sldLayoutChg>
      </pc:sldMasterChg>
    </pc:docChg>
  </pc:docChgLst>
  <pc:docChgLst>
    <pc:chgData name="Katrina Arras" userId="7115c3255e4239b3" providerId="LiveId" clId="{CA3E4458-8CDC-40A7-B063-1D14E8B0479A}"/>
    <pc:docChg chg="custSel addSld delSld modSld">
      <pc:chgData name="Katrina Arras" userId="7115c3255e4239b3" providerId="LiveId" clId="{CA3E4458-8CDC-40A7-B063-1D14E8B0479A}" dt="2024-10-04T14:43:04.303" v="13" actId="47"/>
      <pc:docMkLst>
        <pc:docMk/>
      </pc:docMkLst>
      <pc:sldChg chg="addSp delSp modSp mod">
        <pc:chgData name="Katrina Arras" userId="7115c3255e4239b3" providerId="LiveId" clId="{CA3E4458-8CDC-40A7-B063-1D14E8B0479A}" dt="2024-10-04T14:42:58.986" v="12" actId="14100"/>
        <pc:sldMkLst>
          <pc:docMk/>
          <pc:sldMk cId="0" sldId="296"/>
        </pc:sldMkLst>
        <pc:spChg chg="add mod">
          <ac:chgData name="Katrina Arras" userId="7115c3255e4239b3" providerId="LiveId" clId="{CA3E4458-8CDC-40A7-B063-1D14E8B0479A}" dt="2024-10-04T14:42:33.638" v="9" actId="255"/>
          <ac:spMkLst>
            <pc:docMk/>
            <pc:sldMk cId="0" sldId="296"/>
            <ac:spMk id="6" creationId="{E78229C8-01FD-8519-7024-BBB9329E299D}"/>
          </ac:spMkLst>
        </pc:spChg>
        <pc:spChg chg="del mod">
          <ac:chgData name="Katrina Arras" userId="7115c3255e4239b3" providerId="LiveId" clId="{CA3E4458-8CDC-40A7-B063-1D14E8B0479A}" dt="2024-10-04T14:41:03.292" v="2" actId="478"/>
          <ac:spMkLst>
            <pc:docMk/>
            <pc:sldMk cId="0" sldId="296"/>
            <ac:spMk id="522" creationId="{00000000-0000-0000-0000-000000000000}"/>
          </ac:spMkLst>
        </pc:spChg>
        <pc:spChg chg="mod">
          <ac:chgData name="Katrina Arras" userId="7115c3255e4239b3" providerId="LiveId" clId="{CA3E4458-8CDC-40A7-B063-1D14E8B0479A}" dt="2024-10-04T14:42:58.986" v="12" actId="14100"/>
          <ac:spMkLst>
            <pc:docMk/>
            <pc:sldMk cId="0" sldId="296"/>
            <ac:spMk id="523" creationId="{00000000-0000-0000-0000-000000000000}"/>
          </ac:spMkLst>
        </pc:spChg>
      </pc:sldChg>
      <pc:sldChg chg="add del setBg modNotes">
        <pc:chgData name="Katrina Arras" userId="7115c3255e4239b3" providerId="LiveId" clId="{CA3E4458-8CDC-40A7-B063-1D14E8B0479A}" dt="2024-10-04T14:43:04.303" v="13" actId="47"/>
        <pc:sldMkLst>
          <pc:docMk/>
          <pc:sldMk cId="0" sldId="300"/>
        </pc:sldMkLst>
      </pc:sldChg>
      <pc:sldChg chg="add del setBg modNotes">
        <pc:chgData name="Katrina Arras" userId="7115c3255e4239b3" providerId="LiveId" clId="{CA3E4458-8CDC-40A7-B063-1D14E8B0479A}" dt="2024-10-04T14:41:08.371" v="4" actId="47"/>
        <pc:sldMkLst>
          <pc:docMk/>
          <pc:sldMk cId="0" sldId="336"/>
        </pc:sldMkLst>
      </pc:sldChg>
    </pc:docChg>
  </pc:docChgLst>
  <pc:docChgLst>
    <pc:chgData name="Katrina Arras" userId="7115c3255e4239b3" providerId="LiveId" clId="{36FC62B1-1D72-4021-95CB-DC55CD7AFA25}"/>
    <pc:docChg chg="addSld delSld modSld modMainMaster">
      <pc:chgData name="Katrina Arras" userId="7115c3255e4239b3" providerId="LiveId" clId="{36FC62B1-1D72-4021-95CB-DC55CD7AFA25}" dt="2024-10-07T16:47:03.733" v="13" actId="478"/>
      <pc:docMkLst>
        <pc:docMk/>
      </pc:docMkLst>
      <pc:sldChg chg="delSp">
        <pc:chgData name="Katrina Arras" userId="7115c3255e4239b3" providerId="LiveId" clId="{36FC62B1-1D72-4021-95CB-DC55CD7AFA25}" dt="2024-10-07T16:45:31.127" v="1" actId="478"/>
        <pc:sldMkLst>
          <pc:docMk/>
          <pc:sldMk cId="0" sldId="257"/>
        </pc:sldMkLst>
        <pc:picChg chg="del">
          <ac:chgData name="Katrina Arras" userId="7115c3255e4239b3" providerId="LiveId" clId="{36FC62B1-1D72-4021-95CB-DC55CD7AFA25}" dt="2024-10-07T16:45:31.127" v="1" actId="478"/>
          <ac:picMkLst>
            <pc:docMk/>
            <pc:sldMk cId="0" sldId="257"/>
            <ac:picMk id="2" creationId="{584014C1-28F3-2B2D-312A-7C97C5F840FF}"/>
          </ac:picMkLst>
        </pc:picChg>
      </pc:sldChg>
      <pc:sldChg chg="delSp">
        <pc:chgData name="Katrina Arras" userId="7115c3255e4239b3" providerId="LiveId" clId="{36FC62B1-1D72-4021-95CB-DC55CD7AFA25}" dt="2024-10-07T16:45:45.705" v="3" actId="478"/>
        <pc:sldMkLst>
          <pc:docMk/>
          <pc:sldMk cId="0" sldId="259"/>
        </pc:sldMkLst>
        <pc:picChg chg="del">
          <ac:chgData name="Katrina Arras" userId="7115c3255e4239b3" providerId="LiveId" clId="{36FC62B1-1D72-4021-95CB-DC55CD7AFA25}" dt="2024-10-07T16:45:45.705" v="3" actId="478"/>
          <ac:picMkLst>
            <pc:docMk/>
            <pc:sldMk cId="0" sldId="259"/>
            <ac:picMk id="2" creationId="{32B98F61-12B7-29D2-61BB-4365AD7BD6BB}"/>
          </ac:picMkLst>
        </pc:picChg>
      </pc:sldChg>
      <pc:sldChg chg="delSp">
        <pc:chgData name="Katrina Arras" userId="7115c3255e4239b3" providerId="LiveId" clId="{36FC62B1-1D72-4021-95CB-DC55CD7AFA25}" dt="2024-10-07T16:45:48.943" v="4" actId="478"/>
        <pc:sldMkLst>
          <pc:docMk/>
          <pc:sldMk cId="0" sldId="260"/>
        </pc:sldMkLst>
        <pc:picChg chg="del">
          <ac:chgData name="Katrina Arras" userId="7115c3255e4239b3" providerId="LiveId" clId="{36FC62B1-1D72-4021-95CB-DC55CD7AFA25}" dt="2024-10-07T16:45:48.943" v="4" actId="478"/>
          <ac:picMkLst>
            <pc:docMk/>
            <pc:sldMk cId="0" sldId="260"/>
            <ac:picMk id="2" creationId="{7AF64E41-7616-D6EB-6D09-94D318F0FC6A}"/>
          </ac:picMkLst>
        </pc:picChg>
      </pc:sldChg>
      <pc:sldChg chg="delSp">
        <pc:chgData name="Katrina Arras" userId="7115c3255e4239b3" providerId="LiveId" clId="{36FC62B1-1D72-4021-95CB-DC55CD7AFA25}" dt="2024-10-07T16:45:51.751" v="5" actId="478"/>
        <pc:sldMkLst>
          <pc:docMk/>
          <pc:sldMk cId="0" sldId="261"/>
        </pc:sldMkLst>
        <pc:picChg chg="del">
          <ac:chgData name="Katrina Arras" userId="7115c3255e4239b3" providerId="LiveId" clId="{36FC62B1-1D72-4021-95CB-DC55CD7AFA25}" dt="2024-10-07T16:45:51.751" v="5" actId="478"/>
          <ac:picMkLst>
            <pc:docMk/>
            <pc:sldMk cId="0" sldId="261"/>
            <ac:picMk id="3" creationId="{DA487B45-0AC1-5CEA-D98F-CD3112567851}"/>
          </ac:picMkLst>
        </pc:picChg>
      </pc:sldChg>
      <pc:sldChg chg="delSp">
        <pc:chgData name="Katrina Arras" userId="7115c3255e4239b3" providerId="LiveId" clId="{36FC62B1-1D72-4021-95CB-DC55CD7AFA25}" dt="2024-10-07T16:45:54.637" v="6" actId="478"/>
        <pc:sldMkLst>
          <pc:docMk/>
          <pc:sldMk cId="0" sldId="262"/>
        </pc:sldMkLst>
        <pc:picChg chg="del">
          <ac:chgData name="Katrina Arras" userId="7115c3255e4239b3" providerId="LiveId" clId="{36FC62B1-1D72-4021-95CB-DC55CD7AFA25}" dt="2024-10-07T16:45:54.637" v="6" actId="478"/>
          <ac:picMkLst>
            <pc:docMk/>
            <pc:sldMk cId="0" sldId="262"/>
            <ac:picMk id="2" creationId="{26599EFA-51E8-D93A-5E82-8D8F075D1777}"/>
          </ac:picMkLst>
        </pc:picChg>
      </pc:sldChg>
      <pc:sldChg chg="delSp">
        <pc:chgData name="Katrina Arras" userId="7115c3255e4239b3" providerId="LiveId" clId="{36FC62B1-1D72-4021-95CB-DC55CD7AFA25}" dt="2024-10-07T16:46:01.831" v="8" actId="478"/>
        <pc:sldMkLst>
          <pc:docMk/>
          <pc:sldMk cId="0" sldId="264"/>
        </pc:sldMkLst>
        <pc:picChg chg="del">
          <ac:chgData name="Katrina Arras" userId="7115c3255e4239b3" providerId="LiveId" clId="{36FC62B1-1D72-4021-95CB-DC55CD7AFA25}" dt="2024-10-07T16:46:01.831" v="8" actId="478"/>
          <ac:picMkLst>
            <pc:docMk/>
            <pc:sldMk cId="0" sldId="264"/>
            <ac:picMk id="2" creationId="{19514C4C-001B-4CA1-C7C6-231255B34A31}"/>
          </ac:picMkLst>
        </pc:picChg>
      </pc:sldChg>
      <pc:sldChg chg="delSp">
        <pc:chgData name="Katrina Arras" userId="7115c3255e4239b3" providerId="LiveId" clId="{36FC62B1-1D72-4021-95CB-DC55CD7AFA25}" dt="2024-10-07T16:46:04.365" v="9" actId="478"/>
        <pc:sldMkLst>
          <pc:docMk/>
          <pc:sldMk cId="0" sldId="265"/>
        </pc:sldMkLst>
        <pc:picChg chg="del">
          <ac:chgData name="Katrina Arras" userId="7115c3255e4239b3" providerId="LiveId" clId="{36FC62B1-1D72-4021-95CB-DC55CD7AFA25}" dt="2024-10-07T16:46:04.365" v="9" actId="478"/>
          <ac:picMkLst>
            <pc:docMk/>
            <pc:sldMk cId="0" sldId="265"/>
            <ac:picMk id="2" creationId="{03FEF730-CE82-B250-E85D-09448BAEC070}"/>
          </ac:picMkLst>
        </pc:picChg>
      </pc:sldChg>
      <pc:sldChg chg="delSp">
        <pc:chgData name="Katrina Arras" userId="7115c3255e4239b3" providerId="LiveId" clId="{36FC62B1-1D72-4021-95CB-DC55CD7AFA25}" dt="2024-10-07T16:46:54.654" v="12" actId="478"/>
        <pc:sldMkLst>
          <pc:docMk/>
          <pc:sldMk cId="0" sldId="296"/>
        </pc:sldMkLst>
        <pc:picChg chg="del">
          <ac:chgData name="Katrina Arras" userId="7115c3255e4239b3" providerId="LiveId" clId="{36FC62B1-1D72-4021-95CB-DC55CD7AFA25}" dt="2024-10-07T16:46:54.654" v="12" actId="478"/>
          <ac:picMkLst>
            <pc:docMk/>
            <pc:sldMk cId="0" sldId="296"/>
            <ac:picMk id="3" creationId="{E55CB783-E96C-546A-8B7C-7299E1E0F0C7}"/>
          </ac:picMkLst>
        </pc:picChg>
      </pc:sldChg>
      <pc:sldChg chg="delSp">
        <pc:chgData name="Katrina Arras" userId="7115c3255e4239b3" providerId="LiveId" clId="{36FC62B1-1D72-4021-95CB-DC55CD7AFA25}" dt="2024-10-07T16:47:03.733" v="13" actId="478"/>
        <pc:sldMkLst>
          <pc:docMk/>
          <pc:sldMk cId="0" sldId="301"/>
        </pc:sldMkLst>
        <pc:picChg chg="del">
          <ac:chgData name="Katrina Arras" userId="7115c3255e4239b3" providerId="LiveId" clId="{36FC62B1-1D72-4021-95CB-DC55CD7AFA25}" dt="2024-10-07T16:47:03.733" v="13" actId="478"/>
          <ac:picMkLst>
            <pc:docMk/>
            <pc:sldMk cId="0" sldId="301"/>
            <ac:picMk id="6" creationId="{DD7C5410-0E07-5D29-FC4C-2DAD9635AE00}"/>
          </ac:picMkLst>
        </pc:picChg>
      </pc:sldChg>
      <pc:sldChg chg="delSp">
        <pc:chgData name="Katrina Arras" userId="7115c3255e4239b3" providerId="LiveId" clId="{36FC62B1-1D72-4021-95CB-DC55CD7AFA25}" dt="2024-10-07T16:45:26.927" v="0" actId="478"/>
        <pc:sldMkLst>
          <pc:docMk/>
          <pc:sldMk cId="1949920859" sldId="311"/>
        </pc:sldMkLst>
        <pc:picChg chg="del">
          <ac:chgData name="Katrina Arras" userId="7115c3255e4239b3" providerId="LiveId" clId="{36FC62B1-1D72-4021-95CB-DC55CD7AFA25}" dt="2024-10-07T16:45:26.927" v="0" actId="478"/>
          <ac:picMkLst>
            <pc:docMk/>
            <pc:sldMk cId="1949920859" sldId="311"/>
            <ac:picMk id="13" creationId="{83484DD4-9BF4-CF45-0E2C-572EC70A0469}"/>
          </ac:picMkLst>
        </pc:picChg>
      </pc:sldChg>
      <pc:sldChg chg="del">
        <pc:chgData name="Katrina Arras" userId="7115c3255e4239b3" providerId="LiveId" clId="{36FC62B1-1D72-4021-95CB-DC55CD7AFA25}" dt="2024-10-07T16:46:18.518" v="10" actId="47"/>
        <pc:sldMkLst>
          <pc:docMk/>
          <pc:sldMk cId="2284821324" sldId="330"/>
        </pc:sldMkLst>
      </pc:sldChg>
      <pc:sldChg chg="delSp">
        <pc:chgData name="Katrina Arras" userId="7115c3255e4239b3" providerId="LiveId" clId="{36FC62B1-1D72-4021-95CB-DC55CD7AFA25}" dt="2024-10-07T16:45:58.965" v="7" actId="478"/>
        <pc:sldMkLst>
          <pc:docMk/>
          <pc:sldMk cId="3080281743" sldId="331"/>
        </pc:sldMkLst>
        <pc:picChg chg="del">
          <ac:chgData name="Katrina Arras" userId="7115c3255e4239b3" providerId="LiveId" clId="{36FC62B1-1D72-4021-95CB-DC55CD7AFA25}" dt="2024-10-07T16:45:58.965" v="7" actId="478"/>
          <ac:picMkLst>
            <pc:docMk/>
            <pc:sldMk cId="3080281743" sldId="331"/>
            <ac:picMk id="2" creationId="{26599EFA-51E8-D93A-5E82-8D8F075D1777}"/>
          </ac:picMkLst>
        </pc:picChg>
      </pc:sldChg>
      <pc:sldChg chg="add">
        <pc:chgData name="Katrina Arras" userId="7115c3255e4239b3" providerId="LiveId" clId="{36FC62B1-1D72-4021-95CB-DC55CD7AFA25}" dt="2024-10-07T16:46:32.101" v="11"/>
        <pc:sldMkLst>
          <pc:docMk/>
          <pc:sldMk cId="0" sldId="336"/>
        </pc:sldMkLst>
      </pc:sldChg>
      <pc:sldMasterChg chg="modSldLayout">
        <pc:chgData name="Katrina Arras" userId="7115c3255e4239b3" providerId="LiveId" clId="{36FC62B1-1D72-4021-95CB-DC55CD7AFA25}" dt="2024-10-07T16:45:39.828" v="2" actId="478"/>
        <pc:sldMasterMkLst>
          <pc:docMk/>
          <pc:sldMasterMk cId="1201187592" sldId="2147483657"/>
        </pc:sldMasterMkLst>
        <pc:sldLayoutChg chg="delSp">
          <pc:chgData name="Katrina Arras" userId="7115c3255e4239b3" providerId="LiveId" clId="{36FC62B1-1D72-4021-95CB-DC55CD7AFA25}" dt="2024-10-07T16:45:39.828" v="2" actId="478"/>
          <pc:sldLayoutMkLst>
            <pc:docMk/>
            <pc:sldMasterMk cId="1201187592" sldId="2147483657"/>
            <pc:sldLayoutMk cId="204138789" sldId="2147483661"/>
          </pc:sldLayoutMkLst>
          <pc:picChg chg="del">
            <ac:chgData name="Katrina Arras" userId="7115c3255e4239b3" providerId="LiveId" clId="{36FC62B1-1D72-4021-95CB-DC55CD7AFA25}" dt="2024-10-07T16:45:39.828" v="2" actId="478"/>
            <ac:picMkLst>
              <pc:docMk/>
              <pc:sldMasterMk cId="1201187592" sldId="2147483657"/>
              <pc:sldLayoutMk cId="204138789" sldId="2147483661"/>
              <ac:picMk id="4" creationId="{BD2A92D0-D8B6-C732-15E6-68BFF1128A7B}"/>
            </ac:picMkLst>
          </pc:picChg>
        </pc:sldLayoutChg>
      </pc:sldMasterChg>
    </pc:docChg>
  </pc:docChgLst>
  <pc:docChgLst>
    <pc:chgData name="Roger Groom" userId="21ba787ba40c0be6" providerId="Windows Live" clId="Web-{0FD3A837-B393-4C6E-9CD8-1B1F54C7F9D4}"/>
    <pc:docChg chg="modSld">
      <pc:chgData name="Roger Groom" userId="21ba787ba40c0be6" providerId="Windows Live" clId="Web-{0FD3A837-B393-4C6E-9CD8-1B1F54C7F9D4}" dt="2024-09-28T18:44:46.231" v="0" actId="20577"/>
      <pc:docMkLst>
        <pc:docMk/>
      </pc:docMkLst>
      <pc:sldChg chg="modSp">
        <pc:chgData name="Roger Groom" userId="21ba787ba40c0be6" providerId="Windows Live" clId="Web-{0FD3A837-B393-4C6E-9CD8-1B1F54C7F9D4}" dt="2024-09-28T18:44:46.231" v="0" actId="20577"/>
        <pc:sldMkLst>
          <pc:docMk/>
          <pc:sldMk cId="0" sldId="301"/>
        </pc:sldMkLst>
        <pc:spChg chg="mod">
          <ac:chgData name="Roger Groom" userId="21ba787ba40c0be6" providerId="Windows Live" clId="Web-{0FD3A837-B393-4C6E-9CD8-1B1F54C7F9D4}" dt="2024-09-28T18:44:46.231" v="0" actId="20577"/>
          <ac:spMkLst>
            <pc:docMk/>
            <pc:sldMk cId="0" sldId="301"/>
            <ac:spMk id="560" creationId="{00000000-0000-0000-0000-000000000000}"/>
          </ac:spMkLst>
        </pc:spChg>
      </pc:sldChg>
    </pc:docChg>
  </pc:docChgLst>
  <pc:docChgLst>
    <pc:chgData name="Roger Groom" userId="21ba787ba40c0be6" providerId="Windows Live" clId="Web-{D1BE9BAF-342A-4D92-ACE1-C51D8BB04824}"/>
    <pc:docChg chg="modSld">
      <pc:chgData name="Roger Groom" userId="21ba787ba40c0be6" providerId="Windows Live" clId="Web-{D1BE9BAF-342A-4D92-ACE1-C51D8BB04824}" dt="2024-09-28T18:50:36.575" v="2" actId="1076"/>
      <pc:docMkLst>
        <pc:docMk/>
      </pc:docMkLst>
      <pc:sldChg chg="modSp">
        <pc:chgData name="Roger Groom" userId="21ba787ba40c0be6" providerId="Windows Live" clId="Web-{D1BE9BAF-342A-4D92-ACE1-C51D8BB04824}" dt="2024-09-28T18:50:36.575" v="2" actId="1076"/>
        <pc:sldMkLst>
          <pc:docMk/>
          <pc:sldMk cId="0" sldId="276"/>
        </pc:sldMkLst>
        <pc:spChg chg="mod">
          <ac:chgData name="Roger Groom" userId="21ba787ba40c0be6" providerId="Windows Live" clId="Web-{D1BE9BAF-342A-4D92-ACE1-C51D8BB04824}" dt="2024-09-28T18:50:36.575" v="2" actId="1076"/>
          <ac:spMkLst>
            <pc:docMk/>
            <pc:sldMk cId="0" sldId="276"/>
            <ac:spMk id="266" creationId="{00000000-0000-0000-0000-000000000000}"/>
          </ac:spMkLst>
        </pc:spChg>
        <pc:spChg chg="mod">
          <ac:chgData name="Roger Groom" userId="21ba787ba40c0be6" providerId="Windows Live" clId="Web-{D1BE9BAF-342A-4D92-ACE1-C51D8BB04824}" dt="2024-09-28T18:50:31.652" v="1" actId="1076"/>
          <ac:spMkLst>
            <pc:docMk/>
            <pc:sldMk cId="0" sldId="276"/>
            <ac:spMk id="267" creationId="{00000000-0000-0000-0000-000000000000}"/>
          </ac:spMkLst>
        </pc:spChg>
      </pc:sldChg>
    </pc:docChg>
  </pc:docChgLst>
  <pc:docChgLst>
    <pc:chgData name="Roger Groom" userId="21ba787ba40c0be6" providerId="Windows Live" clId="Web-{3BF6A0C0-47ED-8DAA-A459-54EE8992F768}"/>
    <pc:docChg chg="modSld">
      <pc:chgData name="Roger Groom" userId="21ba787ba40c0be6" providerId="Windows Live" clId="Web-{3BF6A0C0-47ED-8DAA-A459-54EE8992F768}" dt="2024-09-29T22:37:58.703" v="4" actId="1076"/>
      <pc:docMkLst>
        <pc:docMk/>
      </pc:docMkLst>
      <pc:sldChg chg="modSp">
        <pc:chgData name="Roger Groom" userId="21ba787ba40c0be6" providerId="Windows Live" clId="Web-{3BF6A0C0-47ED-8DAA-A459-54EE8992F768}" dt="2024-09-29T22:37:58.703" v="4" actId="1076"/>
        <pc:sldMkLst>
          <pc:docMk/>
          <pc:sldMk cId="867600514" sldId="317"/>
        </pc:sldMkLst>
        <pc:spChg chg="mod">
          <ac:chgData name="Roger Groom" userId="21ba787ba40c0be6" providerId="Windows Live" clId="Web-{3BF6A0C0-47ED-8DAA-A459-54EE8992F768}" dt="2024-09-29T22:37:58.703" v="4" actId="1076"/>
          <ac:spMkLst>
            <pc:docMk/>
            <pc:sldMk cId="867600514" sldId="317"/>
            <ac:spMk id="9" creationId="{217DFC89-38C1-012B-9F7A-EEC55F1991F2}"/>
          </ac:spMkLst>
        </pc:spChg>
        <pc:spChg chg="mod">
          <ac:chgData name="Roger Groom" userId="21ba787ba40c0be6" providerId="Windows Live" clId="Web-{3BF6A0C0-47ED-8DAA-A459-54EE8992F768}" dt="2024-09-29T22:37:26.466" v="0" actId="1076"/>
          <ac:spMkLst>
            <pc:docMk/>
            <pc:sldMk cId="867600514" sldId="317"/>
            <ac:spMk id="10" creationId="{13962B88-9E28-6DC9-C888-799645E83A1D}"/>
          </ac:spMkLst>
        </pc:spChg>
      </pc:sldChg>
    </pc:docChg>
  </pc:docChgLst>
  <pc:docChgLst>
    <pc:chgData name="Roger Groom" userId="21ba787ba40c0be6" providerId="Windows Live" clId="Web-{75E2DFC7-DCA2-BE56-EBBB-296E5BD68BF5}"/>
    <pc:docChg chg="modSld">
      <pc:chgData name="Roger Groom" userId="21ba787ba40c0be6" providerId="Windows Live" clId="Web-{75E2DFC7-DCA2-BE56-EBBB-296E5BD68BF5}" dt="2024-09-29T22:35:09.445" v="0"/>
      <pc:docMkLst>
        <pc:docMk/>
      </pc:docMkLst>
      <pc:sldChg chg="modSp">
        <pc:chgData name="Roger Groom" userId="21ba787ba40c0be6" providerId="Windows Live" clId="Web-{75E2DFC7-DCA2-BE56-EBBB-296E5BD68BF5}" dt="2024-09-29T22:35:09.445" v="0"/>
        <pc:sldMkLst>
          <pc:docMk/>
          <pc:sldMk cId="867600514" sldId="317"/>
        </pc:sldMkLst>
        <pc:spChg chg="ord">
          <ac:chgData name="Roger Groom" userId="21ba787ba40c0be6" providerId="Windows Live" clId="Web-{75E2DFC7-DCA2-BE56-EBBB-296E5BD68BF5}" dt="2024-09-29T22:35:09.445" v="0"/>
          <ac:spMkLst>
            <pc:docMk/>
            <pc:sldMk cId="867600514" sldId="317"/>
            <ac:spMk id="10" creationId="{13962B88-9E28-6DC9-C888-799645E83A1D}"/>
          </ac:spMkLst>
        </pc:spChg>
      </pc:sldChg>
    </pc:docChg>
  </pc:docChgLst>
  <pc:docChgLst>
    <pc:chgData name="Katrina Arras" userId="7115c3255e4239b3" providerId="Windows Live" clId="Web-{A2C86414-55B2-4FB9-87B4-A1D64E5D809F}"/>
    <pc:docChg chg="addSld delSld modSld">
      <pc:chgData name="Katrina Arras" userId="7115c3255e4239b3" providerId="Windows Live" clId="Web-{A2C86414-55B2-4FB9-87B4-A1D64E5D809F}" dt="2024-09-29T20:27:39.821" v="3"/>
      <pc:docMkLst>
        <pc:docMk/>
      </pc:docMkLst>
      <pc:sldChg chg="del">
        <pc:chgData name="Katrina Arras" userId="7115c3255e4239b3" providerId="Windows Live" clId="Web-{A2C86414-55B2-4FB9-87B4-A1D64E5D809F}" dt="2024-09-29T20:27:39.821" v="3"/>
        <pc:sldMkLst>
          <pc:docMk/>
          <pc:sldMk cId="0" sldId="318"/>
        </pc:sldMkLst>
      </pc:sldChg>
      <pc:sldChg chg="modSp add">
        <pc:chgData name="Katrina Arras" userId="7115c3255e4239b3" providerId="Windows Live" clId="Web-{A2C86414-55B2-4FB9-87B4-A1D64E5D809F}" dt="2024-09-29T20:27:36.977" v="2" actId="20577"/>
        <pc:sldMkLst>
          <pc:docMk/>
          <pc:sldMk cId="2284821324" sldId="330"/>
        </pc:sldMkLst>
        <pc:spChg chg="mod">
          <ac:chgData name="Katrina Arras" userId="7115c3255e4239b3" providerId="Windows Live" clId="Web-{A2C86414-55B2-4FB9-87B4-A1D64E5D809F}" dt="2024-09-29T20:27:36.977" v="2" actId="20577"/>
          <ac:spMkLst>
            <pc:docMk/>
            <pc:sldMk cId="2284821324" sldId="330"/>
            <ac:spMk id="77" creationId="{00000000-0000-0000-0000-000000000000}"/>
          </ac:spMkLst>
        </pc:spChg>
      </pc:sldChg>
    </pc:docChg>
  </pc:docChgLst>
  <pc:docChgLst>
    <pc:chgData name="Katrina Arras" userId="7115c3255e4239b3" providerId="Windows Live" clId="Web-{C0C66A4A-92E4-ADD5-DFBC-239DCE48C2A8}"/>
    <pc:docChg chg="modSld">
      <pc:chgData name="Katrina Arras" userId="7115c3255e4239b3" providerId="Windows Live" clId="Web-{C0C66A4A-92E4-ADD5-DFBC-239DCE48C2A8}" dt="2024-09-30T01:10:44.032" v="2" actId="20577"/>
      <pc:docMkLst>
        <pc:docMk/>
      </pc:docMkLst>
      <pc:sldChg chg="modSp">
        <pc:chgData name="Katrina Arras" userId="7115c3255e4239b3" providerId="Windows Live" clId="Web-{C0C66A4A-92E4-ADD5-DFBC-239DCE48C2A8}" dt="2024-09-30T01:10:44.032" v="2" actId="20577"/>
        <pc:sldMkLst>
          <pc:docMk/>
          <pc:sldMk cId="0" sldId="257"/>
        </pc:sldMkLst>
        <pc:spChg chg="mod">
          <ac:chgData name="Katrina Arras" userId="7115c3255e4239b3" providerId="Windows Live" clId="Web-{C0C66A4A-92E4-ADD5-DFBC-239DCE48C2A8}" dt="2024-09-30T01:10:44.032" v="2" actId="20577"/>
          <ac:spMkLst>
            <pc:docMk/>
            <pc:sldMk cId="0" sldId="257"/>
            <ac:spMk id="54" creationId="{00000000-0000-0000-0000-000000000000}"/>
          </ac:spMkLst>
        </pc:spChg>
      </pc:sldChg>
    </pc:docChg>
  </pc:docChgLst>
  <pc:docChgLst>
    <pc:chgData name="Roger Groom" userId="21ba787ba40c0be6" providerId="Windows Live" clId="Web-{26B8A402-323D-C1AF-8172-6B82DBC2165E}"/>
    <pc:docChg chg="modSld">
      <pc:chgData name="Roger Groom" userId="21ba787ba40c0be6" providerId="Windows Live" clId="Web-{26B8A402-323D-C1AF-8172-6B82DBC2165E}" dt="2024-10-07T16:31:55.499" v="0"/>
      <pc:docMkLst>
        <pc:docMk/>
      </pc:docMkLst>
      <pc:sldChg chg="addSp">
        <pc:chgData name="Roger Groom" userId="21ba787ba40c0be6" providerId="Windows Live" clId="Web-{26B8A402-323D-C1AF-8172-6B82DBC2165E}" dt="2024-10-07T16:31:55.499" v="0"/>
        <pc:sldMkLst>
          <pc:docMk/>
          <pc:sldMk cId="0" sldId="334"/>
        </pc:sldMkLst>
        <pc:spChg chg="add">
          <ac:chgData name="Roger Groom" userId="21ba787ba40c0be6" providerId="Windows Live" clId="Web-{26B8A402-323D-C1AF-8172-6B82DBC2165E}" dt="2024-10-07T16:31:55.499" v="0"/>
          <ac:spMkLst>
            <pc:docMk/>
            <pc:sldMk cId="0" sldId="334"/>
            <ac:spMk id="3" creationId="{D3471D75-31A1-E022-F4C7-F5BD59F399AF}"/>
          </ac:spMkLst>
        </pc:spChg>
      </pc:sldChg>
    </pc:docChg>
  </pc:docChgLst>
  <pc:docChgLst>
    <pc:chgData name="Katrina Arras" userId="7115c3255e4239b3" providerId="Windows Live" clId="Web-{E345248F-4F22-6656-A9F5-1853DD9522AB}"/>
    <pc:docChg chg="modSld">
      <pc:chgData name="Katrina Arras" userId="7115c3255e4239b3" providerId="Windows Live" clId="Web-{E345248F-4F22-6656-A9F5-1853DD9522AB}" dt="2024-10-04T17:56:39.528" v="36"/>
      <pc:docMkLst>
        <pc:docMk/>
      </pc:docMkLst>
      <pc:sldChg chg="addSp delSp">
        <pc:chgData name="Katrina Arras" userId="7115c3255e4239b3" providerId="Windows Live" clId="Web-{E345248F-4F22-6656-A9F5-1853DD9522AB}" dt="2024-10-04T17:53:33.959" v="2"/>
        <pc:sldMkLst>
          <pc:docMk/>
          <pc:sldMk cId="0" sldId="257"/>
        </pc:sldMkLst>
        <pc:spChg chg="del">
          <ac:chgData name="Katrina Arras" userId="7115c3255e4239b3" providerId="Windows Live" clId="Web-{E345248F-4F22-6656-A9F5-1853DD9522AB}" dt="2024-10-04T17:53:26.537" v="1"/>
          <ac:spMkLst>
            <pc:docMk/>
            <pc:sldMk cId="0" sldId="257"/>
            <ac:spMk id="3" creationId="{86EF57DB-8DE2-053B-E12E-161A5FEAB418}"/>
          </ac:spMkLst>
        </pc:spChg>
        <pc:spChg chg="add">
          <ac:chgData name="Katrina Arras" userId="7115c3255e4239b3" providerId="Windows Live" clId="Web-{E345248F-4F22-6656-A9F5-1853DD9522AB}" dt="2024-10-04T17:53:33.959" v="2"/>
          <ac:spMkLst>
            <pc:docMk/>
            <pc:sldMk cId="0" sldId="257"/>
            <ac:spMk id="6" creationId="{9B914327-0038-BFC6-C360-EDAB023334C9}"/>
          </ac:spMkLst>
        </pc:spChg>
      </pc:sldChg>
      <pc:sldChg chg="addSp delSp">
        <pc:chgData name="Katrina Arras" userId="7115c3255e4239b3" providerId="Windows Live" clId="Web-{E345248F-4F22-6656-A9F5-1853DD9522AB}" dt="2024-10-04T17:53:45.366" v="6"/>
        <pc:sldMkLst>
          <pc:docMk/>
          <pc:sldMk cId="0" sldId="259"/>
        </pc:sldMkLst>
        <pc:spChg chg="del">
          <ac:chgData name="Katrina Arras" userId="7115c3255e4239b3" providerId="Windows Live" clId="Web-{E345248F-4F22-6656-A9F5-1853DD9522AB}" dt="2024-10-04T17:53:44.412" v="5"/>
          <ac:spMkLst>
            <pc:docMk/>
            <pc:sldMk cId="0" sldId="259"/>
            <ac:spMk id="3" creationId="{BB29F8CF-4E94-EC67-3D4D-B358054DA0D1}"/>
          </ac:spMkLst>
        </pc:spChg>
        <pc:spChg chg="add">
          <ac:chgData name="Katrina Arras" userId="7115c3255e4239b3" providerId="Windows Live" clId="Web-{E345248F-4F22-6656-A9F5-1853DD9522AB}" dt="2024-10-04T17:53:45.366" v="6"/>
          <ac:spMkLst>
            <pc:docMk/>
            <pc:sldMk cId="0" sldId="259"/>
            <ac:spMk id="6" creationId="{E9B7F44B-B50D-B954-A6D9-C2020BAF858D}"/>
          </ac:spMkLst>
        </pc:spChg>
      </pc:sldChg>
      <pc:sldChg chg="addSp delSp">
        <pc:chgData name="Katrina Arras" userId="7115c3255e4239b3" providerId="Windows Live" clId="Web-{E345248F-4F22-6656-A9F5-1853DD9522AB}" dt="2024-10-04T17:53:53.835" v="8"/>
        <pc:sldMkLst>
          <pc:docMk/>
          <pc:sldMk cId="0" sldId="260"/>
        </pc:sldMkLst>
        <pc:spChg chg="del">
          <ac:chgData name="Katrina Arras" userId="7115c3255e4239b3" providerId="Windows Live" clId="Web-{E345248F-4F22-6656-A9F5-1853DD9522AB}" dt="2024-10-04T17:53:52.866" v="7"/>
          <ac:spMkLst>
            <pc:docMk/>
            <pc:sldMk cId="0" sldId="260"/>
            <ac:spMk id="4" creationId="{655369EA-0ACB-EFC3-C731-FBBFE426CB7B}"/>
          </ac:spMkLst>
        </pc:spChg>
        <pc:spChg chg="add">
          <ac:chgData name="Katrina Arras" userId="7115c3255e4239b3" providerId="Windows Live" clId="Web-{E345248F-4F22-6656-A9F5-1853DD9522AB}" dt="2024-10-04T17:53:53.835" v="8"/>
          <ac:spMkLst>
            <pc:docMk/>
            <pc:sldMk cId="0" sldId="260"/>
            <ac:spMk id="6" creationId="{4CBA5491-0BF8-3B35-68DE-21A0C97FC8E4}"/>
          </ac:spMkLst>
        </pc:spChg>
      </pc:sldChg>
      <pc:sldChg chg="addSp delSp">
        <pc:chgData name="Katrina Arras" userId="7115c3255e4239b3" providerId="Windows Live" clId="Web-{E345248F-4F22-6656-A9F5-1853DD9522AB}" dt="2024-10-04T17:53:59.225" v="10"/>
        <pc:sldMkLst>
          <pc:docMk/>
          <pc:sldMk cId="0" sldId="261"/>
        </pc:sldMkLst>
        <pc:spChg chg="del">
          <ac:chgData name="Katrina Arras" userId="7115c3255e4239b3" providerId="Windows Live" clId="Web-{E345248F-4F22-6656-A9F5-1853DD9522AB}" dt="2024-10-04T17:53:58.319" v="9"/>
          <ac:spMkLst>
            <pc:docMk/>
            <pc:sldMk cId="0" sldId="261"/>
            <ac:spMk id="4" creationId="{0362DBB6-9E39-29E3-E04D-B6ABAD436027}"/>
          </ac:spMkLst>
        </pc:spChg>
        <pc:spChg chg="add">
          <ac:chgData name="Katrina Arras" userId="7115c3255e4239b3" providerId="Windows Live" clId="Web-{E345248F-4F22-6656-A9F5-1853DD9522AB}" dt="2024-10-04T17:53:59.225" v="10"/>
          <ac:spMkLst>
            <pc:docMk/>
            <pc:sldMk cId="0" sldId="261"/>
            <ac:spMk id="6" creationId="{8BB35DF3-F8AC-125D-E3B3-E6965F7A8D3F}"/>
          </ac:spMkLst>
        </pc:spChg>
      </pc:sldChg>
      <pc:sldChg chg="addSp delSp modSp">
        <pc:chgData name="Katrina Arras" userId="7115c3255e4239b3" providerId="Windows Live" clId="Web-{E345248F-4F22-6656-A9F5-1853DD9522AB}" dt="2024-10-04T17:55:24.150" v="18"/>
        <pc:sldMkLst>
          <pc:docMk/>
          <pc:sldMk cId="0" sldId="262"/>
        </pc:sldMkLst>
        <pc:spChg chg="del mod">
          <ac:chgData name="Katrina Arras" userId="7115c3255e4239b3" providerId="Windows Live" clId="Web-{E345248F-4F22-6656-A9F5-1853DD9522AB}" dt="2024-10-04T17:55:23.229" v="17"/>
          <ac:spMkLst>
            <pc:docMk/>
            <pc:sldMk cId="0" sldId="262"/>
            <ac:spMk id="5" creationId="{0D06C497-CD58-0C63-9A7C-3D9EF66F85A4}"/>
          </ac:spMkLst>
        </pc:spChg>
        <pc:spChg chg="add">
          <ac:chgData name="Katrina Arras" userId="7115c3255e4239b3" providerId="Windows Live" clId="Web-{E345248F-4F22-6656-A9F5-1853DD9522AB}" dt="2024-10-04T17:55:24.150" v="18"/>
          <ac:spMkLst>
            <pc:docMk/>
            <pc:sldMk cId="0" sldId="262"/>
            <ac:spMk id="7" creationId="{9B563E21-656D-7FD2-C48B-8AE0ACEE4633}"/>
          </ac:spMkLst>
        </pc:spChg>
        <pc:picChg chg="mod">
          <ac:chgData name="Katrina Arras" userId="7115c3255e4239b3" providerId="Windows Live" clId="Web-{E345248F-4F22-6656-A9F5-1853DD9522AB}" dt="2024-10-04T17:54:57.915" v="14" actId="1076"/>
          <ac:picMkLst>
            <pc:docMk/>
            <pc:sldMk cId="0" sldId="262"/>
            <ac:picMk id="2" creationId="{26599EFA-51E8-D93A-5E82-8D8F075D1777}"/>
          </ac:picMkLst>
        </pc:picChg>
      </pc:sldChg>
      <pc:sldChg chg="addSp delSp">
        <pc:chgData name="Katrina Arras" userId="7115c3255e4239b3" providerId="Windows Live" clId="Web-{E345248F-4F22-6656-A9F5-1853DD9522AB}" dt="2024-10-04T17:55:38.042" v="20"/>
        <pc:sldMkLst>
          <pc:docMk/>
          <pc:sldMk cId="0" sldId="264"/>
        </pc:sldMkLst>
        <pc:spChg chg="del">
          <ac:chgData name="Katrina Arras" userId="7115c3255e4239b3" providerId="Windows Live" clId="Web-{E345248F-4F22-6656-A9F5-1853DD9522AB}" dt="2024-10-04T17:55:37.088" v="19"/>
          <ac:spMkLst>
            <pc:docMk/>
            <pc:sldMk cId="0" sldId="264"/>
            <ac:spMk id="5" creationId="{A226F183-64FA-4AFE-F33C-70C11B036279}"/>
          </ac:spMkLst>
        </pc:spChg>
        <pc:spChg chg="add">
          <ac:chgData name="Katrina Arras" userId="7115c3255e4239b3" providerId="Windows Live" clId="Web-{E345248F-4F22-6656-A9F5-1853DD9522AB}" dt="2024-10-04T17:55:38.042" v="20"/>
          <ac:spMkLst>
            <pc:docMk/>
            <pc:sldMk cId="0" sldId="264"/>
            <ac:spMk id="7" creationId="{AAB2B0D6-4779-1C48-E55C-001BB65280F9}"/>
          </ac:spMkLst>
        </pc:spChg>
      </pc:sldChg>
      <pc:sldChg chg="addSp delSp">
        <pc:chgData name="Katrina Arras" userId="7115c3255e4239b3" providerId="Windows Live" clId="Web-{E345248F-4F22-6656-A9F5-1853DD9522AB}" dt="2024-10-04T17:55:46.151" v="22"/>
        <pc:sldMkLst>
          <pc:docMk/>
          <pc:sldMk cId="0" sldId="265"/>
        </pc:sldMkLst>
        <pc:spChg chg="del">
          <ac:chgData name="Katrina Arras" userId="7115c3255e4239b3" providerId="Windows Live" clId="Web-{E345248F-4F22-6656-A9F5-1853DD9522AB}" dt="2024-10-04T17:55:45.276" v="21"/>
          <ac:spMkLst>
            <pc:docMk/>
            <pc:sldMk cId="0" sldId="265"/>
            <ac:spMk id="5" creationId="{AE385FCA-E260-F8F3-DB6C-9D97DCB442B7}"/>
          </ac:spMkLst>
        </pc:spChg>
        <pc:spChg chg="add">
          <ac:chgData name="Katrina Arras" userId="7115c3255e4239b3" providerId="Windows Live" clId="Web-{E345248F-4F22-6656-A9F5-1853DD9522AB}" dt="2024-10-04T17:55:46.151" v="22"/>
          <ac:spMkLst>
            <pc:docMk/>
            <pc:sldMk cId="0" sldId="265"/>
            <ac:spMk id="7" creationId="{72766A97-7E57-08B3-0DA6-3C4B54F01F37}"/>
          </ac:spMkLst>
        </pc:spChg>
      </pc:sldChg>
      <pc:sldChg chg="addSp delSp">
        <pc:chgData name="Katrina Arras" userId="7115c3255e4239b3" providerId="Windows Live" clId="Web-{E345248F-4F22-6656-A9F5-1853DD9522AB}" dt="2024-10-04T17:56:11.340" v="26"/>
        <pc:sldMkLst>
          <pc:docMk/>
          <pc:sldMk cId="0" sldId="296"/>
        </pc:sldMkLst>
        <pc:spChg chg="del">
          <ac:chgData name="Katrina Arras" userId="7115c3255e4239b3" providerId="Windows Live" clId="Web-{E345248F-4F22-6656-A9F5-1853DD9522AB}" dt="2024-10-04T17:56:10.308" v="25"/>
          <ac:spMkLst>
            <pc:docMk/>
            <pc:sldMk cId="0" sldId="296"/>
            <ac:spMk id="2" creationId="{EC113F08-558E-3D10-D15F-E8C7DAC900F8}"/>
          </ac:spMkLst>
        </pc:spChg>
        <pc:spChg chg="add">
          <ac:chgData name="Katrina Arras" userId="7115c3255e4239b3" providerId="Windows Live" clId="Web-{E345248F-4F22-6656-A9F5-1853DD9522AB}" dt="2024-10-04T17:56:11.340" v="26"/>
          <ac:spMkLst>
            <pc:docMk/>
            <pc:sldMk cId="0" sldId="296"/>
            <ac:spMk id="7" creationId="{E64B3461-84DF-E1DD-1A06-49B8D817B02D}"/>
          </ac:spMkLst>
        </pc:spChg>
      </pc:sldChg>
      <pc:sldChg chg="addSp delSp">
        <pc:chgData name="Katrina Arras" userId="7115c3255e4239b3" providerId="Windows Live" clId="Web-{E345248F-4F22-6656-A9F5-1853DD9522AB}" dt="2024-10-04T17:56:39.528" v="36"/>
        <pc:sldMkLst>
          <pc:docMk/>
          <pc:sldMk cId="0" sldId="301"/>
        </pc:sldMkLst>
        <pc:spChg chg="del">
          <ac:chgData name="Katrina Arras" userId="7115c3255e4239b3" providerId="Windows Live" clId="Web-{E345248F-4F22-6656-A9F5-1853DD9522AB}" dt="2024-10-04T17:56:38.700" v="35"/>
          <ac:spMkLst>
            <pc:docMk/>
            <pc:sldMk cId="0" sldId="301"/>
            <ac:spMk id="2" creationId="{A307368C-E01C-FCCD-0FD9-A1119277FE7E}"/>
          </ac:spMkLst>
        </pc:spChg>
        <pc:spChg chg="add">
          <ac:chgData name="Katrina Arras" userId="7115c3255e4239b3" providerId="Windows Live" clId="Web-{E345248F-4F22-6656-A9F5-1853DD9522AB}" dt="2024-10-04T17:56:39.528" v="36"/>
          <ac:spMkLst>
            <pc:docMk/>
            <pc:sldMk cId="0" sldId="301"/>
            <ac:spMk id="4" creationId="{52E9FEA8-7EA6-6BF1-AA71-EF20F587D8F4}"/>
          </ac:spMkLst>
        </pc:spChg>
      </pc:sldChg>
      <pc:sldChg chg="modSp">
        <pc:chgData name="Katrina Arras" userId="7115c3255e4239b3" providerId="Windows Live" clId="Web-{E345248F-4F22-6656-A9F5-1853DD9522AB}" dt="2024-10-04T17:53:09.395" v="0" actId="1076"/>
        <pc:sldMkLst>
          <pc:docMk/>
          <pc:sldMk cId="1949920859" sldId="311"/>
        </pc:sldMkLst>
        <pc:spChg chg="mod">
          <ac:chgData name="Katrina Arras" userId="7115c3255e4239b3" providerId="Windows Live" clId="Web-{E345248F-4F22-6656-A9F5-1853DD9522AB}" dt="2024-10-04T17:53:09.395" v="0" actId="1076"/>
          <ac:spMkLst>
            <pc:docMk/>
            <pc:sldMk cId="1949920859" sldId="311"/>
            <ac:spMk id="2" creationId="{F88B4011-3A0A-E01F-74D3-818F3A01732F}"/>
          </ac:spMkLst>
        </pc:spChg>
      </pc:sldChg>
      <pc:sldChg chg="addSp delSp">
        <pc:chgData name="Katrina Arras" userId="7115c3255e4239b3" providerId="Windows Live" clId="Web-{E345248F-4F22-6656-A9F5-1853DD9522AB}" dt="2024-10-04T17:53:38.584" v="4"/>
        <pc:sldMkLst>
          <pc:docMk/>
          <pc:sldMk cId="3623898258" sldId="312"/>
        </pc:sldMkLst>
        <pc:spChg chg="del">
          <ac:chgData name="Katrina Arras" userId="7115c3255e4239b3" providerId="Windows Live" clId="Web-{E345248F-4F22-6656-A9F5-1853DD9522AB}" dt="2024-10-04T17:53:37.568" v="3"/>
          <ac:spMkLst>
            <pc:docMk/>
            <pc:sldMk cId="3623898258" sldId="312"/>
            <ac:spMk id="2" creationId="{6149CC69-7524-3CBF-741C-B1A701AA4D20}"/>
          </ac:spMkLst>
        </pc:spChg>
        <pc:spChg chg="add">
          <ac:chgData name="Katrina Arras" userId="7115c3255e4239b3" providerId="Windows Live" clId="Web-{E345248F-4F22-6656-A9F5-1853DD9522AB}" dt="2024-10-04T17:53:38.584" v="4"/>
          <ac:spMkLst>
            <pc:docMk/>
            <pc:sldMk cId="3623898258" sldId="312"/>
            <ac:spMk id="6" creationId="{A3156F52-D4C6-18D7-10DB-DC9D35A87FD9}"/>
          </ac:spMkLst>
        </pc:spChg>
      </pc:sldChg>
      <pc:sldChg chg="addSp delSp">
        <pc:chgData name="Katrina Arras" userId="7115c3255e4239b3" providerId="Windows Live" clId="Web-{E345248F-4F22-6656-A9F5-1853DD9522AB}" dt="2024-10-04T17:56:15.996" v="28"/>
        <pc:sldMkLst>
          <pc:docMk/>
          <pc:sldMk cId="4131971881" sldId="319"/>
        </pc:sldMkLst>
        <pc:spChg chg="del">
          <ac:chgData name="Katrina Arras" userId="7115c3255e4239b3" providerId="Windows Live" clId="Web-{E345248F-4F22-6656-A9F5-1853DD9522AB}" dt="2024-10-04T17:56:15.012" v="27"/>
          <ac:spMkLst>
            <pc:docMk/>
            <pc:sldMk cId="4131971881" sldId="319"/>
            <ac:spMk id="3" creationId="{03269A5D-3275-117F-7696-9C1424352C56}"/>
          </ac:spMkLst>
        </pc:spChg>
        <pc:spChg chg="add">
          <ac:chgData name="Katrina Arras" userId="7115c3255e4239b3" providerId="Windows Live" clId="Web-{E345248F-4F22-6656-A9F5-1853DD9522AB}" dt="2024-10-04T17:56:15.996" v="28"/>
          <ac:spMkLst>
            <pc:docMk/>
            <pc:sldMk cId="4131971881" sldId="319"/>
            <ac:spMk id="8" creationId="{6E02CBAD-D4C8-982C-9781-581E349C95D1}"/>
          </ac:spMkLst>
        </pc:spChg>
      </pc:sldChg>
      <pc:sldChg chg="addSp delSp">
        <pc:chgData name="Katrina Arras" userId="7115c3255e4239b3" providerId="Windows Live" clId="Web-{E345248F-4F22-6656-A9F5-1853DD9522AB}" dt="2024-10-04T17:56:05.293" v="24"/>
        <pc:sldMkLst>
          <pc:docMk/>
          <pc:sldMk cId="1153697517" sldId="321"/>
        </pc:sldMkLst>
        <pc:spChg chg="del">
          <ac:chgData name="Katrina Arras" userId="7115c3255e4239b3" providerId="Windows Live" clId="Web-{E345248F-4F22-6656-A9F5-1853DD9522AB}" dt="2024-10-04T17:56:04.496" v="23"/>
          <ac:spMkLst>
            <pc:docMk/>
            <pc:sldMk cId="1153697517" sldId="321"/>
            <ac:spMk id="3" creationId="{CD367FD2-82DB-2408-05AC-FBC7CF2173A5}"/>
          </ac:spMkLst>
        </pc:spChg>
        <pc:spChg chg="add">
          <ac:chgData name="Katrina Arras" userId="7115c3255e4239b3" providerId="Windows Live" clId="Web-{E345248F-4F22-6656-A9F5-1853DD9522AB}" dt="2024-10-04T17:56:05.293" v="24"/>
          <ac:spMkLst>
            <pc:docMk/>
            <pc:sldMk cId="1153697517" sldId="321"/>
            <ac:spMk id="8" creationId="{35210229-F37D-0462-8DEF-6DD97E0557DA}"/>
          </ac:spMkLst>
        </pc:spChg>
      </pc:sldChg>
      <pc:sldChg chg="addSp delSp">
        <pc:chgData name="Katrina Arras" userId="7115c3255e4239b3" providerId="Windows Live" clId="Web-{E345248F-4F22-6656-A9F5-1853DD9522AB}" dt="2024-10-04T17:56:22.153" v="30"/>
        <pc:sldMkLst>
          <pc:docMk/>
          <pc:sldMk cId="1154703571" sldId="327"/>
        </pc:sldMkLst>
        <pc:spChg chg="del">
          <ac:chgData name="Katrina Arras" userId="7115c3255e4239b3" providerId="Windows Live" clId="Web-{E345248F-4F22-6656-A9F5-1853DD9522AB}" dt="2024-10-04T17:56:21.262" v="29"/>
          <ac:spMkLst>
            <pc:docMk/>
            <pc:sldMk cId="1154703571" sldId="327"/>
            <ac:spMk id="4" creationId="{BF10D1AC-0EBF-4EF8-C03C-CE200503BC0C}"/>
          </ac:spMkLst>
        </pc:spChg>
        <pc:spChg chg="add">
          <ac:chgData name="Katrina Arras" userId="7115c3255e4239b3" providerId="Windows Live" clId="Web-{E345248F-4F22-6656-A9F5-1853DD9522AB}" dt="2024-10-04T17:56:22.153" v="30"/>
          <ac:spMkLst>
            <pc:docMk/>
            <pc:sldMk cId="1154703571" sldId="327"/>
            <ac:spMk id="6" creationId="{54470B5E-C2AD-1104-1BA7-12FFF97BB65A}"/>
          </ac:spMkLst>
        </pc:spChg>
      </pc:sldChg>
      <pc:sldChg chg="addSp delSp">
        <pc:chgData name="Katrina Arras" userId="7115c3255e4239b3" providerId="Windows Live" clId="Web-{E345248F-4F22-6656-A9F5-1853DD9522AB}" dt="2024-10-04T17:56:28.684" v="32"/>
        <pc:sldMkLst>
          <pc:docMk/>
          <pc:sldMk cId="2144935968" sldId="328"/>
        </pc:sldMkLst>
        <pc:spChg chg="del">
          <ac:chgData name="Katrina Arras" userId="7115c3255e4239b3" providerId="Windows Live" clId="Web-{E345248F-4F22-6656-A9F5-1853DD9522AB}" dt="2024-10-04T17:56:27.747" v="31"/>
          <ac:spMkLst>
            <pc:docMk/>
            <pc:sldMk cId="2144935968" sldId="328"/>
            <ac:spMk id="6" creationId="{BC9E9567-CD35-5B2D-A6A9-8516E4F34BD1}"/>
          </ac:spMkLst>
        </pc:spChg>
        <pc:spChg chg="add">
          <ac:chgData name="Katrina Arras" userId="7115c3255e4239b3" providerId="Windows Live" clId="Web-{E345248F-4F22-6656-A9F5-1853DD9522AB}" dt="2024-10-04T17:56:28.684" v="32"/>
          <ac:spMkLst>
            <pc:docMk/>
            <pc:sldMk cId="2144935968" sldId="328"/>
            <ac:spMk id="8" creationId="{AD349BCC-D624-1F2B-AAE2-622328303993}"/>
          </ac:spMkLst>
        </pc:spChg>
      </pc:sldChg>
      <pc:sldChg chg="addSp delSp">
        <pc:chgData name="Katrina Arras" userId="7115c3255e4239b3" providerId="Windows Live" clId="Web-{E345248F-4F22-6656-A9F5-1853DD9522AB}" dt="2024-10-04T17:56:33.919" v="34"/>
        <pc:sldMkLst>
          <pc:docMk/>
          <pc:sldMk cId="3066333131" sldId="329"/>
        </pc:sldMkLst>
        <pc:spChg chg="del">
          <ac:chgData name="Katrina Arras" userId="7115c3255e4239b3" providerId="Windows Live" clId="Web-{E345248F-4F22-6656-A9F5-1853DD9522AB}" dt="2024-10-04T17:56:32.950" v="33"/>
          <ac:spMkLst>
            <pc:docMk/>
            <pc:sldMk cId="3066333131" sldId="329"/>
            <ac:spMk id="3" creationId="{22561CCF-ADCE-56BD-50E0-57D239A62004}"/>
          </ac:spMkLst>
        </pc:spChg>
        <pc:spChg chg="add">
          <ac:chgData name="Katrina Arras" userId="7115c3255e4239b3" providerId="Windows Live" clId="Web-{E345248F-4F22-6656-A9F5-1853DD9522AB}" dt="2024-10-04T17:56:33.919" v="34"/>
          <ac:spMkLst>
            <pc:docMk/>
            <pc:sldMk cId="3066333131" sldId="329"/>
            <ac:spMk id="7" creationId="{D7ECDE27-22F2-A7E5-2E0B-3727F5A728F9}"/>
          </ac:spMkLst>
        </pc:spChg>
      </pc:sldChg>
      <pc:sldChg chg="addSp delSp">
        <pc:chgData name="Katrina Arras" userId="7115c3255e4239b3" providerId="Windows Live" clId="Web-{E345248F-4F22-6656-A9F5-1853DD9522AB}" dt="2024-10-04T17:55:12.916" v="16"/>
        <pc:sldMkLst>
          <pc:docMk/>
          <pc:sldMk cId="3080281743" sldId="331"/>
        </pc:sldMkLst>
        <pc:spChg chg="del">
          <ac:chgData name="Katrina Arras" userId="7115c3255e4239b3" providerId="Windows Live" clId="Web-{E345248F-4F22-6656-A9F5-1853DD9522AB}" dt="2024-10-04T17:55:12.009" v="15"/>
          <ac:spMkLst>
            <pc:docMk/>
            <pc:sldMk cId="3080281743" sldId="331"/>
            <ac:spMk id="5" creationId="{0D06C497-CD58-0C63-9A7C-3D9EF66F85A4}"/>
          </ac:spMkLst>
        </pc:spChg>
        <pc:spChg chg="add">
          <ac:chgData name="Katrina Arras" userId="7115c3255e4239b3" providerId="Windows Live" clId="Web-{E345248F-4F22-6656-A9F5-1853DD9522AB}" dt="2024-10-04T17:55:12.916" v="16"/>
          <ac:spMkLst>
            <pc:docMk/>
            <pc:sldMk cId="3080281743" sldId="331"/>
            <ac:spMk id="7" creationId="{545FD0E7-030C-B8E4-67DA-39F5431CC4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akeout.org/resources/nodate/index.html#:~:text=to%20Shake%20Out%22-,P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achingiselementary.blogspot.com/2011/11/fire-drills-safety-is-free.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earthquake.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s.usgs.gov/gip/dynamic/slab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s.usgs.gov/gip/dynamic/understanding.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WestcoastSeaplates.sv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arthobservatory.nasa.gov/images/81711/salton-trough"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s.usgs.gov/gip/dynamic/understanding.html#anchor17278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ps.gov/media/photo/gallery-item.htm?pg=6323516&amp;id=7c979cd9-db8e-4d44-a3c5-2ff61669f470&amp;gid=A83922BE-6F3D-45B7-889F-7051CD4FC3C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ps.gov/media/photo/gallery-item.htm?pg=6323516&amp;id=7c979cd9-db8e-4d44-a3c5-2ff61669f470&amp;gid=A83922BE-6F3D-45B7-889F-7051CD4FC3C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sgs.maps.arcgis.com/apps/webappviewer/index.html?id=5a6038b3a1684561a9b0aadf88412fc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pnsn.org/earthquakes/recent?full_screen=tru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eologyportal.dnr.wa.gov/2d-view#natural_hazards?-13901795,-13407706,5921636,6148195?Earthquakes,Seismogenic_Features,Active_Faults,_Known_or_Suspected"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usgs.gov/faqs/what-lidar-data-and-where-can-i-download-it#:~:text=Light%20Detection%20and%20Ranging%20" TargetMode="External"/><Relationship Id="rId4" Type="http://schemas.openxmlformats.org/officeDocument/2006/relationships/hyperlink" Target="https://www.flickr.com/photos/wastatednr/5114870026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nsn.org/earthquakes/recent?full_screen=tru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nsn.org/earthquakes/recent?full_screen=tru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static.temblor.net/wp-content/uploads/2021/04/CA-major-faults.jp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tatic.temblor.net/wp-content/uploads/2021/04/CA-major-faults.jp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en.wikipedia.org/wiki/Aseismic_creep#/media/File:Aseismic_creep_in_Parkfield.jp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5BgKKutxB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cFy3uJYctZ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NJZqREPc9k0&amp;t=225s"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youtube.com/watch?v=cFy3uJYctZs" TargetMode="External"/><Relationship Id="rId4" Type="http://schemas.openxmlformats.org/officeDocument/2006/relationships/hyperlink" Target="https://www.youtube.com/@ASDschool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usgs.gov/programs/earthquake-hazards/science/2023-50-state-long-term-national-seismic-hazard-model-0#overvie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usgs.gov/programs/earthquake-hazards/science/2023-50-state-long-term-national-seismic-hazard-model-0#overview"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file/d/1ZSnjJY34GVvTJCyYB908pbDSXBC5F_cZ/view?usp=shar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myshake.berkeley.edu/"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rive.google.com/drive/folders/1Jt3m3AuHWwSDYJPZOj5FJqj626gyI7E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8be12785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8be12785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solidFill>
                  <a:schemeClr val="dk1"/>
                </a:solidFill>
              </a:rPr>
              <a:t>TEACHER NOTE:</a:t>
            </a:r>
            <a:r>
              <a:rPr lang="en" dirty="0"/>
              <a:t> Tell students that today they are taking part in an earthquake drill and will practice how to protect themselves during an earthquake. If you are teaching this lesson as part of the Great </a:t>
            </a:r>
            <a:r>
              <a:rPr lang="en" dirty="0" err="1"/>
              <a:t>ShakeOut</a:t>
            </a:r>
            <a:r>
              <a:rPr lang="en" dirty="0"/>
              <a:t>, tell students that millions of people in countries around the world take part in the Great </a:t>
            </a:r>
            <a:r>
              <a:rPr lang="en" dirty="0" err="1"/>
              <a:t>ShakeOut</a:t>
            </a:r>
            <a:r>
              <a:rPr lang="en" dirty="0"/>
              <a:t> on the 3rd Thursday of October every year.</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IMAGES: </a:t>
            </a:r>
            <a:r>
              <a:rPr lang="en" u="sng" dirty="0">
                <a:solidFill>
                  <a:schemeClr val="hlink"/>
                </a:solidFill>
                <a:hlinkClick r:id="rId3"/>
              </a:rPr>
              <a:t>https://www.shakeout.org/resources/nodate/index.html#:~:text=to%20Shake%20Out%22-,PNG</a:t>
            </a:r>
            <a:r>
              <a:rPr lang="en" dirty="0"/>
              <a:t> </a:t>
            </a:r>
            <a:endParaRPr dirty="0"/>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spcBef>
                <a:spcPts val="0"/>
              </a:spcBef>
              <a:spcAft>
                <a:spcPts val="0"/>
              </a:spcAft>
              <a:buNone/>
            </a:pPr>
            <a:endParaRPr/>
          </a:p>
          <a:p>
            <a:pPr marL="0" lvl="0" indent="0" algn="l" rtl="0">
              <a:spcBef>
                <a:spcPts val="0"/>
              </a:spcBef>
              <a:spcAft>
                <a:spcPts val="0"/>
              </a:spcAft>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damaging shaking arrives during an earthquake. </a:t>
            </a:r>
            <a:endParaRPr/>
          </a:p>
          <a:p>
            <a:pPr marL="0" lvl="0" indent="0" algn="l" rtl="0">
              <a:spcBef>
                <a:spcPts val="0"/>
              </a:spcBef>
              <a:spcAft>
                <a:spcPts val="0"/>
              </a:spcAft>
              <a:buNone/>
            </a:pPr>
            <a:endParaRPr/>
          </a:p>
          <a:p>
            <a:pPr marL="0" lvl="0" indent="0" algn="l" rtl="0">
              <a:spcBef>
                <a:spcPts val="0"/>
              </a:spcBef>
              <a:spcAft>
                <a:spcPts val="0"/>
              </a:spcAft>
              <a:buNone/>
            </a:pPr>
            <a:r>
              <a:rPr lang="en"/>
              <a:t>IMAGES:  </a:t>
            </a:r>
            <a:r>
              <a:rPr lang="en" u="sng">
                <a:solidFill>
                  <a:schemeClr val="hlink"/>
                </a:solidFill>
                <a:hlinkClick r:id="rId3"/>
              </a:rPr>
              <a:t>https://teachingiselementary.blogspot.com/2011/11/fire-drills-safety-is-free.html</a:t>
            </a:r>
            <a:r>
              <a:rPr lang="en"/>
              <a:t>, </a:t>
            </a:r>
            <a:r>
              <a:rPr lang="en" u="sng">
                <a:solidFill>
                  <a:schemeClr val="hlink"/>
                </a:solidFill>
                <a:hlinkClick r:id="rId4"/>
              </a:rPr>
              <a:t>https://www.olympia.org/o/oms/article/136094</a:t>
            </a:r>
            <a:r>
              <a:rPr lang="en"/>
              <a:t>, </a:t>
            </a:r>
            <a:r>
              <a:rPr lang="en" u="sng">
                <a:solidFill>
                  <a:schemeClr val="hlink"/>
                </a:solidFill>
                <a:hlinkClick r:id="rId5"/>
              </a:rPr>
              <a:t>https://drive.google.com/file/d/1bey_N-Kk5RGJhFgTLFIgTZLeorlPEFIm/view?usp=drive_link</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aeb88e2e9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aeb88e2e9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 Students may have a lot of background knowledge about plate boundaries and earthquakes if they’re already learned about plate tectonics. Feel free to adapt the speed with which you go through the following science content slides accordingly.  </a:t>
            </a:r>
            <a:endParaRPr/>
          </a:p>
          <a:p>
            <a:pPr marL="0" lvl="0" indent="0" algn="l" rtl="0">
              <a:spcBef>
                <a:spcPts val="0"/>
              </a:spcBef>
              <a:spcAft>
                <a:spcPts val="0"/>
              </a:spcAft>
              <a:buNone/>
            </a:pPr>
            <a:endParaRPr/>
          </a:p>
          <a:p>
            <a:pPr marL="0" lvl="0" indent="0" algn="l" rtl="0">
              <a:spcBef>
                <a:spcPts val="0"/>
              </a:spcBef>
              <a:spcAft>
                <a:spcPts val="0"/>
              </a:spcAft>
              <a:buNone/>
            </a:pPr>
            <a:r>
              <a:rPr lang="en"/>
              <a:t>IMAGES: </a:t>
            </a:r>
            <a:r>
              <a:rPr lang="en" sz="1050" u="sng">
                <a:solidFill>
                  <a:schemeClr val="hlink"/>
                </a:solidFill>
                <a:latin typeface="Roboto"/>
                <a:ea typeface="Roboto"/>
                <a:cs typeface="Roboto"/>
                <a:sym typeface="Roboto"/>
                <a:hlinkClick r:id="rId3"/>
              </a:rPr>
              <a:t>https://www.redcross.org/get-help/how-to-prepare-for-emergencies/types-of-emergencies/earthquake.html</a:t>
            </a:r>
            <a:r>
              <a:rPr lang="en" sz="1050">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8fd354ef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8fd354ef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 Which plate are we located on? Have a student point to the plate, and our location. They should note that we are located near plate boundaries. Remind students that tectonic plates (also called lithospheric plates) move very slowly (about as fast as fingernails grow).  </a:t>
            </a:r>
            <a:endParaRPr/>
          </a:p>
          <a:p>
            <a:pPr marL="0" lvl="0" indent="0" algn="l" rtl="0">
              <a:spcBef>
                <a:spcPts val="0"/>
              </a:spcBef>
              <a:spcAft>
                <a:spcPts val="0"/>
              </a:spcAft>
              <a:buNone/>
            </a:pPr>
            <a:endParaRPr/>
          </a:p>
          <a:p>
            <a:pPr marL="0" lvl="0" indent="0" algn="l" rtl="0">
              <a:spcBef>
                <a:spcPts val="0"/>
              </a:spcBef>
              <a:spcAft>
                <a:spcPts val="0"/>
              </a:spcAft>
              <a:buNone/>
            </a:pPr>
            <a:r>
              <a:rPr lang="en" b="1" i="1">
                <a:solidFill>
                  <a:schemeClr val="dk1"/>
                </a:solidFill>
              </a:rPr>
              <a:t>BACKGROUND INFORMATION: </a:t>
            </a:r>
            <a:r>
              <a:rPr lang="en">
                <a:solidFill>
                  <a:schemeClr val="dk1"/>
                </a:solidFill>
              </a:rPr>
              <a:t>Tectonic plates include both the crust and the uppermost brittle portion of the mantle. They are also referred to as lithospheric plates. </a:t>
            </a:r>
            <a:r>
              <a:rPr lang="en"/>
              <a:t>The two main types of tectonic plates, oceanic and continental, differ in composition. Oceanic is more dense than continental so at convergent interactions, the more dense will move under the less dense plate.</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https://pubs.usgs.gov/gip/dynamic/slabs.html</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8fd354ef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68fd354ef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 Sometimes plates move towards each other. This is called a convergent plate boundary. Have students model the plate motions with their hands.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https://pubs.usgs.gov/gip/dynamic/understanding.html</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8fd354ef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68fd354ef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solidFill>
                  <a:schemeClr val="dk1"/>
                </a:solidFill>
              </a:rPr>
              <a:t>: </a:t>
            </a:r>
            <a:r>
              <a:rPr lang="en" i="1">
                <a:solidFill>
                  <a:schemeClr val="dk1"/>
                </a:solidFill>
              </a:rPr>
              <a:t>You could skip this slide if desired, as it’s not necessary to understanding the main causes of earthquakes on the West Coast of the U.S. </a:t>
            </a:r>
            <a:r>
              <a:rPr lang="en">
                <a:solidFill>
                  <a:schemeClr val="dk1"/>
                </a:solidFill>
              </a:rPr>
              <a:t>Sometimes plates move away from each other. This is called a divergent plate boundary. Have students model the plate motions with their hands.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One example of a divergent plate boundary nearby is the boundary between the Juan de Fuca Plate and the Pacific Plate, pictured on the lower right. There is also a divergent landform called the Basin and Range Province in eastern California, eastern Oregon, and Utah. There, the North American tectonic plate is being pulled apart forming a series of parallel mountains and valleys, called a basin and range formation. The upper right picture shows the Salton Trough in Southern California, which is part of the Basin and Range Province.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https://commons.wikimedia.org/wiki/File:WestcoastSeaplates.svg</a:t>
            </a:r>
            <a:r>
              <a:rPr lang="en"/>
              <a:t>, </a:t>
            </a:r>
            <a:r>
              <a:rPr lang="en" u="sng">
                <a:solidFill>
                  <a:schemeClr val="hlink"/>
                </a:solidFill>
                <a:hlinkClick r:id="rId4"/>
              </a:rPr>
              <a:t>https://earthobservatory.nasa.gov/images/81711/salton-trough</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8fd354ef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68fd354ef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solidFill>
                  <a:schemeClr val="dk1"/>
                </a:solidFill>
              </a:rPr>
              <a:t>: Sometimes plates slide by each other. This is called a transform plate boundary. Have students model the plate motions with their hands.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https://pubs.usgs.gov/gip/dynamic/understanding.html#anchor172788</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07ae1d2f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707ae1d2f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b="1"/>
              <a:t> </a:t>
            </a:r>
            <a:r>
              <a:rPr lang="en" i="1"/>
              <a:t>Slide is animated so each question appears when you click forward or space. </a:t>
            </a:r>
            <a:r>
              <a:rPr lang="en"/>
              <a:t>Ask students to point out where they live on the map. Ask them what kind of plate boundary is nearby. Students in California will note that they live near a transform plate boundary, where the North American and Pacific Plates slide past each other. Students in Northern California will see they live near a subduction zone, which is a convergent plate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https://www.nps.gov/media/photo/gallery-item.htm?pg=6323516&amp;id=7c979cd9-db8e-4d44-a3c5-2ff61669f470&amp;gid=A83922BE-6F3D-45B7-889F-7051CD4FC3C9</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a8c568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ea8c56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i="1"/>
              <a:t>Clicking on little box icon in lower right of video images will play video in full screen. After video plays, hit ‘esc’ to return to slide. Slide is animated. First click will play transform boundary model, and second click will play convergent plate boundary model.  </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Tell students that the movement of tectonic plates causes faults (cracks) to form up to hundreds of miles away from the boundary. We can demonstrate faults formed at a convergent plate boundary due to subduction using an </a:t>
            </a:r>
            <a:r>
              <a:rPr lang="en">
                <a:solidFill>
                  <a:schemeClr val="dk1"/>
                </a:solidFill>
              </a:rPr>
              <a:t>Oreo</a:t>
            </a:r>
            <a:r>
              <a:rPr lang="en" baseline="30000">
                <a:solidFill>
                  <a:schemeClr val="dk1"/>
                </a:solidFill>
              </a:rPr>
              <a:t>Ⓡ</a:t>
            </a:r>
            <a:r>
              <a:rPr lang="en">
                <a:solidFill>
                  <a:schemeClr val="dk1"/>
                </a:solidFill>
              </a:rPr>
              <a:t> cookie</a:t>
            </a:r>
            <a:r>
              <a:rPr lang="en"/>
              <a:t> and graham cracker (or just an Oreo by splitting the side without frosting and using both halves in the mode). </a:t>
            </a:r>
            <a:r>
              <a:rPr lang="en">
                <a:solidFill>
                  <a:schemeClr val="dk1"/>
                </a:solidFill>
              </a:rPr>
              <a:t>Play the convergent boundary Oreo video. Ask students to observe the video, and to describe why faults are created.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We can model faults formed at a transform plate boundary using a </a:t>
            </a:r>
            <a:r>
              <a:rPr lang="en">
                <a:solidFill>
                  <a:schemeClr val="dk1"/>
                </a:solidFill>
              </a:rPr>
              <a:t>Milky Way</a:t>
            </a:r>
            <a:r>
              <a:rPr lang="en" baseline="30000">
                <a:solidFill>
                  <a:schemeClr val="dk1"/>
                </a:solidFill>
              </a:rPr>
              <a:t>Ⓡ</a:t>
            </a:r>
            <a:r>
              <a:rPr lang="en">
                <a:solidFill>
                  <a:schemeClr val="dk1"/>
                </a:solidFill>
              </a:rPr>
              <a:t> candy bar.</a:t>
            </a:r>
            <a:r>
              <a:rPr lang="en"/>
              <a:t> Play the transform boundary video to students. If you’d like, you can provide fun-size Milky Way bars and ask students to model the formation of cracks with you. Ask students to observe the video, and to describe why the faults are created as tectonic plates move.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i="1">
                <a:solidFill>
                  <a:schemeClr val="dk1"/>
                </a:solidFill>
              </a:rPr>
              <a:t>BACKGROUND INFORMATION: </a:t>
            </a:r>
            <a:r>
              <a:rPr lang="en">
                <a:solidFill>
                  <a:schemeClr val="dk1"/>
                </a:solidFill>
              </a:rPr>
              <a:t>Tectonic plates include both the crust and the uppermost brittle portion of the mantle. They are also referred to as lithospheric plates. The two main types of tectonic plates, oceanic and continental, differ in composition. Oceanic is more dense than continental so at convergent interactions, the more dense will move under the less dense plate.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9e91ce3b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9e91ce3b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u="sng"/>
              <a:t>Slide operation</a:t>
            </a:r>
            <a:r>
              <a:rPr lang="en"/>
              <a:t>: </a:t>
            </a:r>
            <a:r>
              <a:rPr lang="en" i="1"/>
              <a:t>clicking on little box icon in lower right of video images will play video in full screen. After video plays, hit ‘esc’ to return to slide.  </a:t>
            </a:r>
            <a:endParaRPr i="1"/>
          </a:p>
          <a:p>
            <a:pPr marL="0" lvl="0" indent="0" algn="l" rtl="0">
              <a:spcBef>
                <a:spcPts val="0"/>
              </a:spcBef>
              <a:spcAft>
                <a:spcPts val="0"/>
              </a:spcAft>
              <a:buNone/>
            </a:pPr>
            <a:endParaRPr/>
          </a:p>
          <a:p>
            <a:pPr marL="0" lvl="0" indent="0" algn="l" rtl="0">
              <a:spcBef>
                <a:spcPts val="0"/>
              </a:spcBef>
              <a:spcAft>
                <a:spcPts val="0"/>
              </a:spcAft>
              <a:buNone/>
            </a:pPr>
            <a:r>
              <a:rPr lang="en"/>
              <a:t>This slide is hidden in the final lesson because the continental-continental convergent boundary does not occur in California. If you live near the Salton Trough (as described in slide 18), you may want to show the divergent boundary video. </a:t>
            </a:r>
            <a:endParaRPr/>
          </a:p>
          <a:p>
            <a:pPr marL="0" lvl="0" indent="0" algn="l" rtl="0">
              <a:spcBef>
                <a:spcPts val="0"/>
              </a:spcBef>
              <a:spcAft>
                <a:spcPts val="0"/>
              </a:spcAft>
              <a:buNone/>
            </a:pPr>
            <a:r>
              <a:rPr lang="en"/>
              <a:t>You can model divergent and convergent boundaries using a Milky Way, which you may want to include as a review from students’ plate tectonics unit. Start by modeling the divergent boundary, then the convergent plate boundary, and finally the transform boundary if you are completing all of them.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dbc2867c4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dbc2867c4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a:solidFill>
                  <a:schemeClr val="dk1"/>
                </a:solidFill>
              </a:rPr>
              <a:t>Remind students that the Oreo modeled subduction in the Pacific Northwest, whereas the Milky Way modeled a transform plate boundary like the one in California.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IMAGE: </a:t>
            </a:r>
            <a:r>
              <a:rPr lang="en" u="sng">
                <a:solidFill>
                  <a:schemeClr val="hlink"/>
                </a:solidFill>
                <a:hlinkClick r:id="rId3"/>
              </a:rPr>
              <a:t>https://www.nps.gov/media/photo/gallery-item.htm?pg=6323516&amp;id=7c979cd9-db8e-4d44-a3c5-2ff61669f470&amp;gid=A83922BE-6F3D-45B7-889F-7051CD4FC3C9</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dbc2867c4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dbc2867c4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Faults are cracks in Earth’s surface created at and around tectonic plate boundaries as the brittle earth material is deformed. Remind students that faults form at and around each kind of boundary. Tell students that the map on the right shows faults on the West Coast. Any color line indicates that there’s a fault. Remember that earthquakes can happen at any fault. Tell students that in the next slides, we’ll look more closely at faults near us. </a:t>
            </a:r>
            <a:endParaRPr/>
          </a:p>
          <a:p>
            <a:pPr marL="0" lvl="0" indent="0" algn="l" rtl="0">
              <a:spcBef>
                <a:spcPts val="0"/>
              </a:spcBef>
              <a:spcAft>
                <a:spcPts val="0"/>
              </a:spcAft>
              <a:buNone/>
            </a:pPr>
            <a:endParaRPr b="1" i="1"/>
          </a:p>
          <a:p>
            <a:pPr marL="0" lvl="0" indent="0" algn="l" rtl="0">
              <a:spcBef>
                <a:spcPts val="0"/>
              </a:spcBef>
              <a:spcAft>
                <a:spcPts val="0"/>
              </a:spcAft>
              <a:buNone/>
            </a:pPr>
            <a:r>
              <a:rPr lang="en"/>
              <a:t>IMAGES:  </a:t>
            </a:r>
            <a:r>
              <a:rPr lang="en" u="sng">
                <a:solidFill>
                  <a:schemeClr val="hlink"/>
                </a:solidFill>
                <a:hlinkClick r:id="rId3"/>
              </a:rPr>
              <a:t>https://usgs.maps.arcgis.com/apps/webappviewer/index.html?id=5a6038b3a1684561a9b0aadf88412fcf</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6ea8c5688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6ea8c5688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This slide and the next are faults in Washington. Ask a student volunteer to point to the area on the map where they live. To find specific faults in your area, go to the </a:t>
            </a:r>
            <a:r>
              <a:rPr lang="en" u="sng">
                <a:solidFill>
                  <a:schemeClr val="hlink"/>
                </a:solidFill>
                <a:hlinkClick r:id="rId3"/>
              </a:rPr>
              <a:t>USGS Interactive Fault Map</a:t>
            </a:r>
            <a:r>
              <a:rPr lang="en"/>
              <a:t>, and type your location’s name into the search bar.</a:t>
            </a:r>
            <a:endParaRPr/>
          </a:p>
          <a:p>
            <a:pPr marL="0" lvl="0" indent="0" algn="l" rtl="0">
              <a:spcBef>
                <a:spcPts val="0"/>
              </a:spcBef>
              <a:spcAft>
                <a:spcPts val="0"/>
              </a:spcAft>
              <a:buNone/>
            </a:pPr>
            <a:endParaRPr/>
          </a:p>
          <a:p>
            <a:pPr marL="0" lvl="0" indent="0" algn="l" rtl="0">
              <a:spcBef>
                <a:spcPts val="0"/>
              </a:spcBef>
              <a:spcAft>
                <a:spcPts val="0"/>
              </a:spcAft>
              <a:buNone/>
            </a:pPr>
            <a:r>
              <a:rPr lang="en"/>
              <a:t>IMAGE: WA Fault map source:  </a:t>
            </a:r>
            <a:r>
              <a:rPr lang="en" u="sng">
                <a:solidFill>
                  <a:schemeClr val="hlink"/>
                </a:solidFill>
                <a:hlinkClick r:id="rId4"/>
              </a:rPr>
              <a:t>https://pnsn.org/earthquakes/recent?full_screen=true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d15f60de3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d15f60de3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This slide zooms in on faults in NW Washington. It shows a fault scarp, which is evidence of a fault going across the sound end of Bainbridge Island. Lidar stands for light detecting and ranging, and is a remote sensing tool that uses lasers to create models of the Earth’s topography. </a:t>
            </a:r>
            <a:endParaRPr/>
          </a:p>
          <a:p>
            <a:pPr marL="0" lvl="0" indent="0" algn="l" rtl="0">
              <a:spcBef>
                <a:spcPts val="0"/>
              </a:spcBef>
              <a:spcAft>
                <a:spcPts val="0"/>
              </a:spcAft>
              <a:buNone/>
            </a:pPr>
            <a:endParaRPr/>
          </a:p>
          <a:p>
            <a:pPr marL="0" lvl="0" indent="0" algn="l" rtl="0">
              <a:spcBef>
                <a:spcPts val="0"/>
              </a:spcBef>
              <a:spcAft>
                <a:spcPts val="0"/>
              </a:spcAft>
              <a:buNone/>
            </a:pPr>
            <a:r>
              <a:rPr lang="en"/>
              <a:t>IMAGES: Northern WA Fault Map: </a:t>
            </a:r>
            <a:r>
              <a:rPr lang="en" u="sng">
                <a:solidFill>
                  <a:schemeClr val="hlink"/>
                </a:solidFill>
                <a:hlinkClick r:id="rId3"/>
              </a:rPr>
              <a:t>https://geologyportal.dnr.wa.gov/2d-view#natural_hazards?-13901795,-13407706,5921636,6148195?Earthquakes,Seismogenic_Features,Active_Faults,_Known_or_Suspected</a:t>
            </a:r>
            <a:r>
              <a:rPr lang="en"/>
              <a:t>, Seattle Fault Lidar Image:  </a:t>
            </a:r>
            <a:r>
              <a:rPr lang="en" u="sng">
                <a:solidFill>
                  <a:schemeClr val="hlink"/>
                </a:solidFill>
                <a:hlinkClick r:id="rId4"/>
              </a:rPr>
              <a:t>https://www.flickr.com/photos/wastatednr/51148700261/</a:t>
            </a:r>
            <a:endParaRPr/>
          </a:p>
          <a:p>
            <a:pPr marL="0" lvl="0" indent="0" algn="l" rtl="0">
              <a:spcBef>
                <a:spcPts val="0"/>
              </a:spcBef>
              <a:spcAft>
                <a:spcPts val="0"/>
              </a:spcAft>
              <a:buNone/>
            </a:pPr>
            <a:endParaRPr/>
          </a:p>
          <a:p>
            <a:pPr marL="0" lvl="0" indent="0" algn="l" rtl="0">
              <a:spcBef>
                <a:spcPts val="0"/>
              </a:spcBef>
              <a:spcAft>
                <a:spcPts val="0"/>
              </a:spcAft>
              <a:buNone/>
            </a:pPr>
            <a:r>
              <a:rPr lang="en"/>
              <a:t>RESOURCE:  </a:t>
            </a:r>
            <a:r>
              <a:rPr lang="en" u="sng">
                <a:solidFill>
                  <a:schemeClr val="hlink"/>
                </a:solidFill>
                <a:hlinkClick r:id="rId5"/>
              </a:rPr>
              <a:t>https://www.usgs.gov/faqs/what-lidar-data-and-where-can-i-download-it#:~:text=Light%20Detection%20and%20Ranging%20</a:t>
            </a:r>
            <a:r>
              <a:rPr lang="en"/>
              <a:t>(lidar,10%20centimeters%20(4%20inches).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6ea8c568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6ea8c568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a:solidFill>
                  <a:schemeClr val="dk1"/>
                </a:solidFill>
              </a:rPr>
              <a:t>The black lines on this map show faults in Oregon.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IMAGES: OR Fault Map:  </a:t>
            </a:r>
            <a:r>
              <a:rPr lang="en" u="sng">
                <a:solidFill>
                  <a:schemeClr val="hlink"/>
                </a:solidFill>
                <a:hlinkClick r:id="rId4"/>
              </a:rPr>
              <a:t>https://pnsn.org/earthquakes/recent?full_screen=true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15f60de3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d15f60de3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a:solidFill>
                  <a:schemeClr val="dk1"/>
                </a:solidFill>
              </a:rPr>
              <a:t>This slide shows faults in Portland.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IMAGES: OR Fault Map:  </a:t>
            </a:r>
            <a:r>
              <a:rPr lang="en" u="sng">
                <a:solidFill>
                  <a:schemeClr val="hlink"/>
                </a:solidFill>
                <a:hlinkClick r:id="rId4"/>
              </a:rPr>
              <a:t>https://pnsn.org/earthquakes/recent?full_screen=true</a:t>
            </a:r>
            <a:endParaRPr/>
          </a:p>
          <a:p>
            <a:pPr marL="0" lvl="0" indent="0" algn="l" rtl="0">
              <a:spcBef>
                <a:spcPts val="0"/>
              </a:spcBef>
              <a:spcAft>
                <a:spcPts val="0"/>
              </a:spcAft>
              <a:buNone/>
            </a:pPr>
            <a:r>
              <a:rPr lang="en"/>
              <a:t>Wong, Ivan &amp; Hemphill-Haley, Mark &amp; Liberty, Lee &amp; Madin, Ian. (2001). The Portland Hills fault: An earthquake generator or just another old fault. Oregon Geology. 63. 39-50. </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d15f60de3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d15f60de3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a:solidFill>
                  <a:schemeClr val="dk1"/>
                </a:solidFill>
              </a:rPr>
              <a:t>This slide shows faults in California. Red lines indicate the presence of a fault.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IMAGES: Temblor CA Fault Map: </a:t>
            </a:r>
            <a:r>
              <a:rPr lang="en" u="sng">
                <a:solidFill>
                  <a:schemeClr val="hlink"/>
                </a:solidFill>
                <a:hlinkClick r:id="rId4"/>
              </a:rPr>
              <a:t>https://static.temblor.net/wp-content/uploads/2021/04/CA-major-faults.jpg</a:t>
            </a:r>
            <a:r>
              <a:rPr lang="en"/>
              <a:t>, Carrizo Plain, captured from Google Earth.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6ea8c5688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6ea8c5688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a:solidFill>
                  <a:schemeClr val="dk1"/>
                </a:solidFill>
              </a:rPr>
              <a:t>This slide shows a house and a curb offset in Hollister due to the Calaveras Fault in California. Point out to students that these structures were created relatively recently, and yet the evidence of movement due to the transform plate boundary is clear.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IMAGES: Temblor CA Fault Map: </a:t>
            </a:r>
            <a:r>
              <a:rPr lang="en" u="sng">
                <a:solidFill>
                  <a:schemeClr val="hlink"/>
                </a:solidFill>
                <a:hlinkClick r:id="rId3"/>
              </a:rPr>
              <a:t>https://static.temblor.net/wp-content/uploads/2021/04/CA-major-faults.jpg</a:t>
            </a:r>
            <a:r>
              <a:rPr lang="en"/>
              <a:t>, Photos provided by Roger Groom </a:t>
            </a:r>
            <a:endParaRPr/>
          </a:p>
          <a:p>
            <a:pPr marL="0" lvl="0" indent="0" algn="l" rtl="0">
              <a:spcBef>
                <a:spcPts val="0"/>
              </a:spcBef>
              <a:spcAft>
                <a:spcPts val="0"/>
              </a:spcAft>
              <a:buNone/>
            </a:pPr>
            <a:endParaRPr/>
          </a:p>
          <a:p>
            <a:pPr marL="0" lvl="0" indent="0" algn="l" rtl="0">
              <a:spcBef>
                <a:spcPts val="0"/>
              </a:spcBef>
              <a:spcAft>
                <a:spcPts val="0"/>
              </a:spcAft>
              <a:buNone/>
            </a:pPr>
            <a:r>
              <a:rPr lang="en"/>
              <a:t>An interesting monument attesting to the continual movement along faults. Info is in photo: </a:t>
            </a:r>
            <a:r>
              <a:rPr lang="en" sz="1050" u="sng">
                <a:solidFill>
                  <a:srgbClr val="0B57D0"/>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https://en.wikipedia.org/wiki/Aseismic_creep#/media/File:Aseismic_creep_in_Parkfield.jpg</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eb88e2e9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aeb88e2e9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i="1"/>
              <a:t>This slide is animated. The snap is a gif, which will play on a loop. Clicking will play the apple tree animation.</a:t>
            </a:r>
            <a:endParaRPr i="1"/>
          </a:p>
          <a:p>
            <a:pPr marL="0" lvl="0" indent="0" algn="l" rtl="0">
              <a:spcBef>
                <a:spcPts val="0"/>
              </a:spcBef>
              <a:spcAft>
                <a:spcPts val="0"/>
              </a:spcAft>
              <a:buNone/>
            </a:pPr>
            <a:endParaRPr/>
          </a:p>
          <a:p>
            <a:pPr marL="0" lvl="0" indent="0" algn="l" rtl="0">
              <a:spcBef>
                <a:spcPts val="0"/>
              </a:spcBef>
              <a:spcAft>
                <a:spcPts val="0"/>
              </a:spcAft>
              <a:buNone/>
            </a:pPr>
            <a:r>
              <a:rPr lang="en"/>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a:p>
          <a:p>
            <a:pPr marL="0" lvl="0" indent="0" algn="l" rtl="0">
              <a:spcBef>
                <a:spcPts val="0"/>
              </a:spcBef>
              <a:spcAft>
                <a:spcPts val="0"/>
              </a:spcAft>
              <a:buNone/>
            </a:pPr>
            <a:endParaRPr/>
          </a:p>
          <a:p>
            <a:pPr marL="0" lvl="0" indent="0" algn="l" rtl="0">
              <a:spcBef>
                <a:spcPts val="0"/>
              </a:spcBef>
              <a:spcAft>
                <a:spcPts val="0"/>
              </a:spcAft>
              <a:buNone/>
            </a:pPr>
            <a:r>
              <a:rPr lang="en"/>
              <a:t>VIDEO:  </a:t>
            </a:r>
            <a:r>
              <a:rPr lang="en" u="sng">
                <a:solidFill>
                  <a:schemeClr val="hlink"/>
                </a:solidFill>
                <a:hlinkClick r:id="rId3"/>
              </a:rPr>
              <a:t>https://www.youtube.com/watch?v=-5BgKKutxBs</a:t>
            </a:r>
            <a:r>
              <a:rPr lang="en"/>
              <a:t>  </a:t>
            </a:r>
            <a:endParaRPr/>
          </a:p>
          <a:p>
            <a:pPr marL="0" lvl="0" indent="0" algn="l" rtl="0">
              <a:spcBef>
                <a:spcPts val="0"/>
              </a:spcBef>
              <a:spcAft>
                <a:spcPts val="0"/>
              </a:spcAft>
              <a:buClr>
                <a:schemeClr val="dk1"/>
              </a:buClr>
              <a:buSzPts val="1100"/>
              <a:buFont typeface="Arial"/>
              <a:buNone/>
            </a:pPr>
            <a:r>
              <a:rPr lang="en">
                <a:solidFill>
                  <a:schemeClr val="dk1"/>
                </a:solidFill>
              </a:rPr>
              <a:t>IMAGE:  GIF made from: </a:t>
            </a:r>
            <a:r>
              <a:rPr lang="en" u="sng">
                <a:solidFill>
                  <a:schemeClr val="hlink"/>
                </a:solidFill>
                <a:hlinkClick r:id="rId4"/>
              </a:rPr>
              <a:t>https://www.youtube.com/watch?v=cFy3uJYctZs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15f60de3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d15f60de3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i="1"/>
              <a:t>This slide is animated. The snap is a gif, which will play on a loop. Clicking will play the video of a magnitude 7.0 earthquake in Anchorage Alaska on Nov 30, 2018. You can stop the video at 0:58 minutes if desired, as that first clip captures the initial shaking, the class immediately taking protectivve actions, and then being protected during the subsequent more damaging shaking. </a:t>
            </a:r>
            <a:endParaRPr i="1"/>
          </a:p>
          <a:p>
            <a:pPr marL="0" lvl="0" indent="0" algn="l" rtl="0">
              <a:spcBef>
                <a:spcPts val="0"/>
              </a:spcBef>
              <a:spcAft>
                <a:spcPts val="0"/>
              </a:spcAft>
              <a:buNone/>
            </a:pPr>
            <a:endParaRPr/>
          </a:p>
          <a:p>
            <a:pPr marL="0" lvl="0" indent="0" algn="l" rtl="0">
              <a:spcBef>
                <a:spcPts val="0"/>
              </a:spcBef>
              <a:spcAft>
                <a:spcPts val="0"/>
              </a:spcAft>
              <a:buNone/>
            </a:pPr>
            <a:r>
              <a:rPr lang="en"/>
              <a:t>This video shows why immediate action is imperative. We can’t feel the build 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 </a:t>
            </a:r>
            <a:endParaRPr/>
          </a:p>
          <a:p>
            <a:pPr marL="0" lvl="0" indent="0" algn="l" rtl="0">
              <a:spcBef>
                <a:spcPts val="0"/>
              </a:spcBef>
              <a:spcAft>
                <a:spcPts val="0"/>
              </a:spcAft>
              <a:buNone/>
            </a:pPr>
            <a:endParaRPr/>
          </a:p>
          <a:p>
            <a:pPr marL="0" lvl="0" indent="0" algn="l" rtl="0">
              <a:spcBef>
                <a:spcPts val="0"/>
              </a:spcBef>
              <a:spcAft>
                <a:spcPts val="0"/>
              </a:spcAft>
              <a:buNone/>
            </a:pPr>
            <a:r>
              <a:rPr lang="en"/>
              <a:t>VIDEO:  </a:t>
            </a:r>
            <a:r>
              <a:rPr lang="en" u="sng">
                <a:solidFill>
                  <a:schemeClr val="hlink"/>
                </a:solidFill>
                <a:hlinkClick r:id="rId3"/>
              </a:rPr>
              <a:t>https://www.youtube.com/watch?v=NJZqREPc9k0&amp;t=225s</a:t>
            </a:r>
            <a:r>
              <a:rPr lang="en"/>
              <a:t> from </a:t>
            </a:r>
            <a:r>
              <a:rPr lang="en" u="sng">
                <a:solidFill>
                  <a:schemeClr val="hlink"/>
                </a:solidFill>
                <a:hlinkClick r:id="rId4"/>
              </a:rPr>
              <a:t>Anchorage School District</a:t>
            </a:r>
            <a:endParaRPr/>
          </a:p>
          <a:p>
            <a:pPr marL="0" lvl="0" indent="0" algn="l" rtl="0">
              <a:spcBef>
                <a:spcPts val="0"/>
              </a:spcBef>
              <a:spcAft>
                <a:spcPts val="0"/>
              </a:spcAft>
              <a:buNone/>
            </a:pPr>
            <a:r>
              <a:rPr lang="en"/>
              <a:t>IMAGE:  GIF made from: </a:t>
            </a:r>
            <a:r>
              <a:rPr lang="en" u="sng">
                <a:solidFill>
                  <a:schemeClr val="hlink"/>
                </a:solidFill>
                <a:hlinkClick r:id="rId5"/>
              </a:rPr>
              <a:t>https://www.youtube.com/watch?v=cFy3uJYctZs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14861df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14861df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 </a:t>
            </a:r>
            <a:r>
              <a:rPr lang="en" i="1"/>
              <a:t>This slide is animated. It has two layers starting with a map of the globe, and zooming in to the United States. </a:t>
            </a:r>
            <a:r>
              <a:rPr lang="en"/>
              <a:t>This map shows the chance of a damaging earthquake in the next 100 years. </a:t>
            </a:r>
            <a:r>
              <a:rPr lang="en">
                <a:solidFill>
                  <a:schemeClr val="dk1"/>
                </a:solidFill>
              </a:rPr>
              <a:t>In this case, damaging means an earthquake felt by all that frightens many, and moves heavy furniture, creating slight damage. Ask students to use the key to assess the chance of a damaging earthquake in the next 100 years where they live. </a:t>
            </a:r>
            <a:r>
              <a:rPr lang="en" sz="1200">
                <a:solidFill>
                  <a:schemeClr val="dk1"/>
                </a:solidFill>
              </a:rPr>
              <a:t> </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2023 50-State Long-term National Seismic Hazard Model | U.S. Geological Survey</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14861df53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14861df53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https://doi.org/10.5066/F7S75FJM</a:t>
            </a:r>
            <a:r>
              <a:rPr lang="en"/>
              <a:t>, </a:t>
            </a:r>
            <a:r>
              <a:rPr lang="en" u="sng">
                <a:solidFill>
                  <a:schemeClr val="hlink"/>
                </a:solidFill>
                <a:hlinkClick r:id="rId4"/>
              </a:rPr>
              <a:t>2023 50-State Long-term National Seismic Hazard Model | U.S. Geological Survey</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68fd354ef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68fd354ef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b="1"/>
              <a:t> </a:t>
            </a:r>
            <a:r>
              <a:rPr lang="en" i="1"/>
              <a:t>This slide is optional. </a:t>
            </a:r>
          </a:p>
          <a:p>
            <a:pPr marL="0" lvl="0" indent="0" algn="l" rtl="0">
              <a:spcBef>
                <a:spcPts val="0"/>
              </a:spcBef>
              <a:spcAft>
                <a:spcPts val="0"/>
              </a:spcAft>
              <a:buNone/>
            </a:pPr>
            <a:endParaRPr lang="en" i="1"/>
          </a:p>
          <a:p>
            <a:pPr marL="0" lvl="0" indent="0" algn="l" rtl="0">
              <a:spcBef>
                <a:spcPts val="0"/>
              </a:spcBef>
              <a:spcAft>
                <a:spcPts val="0"/>
              </a:spcAft>
              <a:buNone/>
            </a:pPr>
            <a:r>
              <a:rPr lang="en"/>
              <a:t>Tell students that because of the risk of a damaging earthquake, their school has taken extra steps to keep students and staff safe, including installing </a:t>
            </a:r>
            <a:r>
              <a:rPr lang="en" err="1"/>
              <a:t>ShakeAlert</a:t>
            </a:r>
            <a:r>
              <a:rPr lang="en"/>
              <a:t>-powered earthquake early warning. This </a:t>
            </a:r>
            <a:r>
              <a:rPr lang="en" u="sng">
                <a:solidFill>
                  <a:schemeClr val="hlink"/>
                </a:solidFill>
                <a:hlinkClick r:id="rId3"/>
              </a:rPr>
              <a:t>video</a:t>
            </a:r>
            <a:r>
              <a:rPr lang="en"/>
              <a:t> (5:52) describes the USGS-managed </a:t>
            </a:r>
            <a:r>
              <a:rPr lang="en" err="1"/>
              <a:t>ShakeAlert</a:t>
            </a:r>
            <a:r>
              <a:rPr lang="en"/>
              <a:t> System, which senses earthquakes as soon as they begin, and alerts get delivered to buildings and schools like yours to give people seconds of time to Drop, Cover, and Hold On.</a:t>
            </a:r>
            <a:endParaRPr/>
          </a:p>
          <a:p>
            <a:pPr marL="0" lvl="0" indent="0" algn="l" rtl="0">
              <a:spcBef>
                <a:spcPts val="0"/>
              </a:spcBef>
              <a:spcAft>
                <a:spcPts val="0"/>
              </a:spcAft>
              <a:buNone/>
            </a:pPr>
            <a:endParaRPr/>
          </a:p>
          <a:p>
            <a:pPr marL="0" lvl="0" indent="0" algn="l" rtl="0">
              <a:spcBef>
                <a:spcPts val="0"/>
              </a:spcBef>
              <a:spcAft>
                <a:spcPts val="0"/>
              </a:spcAft>
              <a:buNone/>
            </a:pPr>
            <a:r>
              <a:rPr lang="en"/>
              <a:t>VIDEO: </a:t>
            </a:r>
            <a:r>
              <a:rPr lang="en" u="sng">
                <a:solidFill>
                  <a:schemeClr val="hlink"/>
                </a:solidFill>
                <a:hlinkClick r:id="rId3"/>
              </a:rPr>
              <a:t>https://www.youtube.com/watch?v=grmBDsBQJ64</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 </a:t>
            </a:r>
            <a:r>
              <a:rPr lang="en-US" i="1">
                <a:solidFill>
                  <a:schemeClr val="dk1"/>
                </a:solidFill>
              </a:rPr>
              <a:t>This is animated. Ask the question first to elicit student responses.</a:t>
            </a:r>
            <a:r>
              <a:rPr lang="en-US">
                <a:solidFill>
                  <a:schemeClr val="dk1"/>
                </a:solidFill>
              </a:rPr>
              <a:t> </a:t>
            </a:r>
          </a:p>
          <a:p>
            <a:pPr marL="0" lvl="0" indent="0" algn="l" rtl="0">
              <a:spcBef>
                <a:spcPts val="0"/>
              </a:spcBef>
              <a:spcAft>
                <a:spcPts val="0"/>
              </a:spcAft>
              <a:buClr>
                <a:schemeClr val="dk1"/>
              </a:buClr>
              <a:buSzPts val="1100"/>
              <a:buFont typeface="Arial"/>
              <a:buNone/>
            </a:pPr>
            <a:r>
              <a:rPr lang="en-US">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r>
              <a:rPr lang="en-US"/>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35</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a:t>
            </a:r>
            <a:r>
              <a:rPr lang="en-US">
                <a:solidFill>
                  <a:schemeClr val="dk1"/>
                </a:solidFill>
              </a:rPr>
              <a:t> </a:t>
            </a:r>
            <a:r>
              <a:rPr lang="en-US" i="1">
                <a:solidFill>
                  <a:schemeClr val="dk1"/>
                </a:solidFill>
              </a:rPr>
              <a:t>Slide is animated so images come in when you click. </a:t>
            </a:r>
            <a:r>
              <a:rPr lang="en-US">
                <a:solidFill>
                  <a:schemeClr val="dk1"/>
                </a:solidFill>
              </a:rPr>
              <a:t>Tell students that Drop, Cover, and Hold On looks different for different bodies. 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DROP: Dropping to your knees protects you from falling during ground shaking. </a:t>
            </a:r>
            <a:endParaRPr/>
          </a:p>
          <a:p>
            <a:pPr marL="0" lvl="0" indent="0" algn="l" rtl="0">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https://drive.google.com/file/d/1ZSnjJY34GVvTJCyYB908pbDSXBC5F_cZ/view?usp=sharing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i="1">
                <a:solidFill>
                  <a:schemeClr val="dk1"/>
                </a:solidFill>
              </a:rPr>
              <a:t>Slide is animated so images come in when you click. </a:t>
            </a:r>
            <a:r>
              <a:rPr lang="en-US">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They can be a leader in their community by immediately taking protective actions!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https://rocketrules.org/wp-content/uploads/2020/08/Earthquake_Cont_English_072720.pdf</a:t>
            </a:r>
            <a:endParaRPr lang="en-US">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4"/>
              </a:rPr>
              <a:t>https://www.shakeout.org/</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5adeca12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5adeca12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Ask students to turn and talk to reflect on the earthquake drill to discuss how they did, if they have questions, and what they think the key things to remember are. After reflecting, remind students of the key takeaways to stay safe during an earthquake, including: immediately dropping to your knees, moving away from glass or heavy objects that could fall, etc.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b8ce4f0e7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b8ce4f0e7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5090de04a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f5090de04a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https://www.ready.gov/kit</a:t>
            </a:r>
            <a:r>
              <a:rPr lang="en"/>
              <a:t> </a:t>
            </a:r>
            <a:endParaRPr/>
          </a:p>
          <a:p>
            <a:pPr marL="0" lvl="0" indent="0" algn="l" rtl="0">
              <a:spcBef>
                <a:spcPts val="0"/>
              </a:spcBef>
              <a:spcAft>
                <a:spcPts val="0"/>
              </a:spcAft>
              <a:buNone/>
            </a:pPr>
            <a:r>
              <a:rPr lang="en" u="sng">
                <a:solidFill>
                  <a:schemeClr val="hlink"/>
                </a:solidFill>
                <a:hlinkClick r:id="rId4"/>
              </a:rPr>
              <a:t>https://myshake.berkeley.edu/</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7144b0494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c7144b0494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a:t>
            </a:r>
            <a:r>
              <a:rPr lang="en" u="sng">
                <a:solidFill>
                  <a:schemeClr val="hlink"/>
                </a:solidFill>
                <a:hlinkClick r:id="rId3"/>
              </a:rPr>
              <a:t>https://drive.google.com/drive/folders/1Jt3m3AuHWwSDYJPZOj5FJqj626gyI7Ek</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r>
              <a:rPr lang="en" u="sng">
                <a:solidFill>
                  <a:schemeClr val="hlink"/>
                </a:solidFill>
                <a:hlinkClick r:id="rId3"/>
              </a:rPr>
              <a:t>https://www.shakeout.org/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lang="en-US" u="sng">
                <a:solidFill>
                  <a:schemeClr val="hlink"/>
                </a:solidFill>
                <a:hlinkClick r:id="rId3"/>
              </a:rPr>
              <a:t>https://docs.google.com/forms/d/e/1FAIpQLSeNHAr45fDTztflhJJD3_JVS8p0RiV1MW9sKyQgFucGJyKcCA/viewform?usp=sf_link</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8a73409d0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8a73409d0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46</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a:solidFill>
                  <a:schemeClr val="hlink"/>
                </a:solidFill>
                <a:hlinkClick r:id="rId3"/>
              </a:rPr>
              <a:t>https://drive.google.com/drive/folders/1oQOHup9P_p3DUkyIOi9DwqAlLgzdY45A?usp=drive_link</a:t>
            </a:r>
            <a:endParaRPr lang="en-US"/>
          </a:p>
          <a:p>
            <a:pPr marL="0" lvl="0" indent="0" algn="l" rtl="0">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47</a:t>
            </a:fld>
            <a:endParaRPr lang="en-US"/>
          </a:p>
        </p:txBody>
      </p:sp>
    </p:spTree>
    <p:extLst>
      <p:ext uri="{BB962C8B-B14F-4D97-AF65-F5344CB8AC3E}">
        <p14:creationId xmlns:p14="http://schemas.microsoft.com/office/powerpoint/2010/main" val="690850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SOURCE:  </a:t>
            </a:r>
            <a:r>
              <a:rPr lang="en-US" u="sng">
                <a:solidFill>
                  <a:schemeClr val="hlink"/>
                </a:solidFill>
                <a:hlinkClick r:id="rId3"/>
              </a:rPr>
              <a:t>https://www.shakeout.org/whyparticipate/</a:t>
            </a:r>
            <a:r>
              <a:rPr lang="en-US"/>
              <a:t> </a:t>
            </a: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48</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49</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8a73409d0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a73409d0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8ce4f0e7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8ce4f0e7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8ce4f0e7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8ce4f0e7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8ce4f0e7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8ce4f0e7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91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d9e91ce3b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d9e91ce3b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f03fbda9e1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f03fbda9e1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27491551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4651414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81860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89416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9919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56089868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97580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38473" y="4869656"/>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041387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0429392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41242419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02278830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4405122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4050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5"/>
          <a:stretch>
            <a:fillRect/>
          </a:stretch>
        </p:blipFill>
        <p:spPr>
          <a:xfrm>
            <a:off x="0" y="0"/>
            <a:ext cx="9141714" cy="409472"/>
          </a:xfrm>
          <a:prstGeom prst="rect">
            <a:avLst/>
          </a:prstGeom>
        </p:spPr>
      </p:pic>
    </p:spTree>
    <p:extLst>
      <p:ext uri="{BB962C8B-B14F-4D97-AF65-F5344CB8AC3E}">
        <p14:creationId xmlns:p14="http://schemas.microsoft.com/office/powerpoint/2010/main" val="120118759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9" r:id="rId11"/>
    <p:sldLayoutId id="2147483670" r:id="rId12"/>
    <p:sldLayoutId id="2147483671"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cs.google.com/forms/d/e/1FAIpQLSeNHAr45fDTztflhJJD3_JVS8p0RiV1MW9sKyQgFucGJyKcCA/viewform?usp=sf_link" TargetMode="External"/><Relationship Id="rId3" Type="http://schemas.openxmlformats.org/officeDocument/2006/relationships/slide" Target="slide40.xml"/><Relationship Id="rId7" Type="http://schemas.openxmlformats.org/officeDocument/2006/relationships/slide" Target="slide4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slide" Target="slide41.xml"/></Relationships>
</file>

<file path=ppt/slides/_rels/slide11.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educatorclips.com/fire_drill.html" TargetMode="Externa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redcross.org/get-help/how-to-prepare-for-emergencies/types-of-emergencies/earthquake.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ubs.usgs.gov/gip/dynamic/"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hyperlink" Target="https://pubs.usgs.gov/gip/dynamic/understanding.html"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hyperlink" Target="https://earthobservatory.nasa.gov/images/81711/salton-trough" TargetMode="External"/><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s://upload.wikimedia.org/wikipedia/commons/thumb/d/df/WestcoastSeaplates.svg/790px-WestcoastSeaplates.svg.png?20101228025901"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pubs.usgs.gov/gip/dynamic/understanding.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s://www.nps.gov/media/photo/gallery-item.htm?pg=6323516&amp;id=7c979cd9-db8e-4d44-a3c5-2ff61669f470&amp;gid=A83922BE-6F3D-45B7-889F-7051CD4FC3C9"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embed/eQRBVtsjJ_0?feature=oembed" TargetMode="External"/><Relationship Id="rId1" Type="http://schemas.openxmlformats.org/officeDocument/2006/relationships/video" Target="https://www.youtube.com/embed/JryVdVKClYk?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s://1drv.ms/w/c/7115c3255e4239b3/EdH9CmHGI9VGiccl2Mf-4G0BEviphtjHzbtrXO6wGRYY0A?e=tlysbK"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1drv.ms/w/c/7115c3255e4239b3/ETzpXvxNcztLvkXOgjdtNYEBnzIPJ6OTEVm6Qrfx3rpfNA?e=YAGna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FGD0JRnCllo?feature=oembed" TargetMode="External"/><Relationship Id="rId1" Type="http://schemas.openxmlformats.org/officeDocument/2006/relationships/video" Target="https://www.youtube.com/embed/czyOV1GWHa4?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www.nps.gov/media/photo/gallery-item.htm?pg=6323516&amp;id=7c979cd9-db8e-4d44-a3c5-2ff61669f470&amp;gid=A83922BE-6F3D-45B7-889F-7051CD4FC3C9"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usgs.maps.arcgis.com/apps/webappviewer/index.html?id=5a6038b3a1684561a9b0aadf88412fcf" TargetMode="External"/><Relationship Id="rId5" Type="http://schemas.openxmlformats.org/officeDocument/2006/relationships/image" Target="../media/image2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pnsn.org/earthquakes/recent?full_screen=tru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dnr.wa.gov/geologyportal" TargetMode="External"/><Relationship Id="rId5" Type="http://schemas.openxmlformats.org/officeDocument/2006/relationships/hyperlink" Target="https://www.flickr.com/photos/wastatednr/51148700261/" TargetMode="Externa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hyperlink" Target="https://pnsn.org/earthquakes/rece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pnsn.org/earthquakes/recent"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static.temblor.net/wp-content/uploads/2021/04/CA-major-faults.jpg"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static.temblor.net/wp-content/uploads/2021/04/CA-major-faults.jpg"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ideo" Target="https://www.youtube.com/embed/-5BgKKutxBs?feature=oembed" TargetMode="External"/><Relationship Id="rId6" Type="http://schemas.openxmlformats.org/officeDocument/2006/relationships/image" Target="../media/image44.jpeg"/><Relationship Id="rId5" Type="http://schemas.openxmlformats.org/officeDocument/2006/relationships/hyperlink" Target="https://www.youtube.com/watch?v=-5BgKKutxBs" TargetMode="External"/><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ideo" Target="https://www.youtube.com/embed/NJZqREPc9k0?feature=oembed" TargetMode="External"/><Relationship Id="rId6" Type="http://schemas.openxmlformats.org/officeDocument/2006/relationships/image" Target="../media/image45.jpeg"/><Relationship Id="rId5" Type="http://schemas.openxmlformats.org/officeDocument/2006/relationships/hyperlink" Target="https://www.youtube.com/watch?v=NJZqREPc9k0&amp;t=225s" TargetMode="External"/><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www.usgs.gov/programs/earthquake-hazards/science/2023-50-state-long-term-national-seismic-hazard-model-0#overview" TargetMode="Externa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hyperlink" Target="https://doi.org/10.5066/F7S75FJM" TargetMode="External"/><Relationship Id="rId4" Type="http://schemas.openxmlformats.org/officeDocument/2006/relationships/hyperlink" Target="https://www.usgs.gov/programs/earthquake-hazards/science/2023-50-state-long-term-national-seismic-hazard-model-0#overview"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video" Target="https://www.youtube.com/embed/grmBDsBQJ64?feature=oembed" TargetMode="External"/><Relationship Id="rId5" Type="http://schemas.openxmlformats.org/officeDocument/2006/relationships/image" Target="../media/image49.jpeg"/><Relationship Id="rId4" Type="http://schemas.openxmlformats.org/officeDocument/2006/relationships/hyperlink" Target="https://www.youtube.com/watch?v=grmBDsBQJ6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drive.google.com/file/d/1KaHNTj7_C1NvRDFZE3jWW-6g2K4I_Q4h/view" TargetMode="Externa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drive.google.com/file/d/1KaHNTj7_C1NvRDFZE3jWW-6g2K4I_Q4h/view"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hyperlink" Target="https://myshake.berkeley.edu/" TargetMode="External"/><Relationship Id="rId4" Type="http://schemas.openxmlformats.org/officeDocument/2006/relationships/hyperlink" Target="http://ready.gov/ki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hyperlink" Target="https://www.shakeout.or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6.xml"/></Relationships>
</file>

<file path=ppt/slides/_rels/slide50.xml.rels><?xml version="1.0" encoding="UTF-8" standalone="yes"?>
<Relationships xmlns="http://schemas.openxmlformats.org/package/2006/relationships"><Relationship Id="rId3" Type="http://schemas.openxmlformats.org/officeDocument/2006/relationships/hyperlink" Target="https://www.iris.edu/hq/programs/epo/shake_alert"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s://www.earthscope.org/education/education-resources/" TargetMode="External"/><Relationship Id="rId5" Type="http://schemas.openxmlformats.org/officeDocument/2006/relationships/hyperlink" Target="https://www.earthquakecountry.org/languages/" TargetMode="External"/><Relationship Id="rId4" Type="http://schemas.openxmlformats.org/officeDocument/2006/relationships/hyperlink" Target="https://www.shakeout.org/schools/resources/"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3.xml"/><Relationship Id="rId7"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26.xml"/><Relationship Id="rId5" Type="http://schemas.openxmlformats.org/officeDocument/2006/relationships/slide" Target="slide25.xml"/><Relationship Id="rId10" Type="http://schemas.openxmlformats.org/officeDocument/2006/relationships/slide" Target="slide29.xml"/><Relationship Id="rId4" Type="http://schemas.openxmlformats.org/officeDocument/2006/relationships/slide" Target="slide24.xml"/><Relationship Id="rId9" Type="http://schemas.openxmlformats.org/officeDocument/2006/relationships/hyperlink" Target="https://doi.org/10.5066/F7S75FJM"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50.xml"/></Relationships>
</file>

<file path=ppt/slides/_rels/slide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3807840"/>
            <a:ext cx="8430359" cy="620612"/>
          </a:xfrm>
        </p:spPr>
        <p:txBody>
          <a:bodyPr>
            <a:noAutofit/>
          </a:bodyPr>
          <a:lstStyle/>
          <a:p>
            <a:r>
              <a:rPr lang="en-US" b="1">
                <a:solidFill>
                  <a:srgbClr val="0070C0"/>
                </a:solidFill>
              </a:rPr>
              <a:t>6</a:t>
            </a:r>
            <a:r>
              <a:rPr lang="en-US" b="1" baseline="30000">
                <a:solidFill>
                  <a:srgbClr val="0070C0"/>
                </a:solidFill>
              </a:rPr>
              <a:t>th</a:t>
            </a:r>
            <a:r>
              <a:rPr lang="en-US" b="1">
                <a:solidFill>
                  <a:srgbClr val="0070C0"/>
                </a:solidFill>
              </a:rPr>
              <a:t> – 8</a:t>
            </a:r>
            <a:r>
              <a:rPr lang="en-US" b="1" baseline="30000">
                <a:solidFill>
                  <a:srgbClr val="0070C0"/>
                </a:solidFill>
              </a:rPr>
              <a:t>th</a:t>
            </a:r>
            <a:r>
              <a:rPr lang="en-US" b="1">
                <a:solidFill>
                  <a:srgbClr val="0070C0"/>
                </a:solidFill>
              </a:rPr>
              <a:t> Grade</a:t>
            </a:r>
          </a:p>
          <a:p>
            <a:r>
              <a:rPr lang="en-US" sz="1500" i="1"/>
              <a:t>Lesson length: 30 – 45 minutes</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293916" y="2661981"/>
            <a:ext cx="8430359" cy="895350"/>
          </a:xfrm>
        </p:spPr>
        <p:txBody>
          <a:bodyPr>
            <a:normAutofit fontScale="90000"/>
          </a:bodyPr>
          <a:lstStyle/>
          <a:p>
            <a:pPr>
              <a:lnSpc>
                <a:spcPct val="100000"/>
              </a:lnSpc>
              <a:spcBef>
                <a:spcPts val="0"/>
              </a:spcBef>
              <a:defRPr/>
            </a:pPr>
            <a:r>
              <a:rPr lang="en-US" sz="2700" b="0" kern="0" dirty="0" err="1">
                <a:latin typeface="Arial"/>
                <a:cs typeface="Arial"/>
                <a:sym typeface="Arial"/>
              </a:rPr>
              <a:t>ShakeAlert</a:t>
            </a:r>
            <a:r>
              <a:rPr lang="en-US" sz="2700" b="0" kern="0" baseline="30000" dirty="0">
                <a:latin typeface="Arial"/>
                <a:cs typeface="Arial"/>
                <a:sym typeface="Arial"/>
              </a:rPr>
              <a:t>®</a:t>
            </a:r>
            <a:r>
              <a:rPr lang="en-US" sz="2700" b="0" kern="0" dirty="0">
                <a:latin typeface="Arial"/>
                <a:cs typeface="Arial"/>
                <a:sym typeface="Arial"/>
              </a:rPr>
              <a:t> Earthquake Early Warning </a:t>
            </a:r>
            <a:br>
              <a:rPr lang="en-US" sz="4050" b="0" kern="0" dirty="0">
                <a:latin typeface="Arial"/>
                <a:cs typeface="Arial"/>
              </a:rPr>
            </a:br>
            <a:r>
              <a:rPr lang="en-US" sz="4500" kern="0" dirty="0">
                <a:latin typeface="Arial"/>
                <a:cs typeface="Arial"/>
                <a:sym typeface="Arial"/>
              </a:rPr>
              <a:t>Earthquake Drill Lesson</a:t>
            </a:r>
            <a:endParaRPr lang="en-US" dirty="0"/>
          </a:p>
        </p:txBody>
      </p:sp>
      <p:sp>
        <p:nvSpPr>
          <p:cNvPr id="8" name="Google Shape;46;p10">
            <a:extLst>
              <a:ext uri="{FF2B5EF4-FFF2-40B4-BE49-F238E27FC236}">
                <a16:creationId xmlns:a16="http://schemas.microsoft.com/office/drawing/2014/main" id="{C286C6D9-5AA5-457A-57EA-E7345D335FD7}"/>
              </a:ext>
            </a:extLst>
          </p:cNvPr>
          <p:cNvSpPr txBox="1"/>
          <p:nvPr/>
        </p:nvSpPr>
        <p:spPr>
          <a:xfrm>
            <a:off x="4081422" y="626084"/>
            <a:ext cx="4659028" cy="267951"/>
          </a:xfrm>
          <a:prstGeom prst="roundRect">
            <a:avLst/>
          </a:prstGeom>
          <a:solidFill>
            <a:srgbClr val="D9EAD3"/>
          </a:solidFill>
          <a:ln w="28575" cap="flat" cmpd="sng">
            <a:solidFill>
              <a:srgbClr val="006F41"/>
            </a:solid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buSzPts val="935"/>
              <a:defRPr/>
            </a:pPr>
            <a:r>
              <a:rPr lang="en" sz="1350" b="1" kern="0">
                <a:solidFill>
                  <a:srgbClr val="000000"/>
                </a:solidFill>
                <a:latin typeface="Arial"/>
                <a:cs typeface="Arial"/>
                <a:sym typeface="Arial"/>
              </a:rPr>
              <a:t>GREEN SLIDES</a:t>
            </a:r>
            <a:r>
              <a:rPr lang="en" sz="1350" kern="0">
                <a:solidFill>
                  <a:srgbClr val="000000"/>
                </a:solidFill>
                <a:latin typeface="Arial"/>
                <a:cs typeface="Arial"/>
                <a:sym typeface="Arial"/>
              </a:rPr>
              <a:t> = Teacher Preparation &amp; Information</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9" name="Google Shape;47;p10">
            <a:extLst>
              <a:ext uri="{FF2B5EF4-FFF2-40B4-BE49-F238E27FC236}">
                <a16:creationId xmlns:a16="http://schemas.microsoft.com/office/drawing/2014/main" id="{CE084991-E62D-5932-93CF-1D3D82DBE974}"/>
              </a:ext>
            </a:extLst>
          </p:cNvPr>
          <p:cNvSpPr txBox="1"/>
          <p:nvPr/>
        </p:nvSpPr>
        <p:spPr>
          <a:xfrm>
            <a:off x="4094900" y="954390"/>
            <a:ext cx="4629375" cy="249980"/>
          </a:xfrm>
          <a:prstGeom prst="roundRect">
            <a:avLst/>
          </a:prstGeom>
          <a:solidFill>
            <a:schemeClr val="lt1"/>
          </a:solidFill>
          <a:ln w="19050" cap="flat" cmpd="sng">
            <a:no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defRPr/>
            </a:pPr>
            <a:r>
              <a:rPr lang="en" sz="1350" b="1" kern="0">
                <a:solidFill>
                  <a:srgbClr val="000000"/>
                </a:solidFill>
                <a:latin typeface="Arial"/>
                <a:cs typeface="Arial"/>
                <a:sym typeface="Arial"/>
              </a:rPr>
              <a:t>WHITE SLIDES </a:t>
            </a:r>
            <a:r>
              <a:rPr lang="en" sz="1350" kern="0">
                <a:solidFill>
                  <a:srgbClr val="000000"/>
                </a:solidFill>
                <a:latin typeface="Arial"/>
                <a:cs typeface="Arial"/>
                <a:sym typeface="Arial"/>
              </a:rPr>
              <a:t>= Present to Class</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12" name="Slide Number Placeholder 5">
            <a:extLst>
              <a:ext uri="{FF2B5EF4-FFF2-40B4-BE49-F238E27FC236}">
                <a16:creationId xmlns:a16="http://schemas.microsoft.com/office/drawing/2014/main" id="{867DFC13-D4E4-5AC3-BAF4-2BF0B44F0E32}"/>
              </a:ext>
            </a:extLst>
          </p:cNvPr>
          <p:cNvSpPr>
            <a:spLocks noGrp="1"/>
          </p:cNvSpPr>
          <p:nvPr>
            <p:ph type="sldNum" sz="quarter" idx="11"/>
          </p:nvPr>
        </p:nvSpPr>
        <p:spPr>
          <a:xfrm>
            <a:off x="7084314" y="4869656"/>
            <a:ext cx="2057400" cy="273844"/>
          </a:xfrm>
        </p:spPr>
        <p:txBody>
          <a:bodyPr/>
          <a:lstStyle/>
          <a:p>
            <a:fld id="{4CD52F5A-F23C-D446-A233-54F38C79DABD}" type="slidenum">
              <a:rPr lang="en-US" smtClean="0"/>
              <a:pPr/>
              <a:t>1</a:t>
            </a:fld>
            <a:endParaRPr lang="en-US"/>
          </a:p>
        </p:txBody>
      </p:sp>
      <p:sp>
        <p:nvSpPr>
          <p:cNvPr id="14" name="TextBox 13">
            <a:extLst>
              <a:ext uri="{FF2B5EF4-FFF2-40B4-BE49-F238E27FC236}">
                <a16:creationId xmlns:a16="http://schemas.microsoft.com/office/drawing/2014/main" id="{80CA6343-D4A8-F7A4-256C-ACF5AAED296B}"/>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16"/>
        <p:cNvGrpSpPr/>
        <p:nvPr/>
      </p:nvGrpSpPr>
      <p:grpSpPr>
        <a:xfrm>
          <a:off x="0" y="0"/>
          <a:ext cx="0" cy="0"/>
          <a:chOff x="0" y="0"/>
          <a:chExt cx="0" cy="0"/>
        </a:xfrm>
      </p:grpSpPr>
      <p:sp>
        <p:nvSpPr>
          <p:cNvPr id="117" name="Google Shape;117;p19"/>
          <p:cNvSpPr txBox="1">
            <a:spLocks noGrp="1"/>
          </p:cNvSpPr>
          <p:nvPr>
            <p:ph type="body" idx="1"/>
          </p:nvPr>
        </p:nvSpPr>
        <p:spPr>
          <a:xfrm>
            <a:off x="61020" y="913989"/>
            <a:ext cx="8619684" cy="3691500"/>
          </a:xfrm>
          <a:prstGeom prst="rect">
            <a:avLst/>
          </a:prstGeom>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indent="-340995">
              <a:buClr>
                <a:schemeClr val="tx1"/>
              </a:buClr>
              <a:buSzPts val="1200"/>
              <a:buFont typeface="+mj-lt"/>
              <a:buAutoNum type="arabicPeriod" startAt="26"/>
            </a:pPr>
            <a:r>
              <a:rPr lang="en-US" sz="1200" u="sng" dirty="0">
                <a:solidFill>
                  <a:schemeClr val="hlink"/>
                </a:solidFill>
                <a:hlinkClick r:id="rId3" action="ppaction://hlinksldjump"/>
              </a:rPr>
              <a:t>SLIDE 40 </a:t>
            </a:r>
            <a:r>
              <a:rPr lang="en-US" sz="1200" dirty="0">
                <a:solidFill>
                  <a:schemeClr val="dk1"/>
                </a:solidFill>
              </a:rPr>
              <a:t>- Reflect on your earthquake drill by asking students how they did, and if they have questions. After reflecting, remind students of the key takeaways to stay safe during an earthquake, including: immediately dropping to your knees, moving away from glass or heavy objects that could fall, etc. </a:t>
            </a:r>
            <a:endParaRPr lang="en-US"/>
          </a:p>
          <a:p>
            <a:pPr indent="-340995">
              <a:buClr>
                <a:schemeClr val="tx1"/>
              </a:buClr>
              <a:buSzPts val="1200"/>
              <a:buFont typeface="+mj-lt"/>
              <a:buAutoNum type="arabicPeriod" startAt="26"/>
            </a:pPr>
            <a:endParaRPr lang="en-US" sz="1200" dirty="0">
              <a:cs typeface="Arial" panose="020B0604020202020204"/>
            </a:endParaRPr>
          </a:p>
          <a:p>
            <a:pPr lvl="0" indent="-340995" algn="l" rtl="0">
              <a:spcBef>
                <a:spcPts val="0"/>
              </a:spcBef>
              <a:spcAft>
                <a:spcPts val="0"/>
              </a:spcAft>
              <a:buClr>
                <a:schemeClr val="tx1"/>
              </a:buClr>
              <a:buSzPts val="1200"/>
              <a:buFont typeface="+mj-lt"/>
              <a:buAutoNum type="arabicPeriod" startAt="26"/>
            </a:pPr>
            <a:r>
              <a:rPr lang="en-US" sz="1200" u="sng" dirty="0">
                <a:solidFill>
                  <a:schemeClr val="hlink"/>
                </a:solidFill>
                <a:hlinkClick r:id="rId4" action="ppaction://hlinksldjump"/>
              </a:rPr>
              <a:t>SLIDE 41 </a:t>
            </a:r>
            <a:r>
              <a:rPr lang="en" sz="1200" dirty="0"/>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endParaRPr sz="1200" dirty="0">
              <a:cs typeface="Arial" panose="020B0604020202020204"/>
            </a:endParaRPr>
          </a:p>
          <a:p>
            <a:pPr lvl="0" indent="-340995" algn="l" rtl="0">
              <a:spcBef>
                <a:spcPts val="0"/>
              </a:spcBef>
              <a:spcAft>
                <a:spcPts val="0"/>
              </a:spcAft>
              <a:buClr>
                <a:schemeClr val="tx1"/>
              </a:buClr>
              <a:buFont typeface="+mj-lt"/>
              <a:buAutoNum type="arabicPeriod" startAt="26"/>
            </a:pPr>
            <a:endParaRPr sz="1200" dirty="0">
              <a:cs typeface="Arial" panose="020B0604020202020204"/>
            </a:endParaRPr>
          </a:p>
          <a:p>
            <a:pPr lvl="0" indent="-340995" algn="l" rtl="0">
              <a:spcBef>
                <a:spcPts val="0"/>
              </a:spcBef>
              <a:spcAft>
                <a:spcPts val="0"/>
              </a:spcAft>
              <a:buClr>
                <a:schemeClr val="tx1"/>
              </a:buClr>
              <a:buSzPts val="1200"/>
              <a:buFont typeface="+mj-lt"/>
              <a:buAutoNum type="arabicPeriod" startAt="26"/>
            </a:pPr>
            <a:r>
              <a:rPr lang="en-US" sz="1200" u="sng" dirty="0">
                <a:solidFill>
                  <a:schemeClr val="hlink"/>
                </a:solidFill>
                <a:hlinkClick r:id="rId5" action="ppaction://hlinksldjump"/>
              </a:rPr>
              <a:t>SLIDE 42 </a:t>
            </a:r>
            <a:r>
              <a:rPr lang="en" sz="1200" dirty="0"/>
              <a:t>- Tell students that most of the adults they know have probably not taken part in an earthquake drill since they were students, and may have incorrect ideas about how to protect themselves in an earthquake. They can help their family and community members p</a:t>
            </a:r>
            <a:r>
              <a:rPr lang="en" sz="1200" dirty="0">
                <a:solidFill>
                  <a:schemeClr val="dk1"/>
                </a:solidFill>
              </a:rPr>
              <a:t>repare by teaching them about Drop, Cover, and Hold On, and informing them about ways to prepare, such as signing up for </a:t>
            </a:r>
            <a:r>
              <a:rPr lang="en" sz="1200" dirty="0" err="1">
                <a:solidFill>
                  <a:schemeClr val="dk1"/>
                </a:solidFill>
              </a:rPr>
              <a:t>ShakeAlert</a:t>
            </a:r>
            <a:r>
              <a:rPr lang="en" sz="1200" dirty="0">
                <a:solidFill>
                  <a:schemeClr val="dk1"/>
                </a:solidFill>
              </a:rPr>
              <a:t>-powered alerts a</a:t>
            </a:r>
            <a:r>
              <a:rPr lang="en" sz="1200" dirty="0"/>
              <a:t>nd preparing an emergency kit and plan. </a:t>
            </a:r>
            <a:endParaRPr sz="1200" dirty="0">
              <a:cs typeface="Arial" panose="020B0604020202020204"/>
            </a:endParaRPr>
          </a:p>
          <a:p>
            <a:pPr lvl="0" indent="-340995" algn="l" rtl="0">
              <a:spcBef>
                <a:spcPts val="0"/>
              </a:spcBef>
              <a:spcAft>
                <a:spcPts val="0"/>
              </a:spcAft>
              <a:buClr>
                <a:schemeClr val="tx1"/>
              </a:buClr>
              <a:buFont typeface="+mj-lt"/>
              <a:buAutoNum type="arabicPeriod" startAt="26"/>
            </a:pPr>
            <a:endParaRPr sz="1200" dirty="0">
              <a:cs typeface="Arial" panose="020B0604020202020204"/>
            </a:endParaRPr>
          </a:p>
          <a:p>
            <a:pPr lvl="0" indent="-340995" algn="l" rtl="0">
              <a:spcBef>
                <a:spcPts val="0"/>
              </a:spcBef>
              <a:spcAft>
                <a:spcPts val="0"/>
              </a:spcAft>
              <a:buClr>
                <a:schemeClr val="tx1"/>
              </a:buClr>
              <a:buSzPts val="1200"/>
              <a:buFont typeface="+mj-lt"/>
              <a:buAutoNum type="arabicPeriod" startAt="26"/>
            </a:pPr>
            <a:r>
              <a:rPr lang="en-US" sz="1200" u="sng" dirty="0">
                <a:solidFill>
                  <a:schemeClr val="hlink"/>
                </a:solidFill>
                <a:hlinkClick r:id="rId6" action="ppaction://hlinksldjump"/>
              </a:rPr>
              <a:t>SLIDE 43 </a:t>
            </a:r>
            <a:r>
              <a:rPr lang="en" sz="1200" dirty="0"/>
              <a:t>- Ask students to share any details about their experience sharing what they learned with their families.  </a:t>
            </a:r>
            <a:endParaRPr sz="1200" dirty="0">
              <a:cs typeface="Arial" panose="020B0604020202020204"/>
            </a:endParaRPr>
          </a:p>
          <a:p>
            <a:pPr lvl="0" indent="-340995" algn="l" rtl="0">
              <a:spcBef>
                <a:spcPts val="0"/>
              </a:spcBef>
              <a:spcAft>
                <a:spcPts val="0"/>
              </a:spcAft>
              <a:buClr>
                <a:schemeClr val="tx1"/>
              </a:buClr>
              <a:buFont typeface="+mj-lt"/>
              <a:buAutoNum type="arabicPeriod" startAt="26"/>
            </a:pPr>
            <a:endParaRPr sz="1200" dirty="0">
              <a:cs typeface="Arial" panose="020B0604020202020204"/>
            </a:endParaRPr>
          </a:p>
          <a:p>
            <a:pPr indent="-340995">
              <a:buClr>
                <a:schemeClr val="tx1"/>
              </a:buClr>
              <a:buSzPts val="1200"/>
              <a:buFont typeface="+mj-lt"/>
              <a:buAutoNum type="arabicPeriod" startAt="26"/>
            </a:pPr>
            <a:r>
              <a:rPr lang="en-US" sz="1200" u="sng" dirty="0">
                <a:solidFill>
                  <a:schemeClr val="hlink"/>
                </a:solidFill>
                <a:hlinkClick r:id="rId7" action="ppaction://hlinksldjump">
                  <a:extLst>
                    <a:ext uri="{A12FA001-AC4F-418D-AE19-62706E023703}">
                      <ahyp:hlinkClr xmlns:ahyp="http://schemas.microsoft.com/office/drawing/2018/hyperlinkcolor" val="tx"/>
                    </a:ext>
                  </a:extLst>
                </a:hlinkClick>
              </a:rPr>
              <a:t>SLIDE 44 </a:t>
            </a:r>
            <a:r>
              <a:rPr lang="en" sz="1200" dirty="0"/>
              <a:t>- </a:t>
            </a:r>
            <a:r>
              <a:rPr lang="en" sz="1200" dirty="0">
                <a:solidFill>
                  <a:schemeClr val="dk1"/>
                </a:solidFill>
              </a:rPr>
              <a:t>OPTIONAL – Teachers, please complete the </a:t>
            </a:r>
            <a:r>
              <a:rPr lang="en" sz="1200" u="sng" dirty="0">
                <a:solidFill>
                  <a:schemeClr val="hlink"/>
                </a:solidFill>
                <a:hlinkClick r:id="rId8">
                  <a:extLst>
                    <a:ext uri="{A12FA001-AC4F-418D-AE19-62706E023703}">
                      <ahyp:hlinkClr xmlns:ahyp="http://schemas.microsoft.com/office/drawing/2018/hyperlinkcolor" val="tx"/>
                    </a:ext>
                  </a:extLst>
                </a:hlinkClick>
              </a:rPr>
              <a:t>ShakeAlert Ready! Earthquake Drill Lesson Feedback Form</a:t>
            </a:r>
            <a:r>
              <a:rPr lang="en" sz="1200" dirty="0">
                <a:solidFill>
                  <a:schemeClr val="dk1"/>
                </a:solidFill>
              </a:rPr>
              <a:t>. </a:t>
            </a:r>
            <a:endParaRPr sz="1200" dirty="0">
              <a:solidFill>
                <a:schemeClr val="dk1"/>
              </a:solidFill>
              <a:cs typeface="Arial" panose="020B0604020202020204"/>
            </a:endParaRPr>
          </a:p>
        </p:txBody>
      </p:sp>
      <p:sp>
        <p:nvSpPr>
          <p:cNvPr id="3" name="Slide Number Placeholder 5">
            <a:extLst>
              <a:ext uri="{FF2B5EF4-FFF2-40B4-BE49-F238E27FC236}">
                <a16:creationId xmlns:a16="http://schemas.microsoft.com/office/drawing/2014/main" id="{DE123108-4264-A823-40C1-4EB41FA67DA7}"/>
              </a:ext>
            </a:extLst>
          </p:cNvPr>
          <p:cNvSpPr txBox="1">
            <a:spLocks/>
          </p:cNvSpPr>
          <p:nvPr/>
        </p:nvSpPr>
        <p:spPr>
          <a:xfrm>
            <a:off x="7086598"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
        <p:nvSpPr>
          <p:cNvPr id="4" name="Google Shape;84;p15">
            <a:extLst>
              <a:ext uri="{FF2B5EF4-FFF2-40B4-BE49-F238E27FC236}">
                <a16:creationId xmlns:a16="http://schemas.microsoft.com/office/drawing/2014/main" id="{2A593661-C33A-A2AC-A72B-EC91D0EEE1B1}"/>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a:t>
            </a:r>
            <a:r>
              <a:rPr lang="en" b="1" i="1"/>
              <a:t>7</a:t>
            </a:r>
            <a:endParaRPr sz="1800" b="1" i="1"/>
          </a:p>
        </p:txBody>
      </p:sp>
      <p:sp>
        <p:nvSpPr>
          <p:cNvPr id="2" name="TextBox 1">
            <a:extLst>
              <a:ext uri="{FF2B5EF4-FFF2-40B4-BE49-F238E27FC236}">
                <a16:creationId xmlns:a16="http://schemas.microsoft.com/office/drawing/2014/main" id="{A45F1475-B1D5-1DEF-50ED-B897FBBE809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20"/>
          <p:cNvGrpSpPr/>
          <p:nvPr/>
        </p:nvGrpSpPr>
        <p:grpSpPr>
          <a:xfrm>
            <a:off x="110929" y="1285443"/>
            <a:ext cx="4247548" cy="2340626"/>
            <a:chOff x="110925" y="1285426"/>
            <a:chExt cx="4666875" cy="2645599"/>
          </a:xfrm>
        </p:grpSpPr>
        <p:sp>
          <p:nvSpPr>
            <p:cNvPr id="127" name="Google Shape;127;p20"/>
            <p:cNvSpPr txBox="1"/>
            <p:nvPr/>
          </p:nvSpPr>
          <p:spPr>
            <a:xfrm>
              <a:off x="110925" y="3708125"/>
              <a:ext cx="2417400" cy="22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3"/>
                </a:rPr>
                <a:t>Great ShakeOut</a:t>
              </a:r>
              <a:endParaRPr sz="1000" i="1"/>
            </a:p>
          </p:txBody>
        </p:sp>
        <p:pic>
          <p:nvPicPr>
            <p:cNvPr id="128" name="Google Shape;128;p20"/>
            <p:cNvPicPr preferRelativeResize="0"/>
            <p:nvPr/>
          </p:nvPicPr>
          <p:blipFill>
            <a:blip r:embed="rId4">
              <a:alphaModFix/>
            </a:blip>
            <a:stretch>
              <a:fillRect/>
            </a:stretch>
          </p:blipFill>
          <p:spPr>
            <a:xfrm>
              <a:off x="187125" y="1285426"/>
              <a:ext cx="4590675" cy="2410125"/>
            </a:xfrm>
            <a:prstGeom prst="roundRect">
              <a:avLst>
                <a:gd name="adj" fmla="val 2962"/>
              </a:avLst>
            </a:prstGeom>
            <a:noFill/>
            <a:ln>
              <a:noFill/>
            </a:ln>
          </p:spPr>
        </p:pic>
      </p:grpSp>
      <p:sp>
        <p:nvSpPr>
          <p:cNvPr id="129" name="Google Shape;129;p20"/>
          <p:cNvSpPr txBox="1"/>
          <p:nvPr/>
        </p:nvSpPr>
        <p:spPr>
          <a:xfrm>
            <a:off x="4656083" y="681775"/>
            <a:ext cx="4404442" cy="39881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u="sng">
                <a:solidFill>
                  <a:srgbClr val="006F41"/>
                </a:solidFill>
              </a:rPr>
              <a:t>Learning Targets</a:t>
            </a:r>
            <a:endParaRPr sz="2600" b="1" u="sng">
              <a:solidFill>
                <a:srgbClr val="006F41"/>
              </a:solidFill>
            </a:endParaRPr>
          </a:p>
          <a:p>
            <a:pPr marL="0" lvl="0" indent="0" algn="l" rtl="0">
              <a:spcBef>
                <a:spcPts val="0"/>
              </a:spcBef>
              <a:spcAft>
                <a:spcPts val="0"/>
              </a:spcAft>
              <a:buNone/>
            </a:pPr>
            <a:endParaRPr sz="1000" b="1" u="sng">
              <a:solidFill>
                <a:srgbClr val="006F41"/>
              </a:solidFill>
            </a:endParaRPr>
          </a:p>
          <a:p>
            <a:pPr marL="457200" lvl="0" indent="-365125" algn="l" rtl="0">
              <a:spcBef>
                <a:spcPts val="0"/>
              </a:spcBef>
              <a:spcAft>
                <a:spcPts val="0"/>
              </a:spcAft>
              <a:buClr>
                <a:srgbClr val="073763"/>
              </a:buClr>
              <a:buSzPts val="2150"/>
              <a:buChar char="❏"/>
            </a:pPr>
            <a:r>
              <a:rPr lang="en" sz="2150">
                <a:solidFill>
                  <a:srgbClr val="073763"/>
                </a:solidFill>
              </a:rPr>
              <a:t>I know to “Drop, Cover, and Hold On” if there’s shaking or if I get an alert.</a:t>
            </a:r>
            <a:endParaRPr sz="2150">
              <a:solidFill>
                <a:srgbClr val="073763"/>
              </a:solidFill>
            </a:endParaRPr>
          </a:p>
          <a:p>
            <a:pPr marL="457200" lvl="0" indent="-365125" algn="l" rtl="0">
              <a:spcBef>
                <a:spcPts val="0"/>
              </a:spcBef>
              <a:spcAft>
                <a:spcPts val="0"/>
              </a:spcAft>
              <a:buClr>
                <a:srgbClr val="073763"/>
              </a:buClr>
              <a:buSzPts val="2150"/>
              <a:buChar char="❏"/>
            </a:pPr>
            <a:r>
              <a:rPr lang="en" sz="2150">
                <a:solidFill>
                  <a:srgbClr val="073763"/>
                </a:solidFill>
              </a:rPr>
              <a:t>I can explain how lithospheric plates move at different types of plate boundaries.</a:t>
            </a:r>
            <a:endParaRPr sz="2150">
              <a:solidFill>
                <a:srgbClr val="073763"/>
              </a:solidFill>
            </a:endParaRPr>
          </a:p>
          <a:p>
            <a:pPr marL="457200" lvl="0" indent="-365125" algn="l" rtl="0">
              <a:spcBef>
                <a:spcPts val="0"/>
              </a:spcBef>
              <a:spcAft>
                <a:spcPts val="0"/>
              </a:spcAft>
              <a:buClr>
                <a:srgbClr val="073763"/>
              </a:buClr>
              <a:buSzPts val="2150"/>
              <a:buChar char="❏"/>
            </a:pPr>
            <a:r>
              <a:rPr lang="en" sz="2150">
                <a:solidFill>
                  <a:srgbClr val="073763"/>
                </a:solidFill>
              </a:rPr>
              <a:t>I can use evidence from models and maps to explain earthquake hazards near me. </a:t>
            </a:r>
            <a:endParaRPr sz="2150"/>
          </a:p>
          <a:p>
            <a:pPr marL="0" lvl="0" indent="0" algn="l" rtl="0">
              <a:spcBef>
                <a:spcPts val="0"/>
              </a:spcBef>
              <a:spcAft>
                <a:spcPts val="0"/>
              </a:spcAft>
              <a:buNone/>
            </a:pPr>
            <a:r>
              <a:rPr lang="en" sz="2600"/>
              <a:t>  </a:t>
            </a:r>
            <a:endParaRPr sz="2600"/>
          </a:p>
        </p:txBody>
      </p:sp>
      <p:sp>
        <p:nvSpPr>
          <p:cNvPr id="2" name="Slide Number Placeholder 5">
            <a:extLst>
              <a:ext uri="{FF2B5EF4-FFF2-40B4-BE49-F238E27FC236}">
                <a16:creationId xmlns:a16="http://schemas.microsoft.com/office/drawing/2014/main" id="{14702E6C-EE9C-70D9-9878-1BEE3E2656D7}"/>
              </a:ext>
            </a:extLst>
          </p:cNvPr>
          <p:cNvSpPr txBox="1">
            <a:spLocks/>
          </p:cNvSpPr>
          <p:nvPr/>
        </p:nvSpPr>
        <p:spPr>
          <a:xfrm>
            <a:off x="7084765" y="4877820"/>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
        <p:nvSpPr>
          <p:cNvPr id="3" name="TextBox 7">
            <a:extLst>
              <a:ext uri="{FF2B5EF4-FFF2-40B4-BE49-F238E27FC236}">
                <a16:creationId xmlns:a16="http://schemas.microsoft.com/office/drawing/2014/main" id="{4C6A6D1A-2982-4AB4-18E2-7AC405C5F09F}"/>
              </a:ext>
            </a:extLst>
          </p:cNvPr>
          <p:cNvSpPr txBox="1"/>
          <p:nvPr/>
        </p:nvSpPr>
        <p:spPr>
          <a:xfrm>
            <a:off x="0" y="492805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0"/>
          <p:cNvSpPr txBox="1"/>
          <p:nvPr/>
        </p:nvSpPr>
        <p:spPr>
          <a:xfrm>
            <a:off x="-1781" y="4370050"/>
            <a:ext cx="69192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1"/>
                </a:solidFill>
              </a:rPr>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Educator Clips, Mark A. Hicks</a:t>
            </a:r>
            <a:r>
              <a:rPr lang="en"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Olympia CUSD 16</a:t>
            </a:r>
            <a:r>
              <a:rPr lang="en" sz="1000" i="1">
                <a:solidFill>
                  <a:srgbClr val="002060"/>
                </a:solidFill>
              </a:rPr>
              <a:t>, </a:t>
            </a:r>
            <a:r>
              <a:rPr lang="en" sz="1000" i="1">
                <a:solidFill>
                  <a:schemeClr val="dk1"/>
                </a:solidFill>
              </a:rPr>
              <a:t>and </a:t>
            </a:r>
            <a:r>
              <a:rPr lang="en" sz="1000" i="1">
                <a:solidFill>
                  <a:srgbClr val="002060"/>
                </a:solidFill>
                <a:uFill>
                  <a:noFill/>
                </a:uFill>
                <a:hlinkClick r:id="rId5">
                  <a:extLst>
                    <a:ext uri="{A12FA001-AC4F-418D-AE19-62706E023703}">
                      <ahyp:hlinkClr xmlns:ahyp="http://schemas.microsoft.com/office/drawing/2018/hyperlinkcolor" val="tx"/>
                    </a:ext>
                  </a:extLst>
                </a:hlinkClick>
              </a:rPr>
              <a:t>Education_9_PA_V03.jpg</a:t>
            </a:r>
            <a:endParaRPr sz="1000" i="1">
              <a:solidFill>
                <a:srgbClr val="002060"/>
              </a:solidFill>
            </a:endParaRPr>
          </a:p>
        </p:txBody>
      </p:sp>
      <p:sp>
        <p:nvSpPr>
          <p:cNvPr id="2" name="Slide Number Placeholder 11">
            <a:extLst>
              <a:ext uri="{FF2B5EF4-FFF2-40B4-BE49-F238E27FC236}">
                <a16:creationId xmlns:a16="http://schemas.microsoft.com/office/drawing/2014/main" id="{78A49F8B-9B27-42B4-7CB6-01830EC5E841}"/>
              </a:ext>
            </a:extLst>
          </p:cNvPr>
          <p:cNvSpPr txBox="1">
            <a:spLocks/>
          </p:cNvSpPr>
          <p:nvPr/>
        </p:nvSpPr>
        <p:spPr>
          <a:xfrm>
            <a:off x="7086598"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grpSp>
        <p:nvGrpSpPr>
          <p:cNvPr id="12" name="Group 11">
            <a:extLst>
              <a:ext uri="{FF2B5EF4-FFF2-40B4-BE49-F238E27FC236}">
                <a16:creationId xmlns:a16="http://schemas.microsoft.com/office/drawing/2014/main" id="{9A3CC14D-9FE6-D3BE-D37D-448140073760}"/>
              </a:ext>
            </a:extLst>
          </p:cNvPr>
          <p:cNvGrpSpPr/>
          <p:nvPr/>
        </p:nvGrpSpPr>
        <p:grpSpPr>
          <a:xfrm>
            <a:off x="3160202" y="1340722"/>
            <a:ext cx="2871216" cy="2606040"/>
            <a:chOff x="3160202" y="1340722"/>
            <a:chExt cx="2871216" cy="2606040"/>
          </a:xfrm>
        </p:grpSpPr>
        <p:pic>
          <p:nvPicPr>
            <p:cNvPr id="125" name="Google Shape;125;p20"/>
            <p:cNvPicPr preferRelativeResize="0"/>
            <p:nvPr/>
          </p:nvPicPr>
          <p:blipFill>
            <a:blip r:embed="rId6">
              <a:alphaModFix/>
            </a:blip>
            <a:stretch>
              <a:fillRect/>
            </a:stretch>
          </p:blipFill>
          <p:spPr>
            <a:xfrm>
              <a:off x="3753844" y="2287489"/>
              <a:ext cx="1683931" cy="1338034"/>
            </a:xfrm>
            <a:prstGeom prst="rect">
              <a:avLst/>
            </a:prstGeom>
            <a:noFill/>
            <a:ln>
              <a:noFill/>
            </a:ln>
          </p:spPr>
        </p:pic>
        <p:sp>
          <p:nvSpPr>
            <p:cNvPr id="4" name="TextBox 3">
              <a:extLst>
                <a:ext uri="{FF2B5EF4-FFF2-40B4-BE49-F238E27FC236}">
                  <a16:creationId xmlns:a16="http://schemas.microsoft.com/office/drawing/2014/main" id="{F7AE56F5-1B9E-161F-E9CF-7BC9C08E8A32}"/>
                </a:ext>
              </a:extLst>
            </p:cNvPr>
            <p:cNvSpPr txBox="1"/>
            <p:nvPr/>
          </p:nvSpPr>
          <p:spPr>
            <a:xfrm>
              <a:off x="3320765" y="1481384"/>
              <a:ext cx="2550090" cy="646331"/>
            </a:xfrm>
            <a:prstGeom prst="rect">
              <a:avLst/>
            </a:prstGeom>
            <a:noFill/>
          </p:spPr>
          <p:txBody>
            <a:bodyPr wrap="square" rtlCol="0">
              <a:spAutoFit/>
            </a:bodyPr>
            <a:lstStyle/>
            <a:p>
              <a:pPr algn="ctr"/>
              <a:r>
                <a:rPr lang="en-US">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0202" y="1340722"/>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7">
              <a:alphaModFix/>
            </a:blip>
            <a:stretch>
              <a:fillRect/>
            </a:stretch>
          </p:blipFill>
          <p:spPr>
            <a:xfrm>
              <a:off x="724261" y="1507625"/>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77537" y="743531"/>
              <a:ext cx="2692301" cy="646331"/>
            </a:xfrm>
            <a:prstGeom prst="rect">
              <a:avLst/>
            </a:prstGeom>
            <a:noFill/>
          </p:spPr>
          <p:txBody>
            <a:bodyPr wrap="square" rtlCol="0">
              <a:spAutoFit/>
            </a:bodyPr>
            <a:lstStyle/>
            <a:p>
              <a:pPr algn="ctr"/>
              <a:r>
                <a:rPr lang="en-US">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807535"/>
            <a:ext cx="2871216" cy="2743471"/>
            <a:chOff x="6140557" y="1807535"/>
            <a:chExt cx="2871216" cy="2743471"/>
          </a:xfrm>
        </p:grpSpPr>
        <p:pic>
          <p:nvPicPr>
            <p:cNvPr id="122" name="Google Shape;122;p20" title="Education_9_PA_V03.jpg"/>
            <p:cNvPicPr preferRelativeResize="0"/>
            <p:nvPr/>
          </p:nvPicPr>
          <p:blipFill>
            <a:blip r:embed="rId8">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idx="4294967295"/>
          </p:nvPr>
        </p:nvSpPr>
        <p:spPr>
          <a:xfrm>
            <a:off x="341643" y="1044575"/>
            <a:ext cx="3004457" cy="29384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0" dirty="0">
                <a:solidFill>
                  <a:schemeClr val="tx2"/>
                </a:solidFill>
              </a:rPr>
              <a:t>What is an earthquake?</a:t>
            </a:r>
            <a:endParaRPr sz="2200" b="0" dirty="0">
              <a:solidFill>
                <a:schemeClr val="tx2"/>
              </a:solidFill>
            </a:endParaRPr>
          </a:p>
          <a:p>
            <a:pPr marL="0" lvl="0" indent="0" algn="l" rtl="0">
              <a:spcBef>
                <a:spcPts val="0"/>
              </a:spcBef>
              <a:spcAft>
                <a:spcPts val="0"/>
              </a:spcAft>
              <a:buNone/>
            </a:pPr>
            <a:endParaRPr sz="2200" b="0" dirty="0">
              <a:solidFill>
                <a:schemeClr val="tx2"/>
              </a:solidFill>
            </a:endParaRPr>
          </a:p>
          <a:p>
            <a:pPr marL="0" lvl="0" indent="0" algn="l" rtl="0">
              <a:spcBef>
                <a:spcPts val="0"/>
              </a:spcBef>
              <a:spcAft>
                <a:spcPts val="0"/>
              </a:spcAft>
              <a:buNone/>
            </a:pPr>
            <a:r>
              <a:rPr lang="en" sz="2200" b="0" dirty="0">
                <a:solidFill>
                  <a:schemeClr val="tx2"/>
                </a:solidFill>
              </a:rPr>
              <a:t>Why do they happen? </a:t>
            </a:r>
            <a:endParaRPr sz="2200" b="0" dirty="0">
              <a:solidFill>
                <a:schemeClr val="tx2"/>
              </a:solidFill>
            </a:endParaRPr>
          </a:p>
          <a:p>
            <a:pPr marL="0" lvl="0" indent="0" algn="l" rtl="0">
              <a:spcBef>
                <a:spcPts val="0"/>
              </a:spcBef>
              <a:spcAft>
                <a:spcPts val="0"/>
              </a:spcAft>
              <a:buNone/>
            </a:pPr>
            <a:endParaRPr sz="2200" b="0" dirty="0">
              <a:solidFill>
                <a:schemeClr val="tx2"/>
              </a:solidFill>
            </a:endParaRPr>
          </a:p>
          <a:p>
            <a:pPr marL="0" lvl="0" indent="0" algn="l" rtl="0">
              <a:spcBef>
                <a:spcPts val="0"/>
              </a:spcBef>
              <a:spcAft>
                <a:spcPts val="0"/>
              </a:spcAft>
              <a:buNone/>
            </a:pPr>
            <a:r>
              <a:rPr lang="en" sz="2200" b="0" dirty="0">
                <a:solidFill>
                  <a:schemeClr val="tx2"/>
                </a:solidFill>
              </a:rPr>
              <a:t>What are some things that happen when there is an earthquake?</a:t>
            </a:r>
            <a:endParaRPr sz="2200" b="0" dirty="0">
              <a:solidFill>
                <a:schemeClr val="tx2"/>
              </a:solidFill>
            </a:endParaRPr>
          </a:p>
        </p:txBody>
      </p:sp>
      <p:pic>
        <p:nvPicPr>
          <p:cNvPr id="153" name="Google Shape;153;p22"/>
          <p:cNvPicPr preferRelativeResize="0"/>
          <p:nvPr/>
        </p:nvPicPr>
        <p:blipFill>
          <a:blip r:embed="rId3">
            <a:alphaModFix/>
          </a:blip>
          <a:stretch>
            <a:fillRect/>
          </a:stretch>
        </p:blipFill>
        <p:spPr>
          <a:xfrm>
            <a:off x="3584800" y="709899"/>
            <a:ext cx="5375599" cy="3583750"/>
          </a:xfrm>
          <a:prstGeom prst="roundRect">
            <a:avLst>
              <a:gd name="adj" fmla="val 2200"/>
            </a:avLst>
          </a:prstGeom>
          <a:noFill/>
          <a:ln w="9525" cap="flat" cmpd="sng">
            <a:solidFill>
              <a:schemeClr val="dk2"/>
            </a:solidFill>
            <a:prstDash val="solid"/>
            <a:round/>
            <a:headEnd type="none" w="sm" len="sm"/>
            <a:tailEnd type="none" w="sm" len="sm"/>
          </a:ln>
        </p:spPr>
      </p:pic>
      <p:sp>
        <p:nvSpPr>
          <p:cNvPr id="154" name="Google Shape;154;p22"/>
          <p:cNvSpPr txBox="1"/>
          <p:nvPr/>
        </p:nvSpPr>
        <p:spPr>
          <a:xfrm>
            <a:off x="6444405" y="4230381"/>
            <a:ext cx="2606100" cy="341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4"/>
              </a:rPr>
              <a:t>Red Cross Earthquake Safety</a:t>
            </a:r>
            <a:endParaRPr sz="1000" i="1"/>
          </a:p>
        </p:txBody>
      </p:sp>
      <p:sp>
        <p:nvSpPr>
          <p:cNvPr id="2" name="Slide Number Placeholder 5">
            <a:extLst>
              <a:ext uri="{FF2B5EF4-FFF2-40B4-BE49-F238E27FC236}">
                <a16:creationId xmlns:a16="http://schemas.microsoft.com/office/drawing/2014/main" id="{9B97C9D5-A328-2AD7-FD68-BB68C67D9EFA}"/>
              </a:ext>
            </a:extLst>
          </p:cNvPr>
          <p:cNvSpPr txBox="1">
            <a:spLocks/>
          </p:cNvSpPr>
          <p:nvPr/>
        </p:nvSpPr>
        <p:spPr>
          <a:xfrm>
            <a:off x="7086596" y="487560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idx="4294967295"/>
          </p:nvPr>
        </p:nvSpPr>
        <p:spPr>
          <a:xfrm>
            <a:off x="261256" y="934548"/>
            <a:ext cx="2966131" cy="34829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0" dirty="0">
                <a:solidFill>
                  <a:schemeClr val="tx2"/>
                </a:solidFill>
              </a:rPr>
              <a:t>The Earth’s surface is broken into pieces called </a:t>
            </a:r>
            <a:r>
              <a:rPr lang="en" sz="2200" dirty="0">
                <a:solidFill>
                  <a:schemeClr val="tx2"/>
                </a:solidFill>
              </a:rPr>
              <a:t>tectonic plates </a:t>
            </a:r>
            <a:r>
              <a:rPr lang="en" sz="2200" b="0" dirty="0">
                <a:solidFill>
                  <a:schemeClr val="tx2"/>
                </a:solidFill>
              </a:rPr>
              <a:t>that constantly move. </a:t>
            </a:r>
            <a:endParaRPr sz="2200" b="0" dirty="0">
              <a:solidFill>
                <a:schemeClr val="tx2"/>
              </a:solidFill>
            </a:endParaRPr>
          </a:p>
          <a:p>
            <a:pPr marL="0" lvl="0" indent="0" algn="l" rtl="0">
              <a:spcBef>
                <a:spcPts val="0"/>
              </a:spcBef>
              <a:spcAft>
                <a:spcPts val="0"/>
              </a:spcAft>
              <a:buClr>
                <a:schemeClr val="dk1"/>
              </a:buClr>
              <a:buSzPts val="1100"/>
              <a:buFont typeface="Arial"/>
              <a:buNone/>
            </a:pPr>
            <a:endParaRPr sz="2200" b="0" dirty="0">
              <a:solidFill>
                <a:schemeClr val="tx1"/>
              </a:solidFill>
            </a:endParaRPr>
          </a:p>
          <a:p>
            <a:pPr marL="0" lvl="0" indent="0" algn="l" rtl="0">
              <a:spcBef>
                <a:spcPts val="0"/>
              </a:spcBef>
              <a:spcAft>
                <a:spcPts val="0"/>
              </a:spcAft>
              <a:buNone/>
            </a:pPr>
            <a:r>
              <a:rPr lang="en" sz="2200" b="0" dirty="0">
                <a:solidFill>
                  <a:schemeClr val="tx1"/>
                </a:solidFill>
              </a:rPr>
              <a:t>  </a:t>
            </a:r>
            <a:endParaRPr sz="2200" b="0" dirty="0">
              <a:solidFill>
                <a:schemeClr val="tx1"/>
              </a:solidFill>
            </a:endParaRPr>
          </a:p>
        </p:txBody>
      </p:sp>
      <p:sp>
        <p:nvSpPr>
          <p:cNvPr id="161" name="Google Shape;161;p23"/>
          <p:cNvSpPr txBox="1"/>
          <p:nvPr/>
        </p:nvSpPr>
        <p:spPr>
          <a:xfrm>
            <a:off x="6807946" y="4309076"/>
            <a:ext cx="2246100" cy="341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3"/>
              </a:rPr>
              <a:t>This Dynamic Earth</a:t>
            </a:r>
            <a:endParaRPr sz="1000" i="1"/>
          </a:p>
        </p:txBody>
      </p:sp>
      <p:pic>
        <p:nvPicPr>
          <p:cNvPr id="162" name="Google Shape;162;p23"/>
          <p:cNvPicPr preferRelativeResize="0"/>
          <p:nvPr/>
        </p:nvPicPr>
        <p:blipFill rotWithShape="1">
          <a:blip r:embed="rId4">
            <a:alphaModFix/>
          </a:blip>
          <a:srcRect l="1029"/>
          <a:stretch/>
        </p:blipFill>
        <p:spPr>
          <a:xfrm>
            <a:off x="3523425" y="654900"/>
            <a:ext cx="5436000" cy="3715925"/>
          </a:xfrm>
          <a:prstGeom prst="roundRect">
            <a:avLst>
              <a:gd name="adj" fmla="val 1953"/>
            </a:avLst>
          </a:prstGeom>
          <a:noFill/>
          <a:ln w="9525" cap="flat" cmpd="sng">
            <a:solidFill>
              <a:schemeClr val="dk2"/>
            </a:solidFill>
            <a:prstDash val="solid"/>
            <a:round/>
            <a:headEnd type="none" w="sm" len="sm"/>
            <a:tailEnd type="none" w="sm" len="sm"/>
          </a:ln>
        </p:spPr>
      </p:pic>
      <p:sp>
        <p:nvSpPr>
          <p:cNvPr id="2" name="Slide Number Placeholder 5">
            <a:extLst>
              <a:ext uri="{FF2B5EF4-FFF2-40B4-BE49-F238E27FC236}">
                <a16:creationId xmlns:a16="http://schemas.microsoft.com/office/drawing/2014/main" id="{AF0B4EAD-EAEC-B327-E451-50F78E487A40}"/>
              </a:ext>
            </a:extLst>
          </p:cNvPr>
          <p:cNvSpPr txBox="1">
            <a:spLocks/>
          </p:cNvSpPr>
          <p:nvPr/>
        </p:nvSpPr>
        <p:spPr>
          <a:xfrm>
            <a:off x="7094763" y="487560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idx="4294967295"/>
          </p:nvPr>
        </p:nvSpPr>
        <p:spPr>
          <a:xfrm>
            <a:off x="116650" y="503889"/>
            <a:ext cx="4632325" cy="7683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solidFill>
                  <a:srgbClr val="006F41"/>
                </a:solidFill>
              </a:rPr>
              <a:t>Convergent </a:t>
            </a:r>
            <a:r>
              <a:rPr lang="en" sz="2600" b="1" dirty="0">
                <a:solidFill>
                  <a:srgbClr val="016935"/>
                </a:solidFill>
              </a:rPr>
              <a:t>Plate</a:t>
            </a:r>
            <a:r>
              <a:rPr lang="en" sz="2600" b="1" dirty="0">
                <a:solidFill>
                  <a:srgbClr val="006F41"/>
                </a:solidFill>
              </a:rPr>
              <a:t> Boundary</a:t>
            </a:r>
            <a:endParaRPr sz="2200" dirty="0"/>
          </a:p>
          <a:p>
            <a:pPr marL="0" lvl="0" indent="0" algn="ctr" rtl="0">
              <a:spcBef>
                <a:spcPts val="0"/>
              </a:spcBef>
              <a:spcAft>
                <a:spcPts val="0"/>
              </a:spcAft>
              <a:buNone/>
            </a:pPr>
            <a:endParaRPr sz="2200" dirty="0"/>
          </a:p>
          <a:p>
            <a:pPr marL="0" lvl="0" indent="0" algn="ctr" rtl="0">
              <a:spcBef>
                <a:spcPts val="0"/>
              </a:spcBef>
              <a:spcAft>
                <a:spcPts val="0"/>
              </a:spcAft>
              <a:buNone/>
            </a:pPr>
            <a:endParaRPr sz="2200" dirty="0"/>
          </a:p>
          <a:p>
            <a:pPr marL="0" lvl="0" indent="0" algn="ctr" rtl="0">
              <a:spcBef>
                <a:spcPts val="0"/>
              </a:spcBef>
              <a:spcAft>
                <a:spcPts val="0"/>
              </a:spcAft>
              <a:buNone/>
            </a:pPr>
            <a:endParaRPr sz="2200" dirty="0"/>
          </a:p>
          <a:p>
            <a:pPr marL="0" lvl="0" indent="0" algn="ctr" rtl="0">
              <a:spcBef>
                <a:spcPts val="0"/>
              </a:spcBef>
              <a:spcAft>
                <a:spcPts val="0"/>
              </a:spcAft>
              <a:buClr>
                <a:schemeClr val="dk1"/>
              </a:buClr>
              <a:buSzPts val="1100"/>
              <a:buFont typeface="Arial"/>
              <a:buNone/>
            </a:pPr>
            <a:endParaRPr sz="2200" dirty="0"/>
          </a:p>
          <a:p>
            <a:pPr marL="0" lvl="0" indent="0" algn="ctr" rtl="0">
              <a:spcBef>
                <a:spcPts val="0"/>
              </a:spcBef>
              <a:spcAft>
                <a:spcPts val="0"/>
              </a:spcAft>
              <a:buNone/>
            </a:pPr>
            <a:r>
              <a:rPr lang="en" sz="2200" dirty="0"/>
              <a:t>  </a:t>
            </a:r>
            <a:endParaRPr sz="2200" dirty="0"/>
          </a:p>
        </p:txBody>
      </p:sp>
      <p:sp>
        <p:nvSpPr>
          <p:cNvPr id="181" name="Google Shape;181;p24"/>
          <p:cNvSpPr txBox="1">
            <a:spLocks noGrp="1"/>
          </p:cNvSpPr>
          <p:nvPr>
            <p:ph type="title" idx="4294967295"/>
          </p:nvPr>
        </p:nvSpPr>
        <p:spPr>
          <a:xfrm>
            <a:off x="6443427" y="3265750"/>
            <a:ext cx="2465387" cy="11620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What changes do you notice after movement?  </a:t>
            </a:r>
            <a:endParaRPr sz="2200"/>
          </a:p>
          <a:p>
            <a:pPr marL="0" lvl="0" indent="0" algn="l" rtl="0">
              <a:spcBef>
                <a:spcPts val="0"/>
              </a:spcBef>
              <a:spcAft>
                <a:spcPts val="0"/>
              </a:spcAft>
              <a:buNone/>
            </a:pPr>
            <a:endParaRPr sz="2200"/>
          </a:p>
        </p:txBody>
      </p:sp>
      <p:grpSp>
        <p:nvGrpSpPr>
          <p:cNvPr id="168" name="Google Shape;168;p24"/>
          <p:cNvGrpSpPr/>
          <p:nvPr/>
        </p:nvGrpSpPr>
        <p:grpSpPr>
          <a:xfrm>
            <a:off x="4881140" y="66281"/>
            <a:ext cx="4084734" cy="2558519"/>
            <a:chOff x="4881140" y="66281"/>
            <a:chExt cx="4084734" cy="2558519"/>
          </a:xfrm>
        </p:grpSpPr>
        <p:sp>
          <p:nvSpPr>
            <p:cNvPr id="169" name="Google Shape;169;p24"/>
            <p:cNvSpPr txBox="1"/>
            <p:nvPr/>
          </p:nvSpPr>
          <p:spPr>
            <a:xfrm>
              <a:off x="7310474" y="2283700"/>
              <a:ext cx="1655400" cy="341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3"/>
                </a:rPr>
                <a:t>Dynamic Earth</a:t>
              </a:r>
              <a:endParaRPr sz="1000" i="1"/>
            </a:p>
          </p:txBody>
        </p:sp>
        <p:pic>
          <p:nvPicPr>
            <p:cNvPr id="170" name="Google Shape;170;p24"/>
            <p:cNvPicPr preferRelativeResize="0"/>
            <p:nvPr/>
          </p:nvPicPr>
          <p:blipFill>
            <a:blip r:embed="rId4">
              <a:alphaModFix/>
            </a:blip>
            <a:stretch>
              <a:fillRect/>
            </a:stretch>
          </p:blipFill>
          <p:spPr>
            <a:xfrm>
              <a:off x="4881140" y="66281"/>
              <a:ext cx="4027674" cy="2257726"/>
            </a:xfrm>
            <a:prstGeom prst="rect">
              <a:avLst/>
            </a:prstGeom>
            <a:noFill/>
            <a:ln>
              <a:noFill/>
            </a:ln>
          </p:spPr>
        </p:pic>
      </p:grpSp>
      <p:sp>
        <p:nvSpPr>
          <p:cNvPr id="171" name="Google Shape;171;p24"/>
          <p:cNvSpPr txBox="1"/>
          <p:nvPr/>
        </p:nvSpPr>
        <p:spPr>
          <a:xfrm>
            <a:off x="713995" y="1730332"/>
            <a:ext cx="21834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Before movement</a:t>
            </a:r>
            <a:endParaRPr sz="1600" b="1" dirty="0">
              <a:solidFill>
                <a:schemeClr val="tx2"/>
              </a:solidFill>
            </a:endParaRPr>
          </a:p>
        </p:txBody>
      </p:sp>
      <p:pic>
        <p:nvPicPr>
          <p:cNvPr id="174" name="Google Shape;174;p24" title="IMG_0084.HEIC"/>
          <p:cNvPicPr preferRelativeResize="0"/>
          <p:nvPr/>
        </p:nvPicPr>
        <p:blipFill rotWithShape="1">
          <a:blip r:embed="rId5">
            <a:alphaModFix/>
          </a:blip>
          <a:srcRect l="11989" t="1006" r="1691" b="7468"/>
          <a:stretch/>
        </p:blipFill>
        <p:spPr>
          <a:xfrm rot="5400000">
            <a:off x="826738" y="1675175"/>
            <a:ext cx="1957924" cy="2843075"/>
          </a:xfrm>
          <a:prstGeom prst="roundRect">
            <a:avLst>
              <a:gd name="adj" fmla="val 4157"/>
            </a:avLst>
          </a:prstGeom>
          <a:noFill/>
          <a:ln w="9525" cap="flat" cmpd="sng">
            <a:solidFill>
              <a:schemeClr val="dk1"/>
            </a:solidFill>
            <a:prstDash val="solid"/>
            <a:round/>
            <a:headEnd type="none" w="sm" len="sm"/>
            <a:tailEnd type="none" w="sm" len="sm"/>
          </a:ln>
        </p:spPr>
      </p:pic>
      <p:cxnSp>
        <p:nvCxnSpPr>
          <p:cNvPr id="175" name="Google Shape;175;p24"/>
          <p:cNvCxnSpPr/>
          <p:nvPr/>
        </p:nvCxnSpPr>
        <p:spPr>
          <a:xfrm>
            <a:off x="610725" y="2364375"/>
            <a:ext cx="1033500" cy="16500"/>
          </a:xfrm>
          <a:prstGeom prst="straightConnector1">
            <a:avLst/>
          </a:prstGeom>
          <a:noFill/>
          <a:ln w="38100" cap="flat" cmpd="sng">
            <a:solidFill>
              <a:schemeClr val="dk1"/>
            </a:solidFill>
            <a:prstDash val="solid"/>
            <a:round/>
            <a:headEnd type="none" w="med" len="med"/>
            <a:tailEnd type="triangle" w="med" len="med"/>
          </a:ln>
        </p:spPr>
      </p:cxnSp>
      <p:cxnSp>
        <p:nvCxnSpPr>
          <p:cNvPr id="176" name="Google Shape;176;p24"/>
          <p:cNvCxnSpPr/>
          <p:nvPr/>
        </p:nvCxnSpPr>
        <p:spPr>
          <a:xfrm rot="10800000">
            <a:off x="1975575" y="2372025"/>
            <a:ext cx="605100" cy="1200"/>
          </a:xfrm>
          <a:prstGeom prst="straightConnector1">
            <a:avLst/>
          </a:prstGeom>
          <a:noFill/>
          <a:ln w="38100" cap="flat" cmpd="sng">
            <a:solidFill>
              <a:schemeClr val="dk1"/>
            </a:solidFill>
            <a:prstDash val="solid"/>
            <a:round/>
            <a:headEnd type="none" w="med" len="med"/>
            <a:tailEnd type="triangle" w="med" len="med"/>
          </a:ln>
        </p:spPr>
      </p:cxnSp>
      <p:grpSp>
        <p:nvGrpSpPr>
          <p:cNvPr id="3" name="Group 2">
            <a:extLst>
              <a:ext uri="{FF2B5EF4-FFF2-40B4-BE49-F238E27FC236}">
                <a16:creationId xmlns:a16="http://schemas.microsoft.com/office/drawing/2014/main" id="{9C6F5FAF-9B98-BB70-D885-E96A05DAA59F}"/>
              </a:ext>
            </a:extLst>
          </p:cNvPr>
          <p:cNvGrpSpPr/>
          <p:nvPr/>
        </p:nvGrpSpPr>
        <p:grpSpPr>
          <a:xfrm>
            <a:off x="3586296" y="2372919"/>
            <a:ext cx="2632776" cy="2135879"/>
            <a:chOff x="3586296" y="2372919"/>
            <a:chExt cx="2632776" cy="2135879"/>
          </a:xfrm>
        </p:grpSpPr>
        <p:sp>
          <p:nvSpPr>
            <p:cNvPr id="172" name="Google Shape;172;p24"/>
            <p:cNvSpPr txBox="1"/>
            <p:nvPr/>
          </p:nvSpPr>
          <p:spPr>
            <a:xfrm>
              <a:off x="4032026" y="2372919"/>
              <a:ext cx="20400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After movement</a:t>
              </a:r>
              <a:endParaRPr sz="1600" b="1" dirty="0">
                <a:solidFill>
                  <a:schemeClr val="tx2"/>
                </a:solidFill>
              </a:endParaRPr>
            </a:p>
          </p:txBody>
        </p:sp>
        <p:pic>
          <p:nvPicPr>
            <p:cNvPr id="173" name="Google Shape;173;p24" title="IMG_0085.HEIC"/>
            <p:cNvPicPr preferRelativeResize="0"/>
            <p:nvPr/>
          </p:nvPicPr>
          <p:blipFill rotWithShape="1">
            <a:blip r:embed="rId6">
              <a:alphaModFix/>
            </a:blip>
            <a:srcRect l="2814" t="7419" r="18556" b="4358"/>
            <a:stretch/>
          </p:blipFill>
          <p:spPr>
            <a:xfrm rot="5400000">
              <a:off x="4022634" y="2312361"/>
              <a:ext cx="1760099" cy="2632776"/>
            </a:xfrm>
            <a:prstGeom prst="roundRect">
              <a:avLst>
                <a:gd name="adj" fmla="val 3679"/>
              </a:avLst>
            </a:prstGeom>
            <a:noFill/>
            <a:ln w="9525" cap="flat" cmpd="sng">
              <a:solidFill>
                <a:schemeClr val="dk1"/>
              </a:solidFill>
              <a:prstDash val="solid"/>
              <a:round/>
              <a:headEnd type="none" w="sm" len="sm"/>
              <a:tailEnd type="none" w="sm" len="sm"/>
            </a:ln>
          </p:spPr>
        </p:pic>
        <p:cxnSp>
          <p:nvCxnSpPr>
            <p:cNvPr id="177" name="Google Shape;177;p24"/>
            <p:cNvCxnSpPr/>
            <p:nvPr/>
          </p:nvCxnSpPr>
          <p:spPr>
            <a:xfrm>
              <a:off x="3833250" y="2874838"/>
              <a:ext cx="1061700" cy="20100"/>
            </a:xfrm>
            <a:prstGeom prst="straightConnector1">
              <a:avLst/>
            </a:prstGeom>
            <a:noFill/>
            <a:ln w="38100" cap="flat" cmpd="sng">
              <a:solidFill>
                <a:schemeClr val="dk1"/>
              </a:solidFill>
              <a:prstDash val="solid"/>
              <a:round/>
              <a:headEnd type="none" w="med" len="med"/>
              <a:tailEnd type="triangle" w="med" len="med"/>
            </a:ln>
          </p:spPr>
        </p:cxnSp>
        <p:cxnSp>
          <p:nvCxnSpPr>
            <p:cNvPr id="178" name="Google Shape;178;p24"/>
            <p:cNvCxnSpPr/>
            <p:nvPr/>
          </p:nvCxnSpPr>
          <p:spPr>
            <a:xfrm rot="10800000">
              <a:off x="5042375" y="2890000"/>
              <a:ext cx="451500" cy="1500"/>
            </a:xfrm>
            <a:prstGeom prst="straightConnector1">
              <a:avLst/>
            </a:prstGeom>
            <a:noFill/>
            <a:ln w="38100" cap="flat" cmpd="sng">
              <a:solidFill>
                <a:schemeClr val="dk1"/>
              </a:solidFill>
              <a:prstDash val="solid"/>
              <a:round/>
              <a:headEnd type="none" w="med" len="med"/>
              <a:tailEnd type="triangle" w="med" len="med"/>
            </a:ln>
          </p:spPr>
        </p:cxnSp>
      </p:grpSp>
      <p:sp>
        <p:nvSpPr>
          <p:cNvPr id="179" name="Google Shape;179;p24"/>
          <p:cNvSpPr txBox="1"/>
          <p:nvPr/>
        </p:nvSpPr>
        <p:spPr>
          <a:xfrm>
            <a:off x="116650" y="3702175"/>
            <a:ext cx="15276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Juan de Fuca Plate</a:t>
            </a:r>
            <a:endParaRPr sz="1200"/>
          </a:p>
        </p:txBody>
      </p:sp>
      <p:sp>
        <p:nvSpPr>
          <p:cNvPr id="180" name="Google Shape;180;p24"/>
          <p:cNvSpPr txBox="1"/>
          <p:nvPr/>
        </p:nvSpPr>
        <p:spPr>
          <a:xfrm>
            <a:off x="1788300" y="3702175"/>
            <a:ext cx="1655400" cy="2892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North American Plate</a:t>
            </a:r>
            <a:endParaRPr sz="1200"/>
          </a:p>
        </p:txBody>
      </p:sp>
      <p:sp>
        <p:nvSpPr>
          <p:cNvPr id="2" name="Slide Number Placeholder 5">
            <a:extLst>
              <a:ext uri="{FF2B5EF4-FFF2-40B4-BE49-F238E27FC236}">
                <a16:creationId xmlns:a16="http://schemas.microsoft.com/office/drawing/2014/main" id="{A3EE0867-98FE-554E-61E2-B3234308AE2F}"/>
              </a:ext>
            </a:extLst>
          </p:cNvPr>
          <p:cNvSpPr txBox="1">
            <a:spLocks/>
          </p:cNvSpPr>
          <p:nvPr/>
        </p:nvSpPr>
        <p:spPr>
          <a:xfrm>
            <a:off x="7086597"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p:stCondLst>
                              <p:cond delay="2000"/>
                            </p:stCondLst>
                            <p:childTnLst>
                              <p:par>
                                <p:cTn id="9" presetID="1" presetClass="entr" presetSubtype="0" fill="hold" grpId="0" nodeType="afterEffect">
                                  <p:stCondLst>
                                    <p:cond delay="50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6" name="Google Shape;186;p25"/>
          <p:cNvSpPr/>
          <p:nvPr/>
        </p:nvSpPr>
        <p:spPr>
          <a:xfrm>
            <a:off x="85275" y="4550600"/>
            <a:ext cx="9058800" cy="1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5"/>
          <p:cNvSpPr txBox="1">
            <a:spLocks noGrp="1"/>
          </p:cNvSpPr>
          <p:nvPr>
            <p:ph type="title" idx="4294967295"/>
          </p:nvPr>
        </p:nvSpPr>
        <p:spPr>
          <a:xfrm>
            <a:off x="-25610" y="495684"/>
            <a:ext cx="4819006"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dirty="0">
                <a:solidFill>
                  <a:srgbClr val="006F41"/>
                </a:solidFill>
              </a:rPr>
              <a:t>Divergent </a:t>
            </a:r>
            <a:r>
              <a:rPr lang="en" sz="2700" b="1" dirty="0">
                <a:solidFill>
                  <a:srgbClr val="016935"/>
                </a:solidFill>
              </a:rPr>
              <a:t>Plate</a:t>
            </a:r>
            <a:r>
              <a:rPr lang="en" sz="2700" b="1" dirty="0">
                <a:solidFill>
                  <a:srgbClr val="006F41"/>
                </a:solidFill>
              </a:rPr>
              <a:t> Boundary</a:t>
            </a:r>
            <a:endParaRPr sz="2700" b="1" dirty="0">
              <a:solidFill>
                <a:srgbClr val="006F41"/>
              </a:solidFill>
            </a:endParaRPr>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a:p>
            <a:pPr marL="0" lvl="0" indent="0" algn="ctr" rtl="0">
              <a:spcBef>
                <a:spcPts val="0"/>
              </a:spcBef>
              <a:spcAft>
                <a:spcPts val="0"/>
              </a:spcAft>
              <a:buClr>
                <a:schemeClr val="dk1"/>
              </a:buClr>
              <a:buSzPts val="1100"/>
              <a:buFont typeface="Arial"/>
              <a:buNone/>
            </a:pPr>
            <a:endParaRPr sz="2200" b="1" dirty="0"/>
          </a:p>
          <a:p>
            <a:pPr marL="0" lvl="0" indent="0" algn="ctr" rtl="0">
              <a:spcBef>
                <a:spcPts val="0"/>
              </a:spcBef>
              <a:spcAft>
                <a:spcPts val="0"/>
              </a:spcAft>
              <a:buNone/>
            </a:pPr>
            <a:r>
              <a:rPr lang="en" sz="2200" b="1" dirty="0"/>
              <a:t>  </a:t>
            </a:r>
            <a:endParaRPr sz="2200" b="1" dirty="0"/>
          </a:p>
        </p:txBody>
      </p:sp>
      <p:grpSp>
        <p:nvGrpSpPr>
          <p:cNvPr id="188" name="Google Shape;188;p25"/>
          <p:cNvGrpSpPr/>
          <p:nvPr/>
        </p:nvGrpSpPr>
        <p:grpSpPr>
          <a:xfrm>
            <a:off x="150924" y="1248945"/>
            <a:ext cx="2502842" cy="2029882"/>
            <a:chOff x="241474" y="1232445"/>
            <a:chExt cx="2502842" cy="2029882"/>
          </a:xfrm>
        </p:grpSpPr>
        <p:pic>
          <p:nvPicPr>
            <p:cNvPr id="189" name="Google Shape;189;p25" title="IMG_0088.HEIC"/>
            <p:cNvPicPr preferRelativeResize="0"/>
            <p:nvPr/>
          </p:nvPicPr>
          <p:blipFill rotWithShape="1">
            <a:blip r:embed="rId3">
              <a:alphaModFix/>
            </a:blip>
            <a:srcRect l="3753" b="3325"/>
            <a:stretch/>
          </p:blipFill>
          <p:spPr>
            <a:xfrm rot="5400000">
              <a:off x="660761" y="1189638"/>
              <a:ext cx="1653402" cy="2491976"/>
            </a:xfrm>
            <a:prstGeom prst="roundRect">
              <a:avLst>
                <a:gd name="adj" fmla="val 3829"/>
              </a:avLst>
            </a:prstGeom>
            <a:noFill/>
            <a:ln w="9525" cap="flat" cmpd="sng">
              <a:solidFill>
                <a:schemeClr val="dk2"/>
              </a:solidFill>
              <a:prstDash val="solid"/>
              <a:round/>
              <a:headEnd type="none" w="sm" len="sm"/>
              <a:tailEnd type="none" w="sm" len="sm"/>
            </a:ln>
          </p:spPr>
        </p:pic>
        <p:cxnSp>
          <p:nvCxnSpPr>
            <p:cNvPr id="190" name="Google Shape;190;p25"/>
            <p:cNvCxnSpPr/>
            <p:nvPr/>
          </p:nvCxnSpPr>
          <p:spPr>
            <a:xfrm flipH="1">
              <a:off x="642325" y="2114675"/>
              <a:ext cx="914700" cy="20700"/>
            </a:xfrm>
            <a:prstGeom prst="straightConnector1">
              <a:avLst/>
            </a:prstGeom>
            <a:noFill/>
            <a:ln w="28575" cap="flat" cmpd="sng">
              <a:solidFill>
                <a:schemeClr val="dk1"/>
              </a:solidFill>
              <a:prstDash val="solid"/>
              <a:round/>
              <a:headEnd type="none" w="med" len="med"/>
              <a:tailEnd type="triangle" w="med" len="med"/>
            </a:ln>
          </p:spPr>
        </p:cxnSp>
        <p:cxnSp>
          <p:nvCxnSpPr>
            <p:cNvPr id="191" name="Google Shape;191;p25"/>
            <p:cNvCxnSpPr/>
            <p:nvPr/>
          </p:nvCxnSpPr>
          <p:spPr>
            <a:xfrm>
              <a:off x="1639575" y="2116200"/>
              <a:ext cx="949500" cy="7200"/>
            </a:xfrm>
            <a:prstGeom prst="straightConnector1">
              <a:avLst/>
            </a:prstGeom>
            <a:noFill/>
            <a:ln w="28575" cap="flat" cmpd="sng">
              <a:solidFill>
                <a:schemeClr val="dk1"/>
              </a:solidFill>
              <a:prstDash val="solid"/>
              <a:round/>
              <a:headEnd type="none" w="med" len="med"/>
              <a:tailEnd type="triangle" w="med" len="med"/>
            </a:ln>
          </p:spPr>
        </p:cxnSp>
        <p:sp>
          <p:nvSpPr>
            <p:cNvPr id="192" name="Google Shape;192;p25"/>
            <p:cNvSpPr txBox="1"/>
            <p:nvPr/>
          </p:nvSpPr>
          <p:spPr>
            <a:xfrm>
              <a:off x="560916" y="1232445"/>
              <a:ext cx="21834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Before movement</a:t>
              </a:r>
              <a:endParaRPr sz="1600" b="1" dirty="0">
                <a:solidFill>
                  <a:schemeClr val="tx2"/>
                </a:solidFill>
              </a:endParaRPr>
            </a:p>
          </p:txBody>
        </p:sp>
      </p:grpSp>
      <p:grpSp>
        <p:nvGrpSpPr>
          <p:cNvPr id="193" name="Google Shape;193;p25"/>
          <p:cNvGrpSpPr/>
          <p:nvPr/>
        </p:nvGrpSpPr>
        <p:grpSpPr>
          <a:xfrm>
            <a:off x="2741689" y="2157663"/>
            <a:ext cx="2492025" cy="2110756"/>
            <a:chOff x="2902076" y="2463442"/>
            <a:chExt cx="2492025" cy="2110756"/>
          </a:xfrm>
        </p:grpSpPr>
        <p:pic>
          <p:nvPicPr>
            <p:cNvPr id="194" name="Google Shape;194;p25" title="IMG_0086.HEIC"/>
            <p:cNvPicPr preferRelativeResize="0"/>
            <p:nvPr/>
          </p:nvPicPr>
          <p:blipFill rotWithShape="1">
            <a:blip r:embed="rId4">
              <a:alphaModFix/>
            </a:blip>
            <a:srcRect l="12462" r="3504" b="7697"/>
            <a:stretch/>
          </p:blipFill>
          <p:spPr>
            <a:xfrm rot="5400000">
              <a:off x="3238039" y="2503487"/>
              <a:ext cx="1734748" cy="2406674"/>
            </a:xfrm>
            <a:prstGeom prst="roundRect">
              <a:avLst>
                <a:gd name="adj" fmla="val 3960"/>
              </a:avLst>
            </a:prstGeom>
            <a:noFill/>
            <a:ln w="9525" cap="flat" cmpd="sng">
              <a:solidFill>
                <a:schemeClr val="dk2"/>
              </a:solidFill>
              <a:prstDash val="solid"/>
              <a:round/>
              <a:headEnd type="none" w="sm" len="sm"/>
              <a:tailEnd type="none" w="sm" len="sm"/>
            </a:ln>
          </p:spPr>
        </p:pic>
        <p:cxnSp>
          <p:nvCxnSpPr>
            <p:cNvPr id="195" name="Google Shape;195;p25"/>
            <p:cNvCxnSpPr/>
            <p:nvPr/>
          </p:nvCxnSpPr>
          <p:spPr>
            <a:xfrm>
              <a:off x="4399050" y="3361700"/>
              <a:ext cx="862500" cy="6300"/>
            </a:xfrm>
            <a:prstGeom prst="straightConnector1">
              <a:avLst/>
            </a:prstGeom>
            <a:noFill/>
            <a:ln w="28575" cap="flat" cmpd="sng">
              <a:solidFill>
                <a:schemeClr val="dk1"/>
              </a:solidFill>
              <a:prstDash val="solid"/>
              <a:round/>
              <a:headEnd type="none" w="med" len="med"/>
              <a:tailEnd type="triangle" w="med" len="med"/>
            </a:ln>
          </p:spPr>
        </p:cxnSp>
        <p:cxnSp>
          <p:nvCxnSpPr>
            <p:cNvPr id="196" name="Google Shape;196;p25"/>
            <p:cNvCxnSpPr/>
            <p:nvPr/>
          </p:nvCxnSpPr>
          <p:spPr>
            <a:xfrm rot="10800000">
              <a:off x="3102750" y="3362150"/>
              <a:ext cx="914400" cy="5400"/>
            </a:xfrm>
            <a:prstGeom prst="straightConnector1">
              <a:avLst/>
            </a:prstGeom>
            <a:noFill/>
            <a:ln w="28575" cap="flat" cmpd="sng">
              <a:solidFill>
                <a:schemeClr val="dk1"/>
              </a:solidFill>
              <a:prstDash val="solid"/>
              <a:round/>
              <a:headEnd type="none" w="med" len="med"/>
              <a:tailEnd type="triangle" w="med" len="med"/>
            </a:ln>
          </p:spPr>
        </p:cxnSp>
        <p:sp>
          <p:nvSpPr>
            <p:cNvPr id="197" name="Google Shape;197;p25"/>
            <p:cNvSpPr txBox="1"/>
            <p:nvPr/>
          </p:nvSpPr>
          <p:spPr>
            <a:xfrm>
              <a:off x="3210701" y="2463442"/>
              <a:ext cx="21834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After movement</a:t>
              </a:r>
              <a:endParaRPr sz="1600" b="1" dirty="0">
                <a:solidFill>
                  <a:schemeClr val="tx2"/>
                </a:solidFill>
              </a:endParaRPr>
            </a:p>
          </p:txBody>
        </p:sp>
      </p:grpSp>
      <p:grpSp>
        <p:nvGrpSpPr>
          <p:cNvPr id="198" name="Google Shape;198;p25"/>
          <p:cNvGrpSpPr/>
          <p:nvPr/>
        </p:nvGrpSpPr>
        <p:grpSpPr>
          <a:xfrm>
            <a:off x="5615614" y="2328213"/>
            <a:ext cx="3443111" cy="2408387"/>
            <a:chOff x="5707787" y="906200"/>
            <a:chExt cx="3574433" cy="2632481"/>
          </a:xfrm>
        </p:grpSpPr>
        <p:sp>
          <p:nvSpPr>
            <p:cNvPr id="199" name="Google Shape;199;p25"/>
            <p:cNvSpPr txBox="1"/>
            <p:nvPr/>
          </p:nvSpPr>
          <p:spPr>
            <a:xfrm>
              <a:off x="5707787" y="3347519"/>
              <a:ext cx="3574433" cy="1911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5"/>
                </a:rPr>
                <a:t>Wikimedia Commons, West Coast Sea Plates</a:t>
              </a:r>
              <a:endParaRPr sz="1000" i="1"/>
            </a:p>
          </p:txBody>
        </p:sp>
        <p:pic>
          <p:nvPicPr>
            <p:cNvPr id="200" name="Google Shape;200;p25"/>
            <p:cNvPicPr preferRelativeResize="0"/>
            <p:nvPr/>
          </p:nvPicPr>
          <p:blipFill>
            <a:blip r:embed="rId6">
              <a:alphaModFix amt="92000"/>
            </a:blip>
            <a:stretch>
              <a:fillRect/>
            </a:stretch>
          </p:blipFill>
          <p:spPr>
            <a:xfrm>
              <a:off x="5707787" y="906200"/>
              <a:ext cx="3290688" cy="2499251"/>
            </a:xfrm>
            <a:prstGeom prst="roundRect">
              <a:avLst>
                <a:gd name="adj" fmla="val 4170"/>
              </a:avLst>
            </a:prstGeom>
            <a:noFill/>
            <a:ln w="19050" cap="flat" cmpd="sng">
              <a:solidFill>
                <a:schemeClr val="dk2"/>
              </a:solidFill>
              <a:prstDash val="solid"/>
              <a:round/>
              <a:headEnd type="none" w="sm" len="sm"/>
              <a:tailEnd type="none" w="sm" len="sm"/>
            </a:ln>
          </p:spPr>
        </p:pic>
      </p:grpSp>
      <p:grpSp>
        <p:nvGrpSpPr>
          <p:cNvPr id="201" name="Google Shape;201;p25"/>
          <p:cNvGrpSpPr/>
          <p:nvPr/>
        </p:nvGrpSpPr>
        <p:grpSpPr>
          <a:xfrm>
            <a:off x="5989825" y="216375"/>
            <a:ext cx="2865055" cy="1895127"/>
            <a:chOff x="5989825" y="216375"/>
            <a:chExt cx="2865055" cy="1895127"/>
          </a:xfrm>
        </p:grpSpPr>
        <p:pic>
          <p:nvPicPr>
            <p:cNvPr id="202" name="Google Shape;202;p25"/>
            <p:cNvPicPr preferRelativeResize="0"/>
            <p:nvPr/>
          </p:nvPicPr>
          <p:blipFill>
            <a:blip r:embed="rId7">
              <a:alphaModFix/>
            </a:blip>
            <a:stretch>
              <a:fillRect/>
            </a:stretch>
          </p:blipFill>
          <p:spPr>
            <a:xfrm>
              <a:off x="5989825" y="216375"/>
              <a:ext cx="2624648" cy="1749775"/>
            </a:xfrm>
            <a:prstGeom prst="roundRect">
              <a:avLst>
                <a:gd name="adj" fmla="val 4536"/>
              </a:avLst>
            </a:prstGeom>
            <a:noFill/>
            <a:ln w="19050" cap="flat" cmpd="sng">
              <a:solidFill>
                <a:schemeClr val="dk2"/>
              </a:solidFill>
              <a:prstDash val="solid"/>
              <a:round/>
              <a:headEnd type="none" w="sm" len="sm"/>
              <a:tailEnd type="none" w="sm" len="sm"/>
            </a:ln>
          </p:spPr>
        </p:pic>
        <p:sp>
          <p:nvSpPr>
            <p:cNvPr id="203" name="Google Shape;203;p25"/>
            <p:cNvSpPr txBox="1"/>
            <p:nvPr/>
          </p:nvSpPr>
          <p:spPr>
            <a:xfrm>
              <a:off x="6075980" y="1909002"/>
              <a:ext cx="2778900" cy="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CREDIT: </a:t>
              </a:r>
              <a:r>
                <a:rPr lang="en" sz="1000" i="1" dirty="0">
                  <a:solidFill>
                    <a:schemeClr val="hlink"/>
                  </a:solidFill>
                  <a:uFill>
                    <a:noFill/>
                  </a:uFill>
                  <a:hlinkClick r:id="rId8"/>
                </a:rPr>
                <a:t>NASA, Salton Trough in California </a:t>
              </a:r>
              <a:endParaRPr sz="1000" i="1" dirty="0"/>
            </a:p>
          </p:txBody>
        </p:sp>
      </p:grpSp>
      <p:sp>
        <p:nvSpPr>
          <p:cNvPr id="2" name="Slide Number Placeholder 5">
            <a:extLst>
              <a:ext uri="{FF2B5EF4-FFF2-40B4-BE49-F238E27FC236}">
                <a16:creationId xmlns:a16="http://schemas.microsoft.com/office/drawing/2014/main" id="{5033DA79-178E-C53C-D658-0DAA8CD5DBB4}"/>
              </a:ext>
            </a:extLst>
          </p:cNvPr>
          <p:cNvSpPr txBox="1">
            <a:spLocks/>
          </p:cNvSpPr>
          <p:nvPr/>
        </p:nvSpPr>
        <p:spPr>
          <a:xfrm>
            <a:off x="7082965" y="4887513"/>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sp>
        <p:nvSpPr>
          <p:cNvPr id="3" name="Google Shape;226;p26">
            <a:extLst>
              <a:ext uri="{FF2B5EF4-FFF2-40B4-BE49-F238E27FC236}">
                <a16:creationId xmlns:a16="http://schemas.microsoft.com/office/drawing/2014/main" id="{86669DAF-70E9-76B8-A0AB-8E58701EE96B}"/>
              </a:ext>
            </a:extLst>
          </p:cNvPr>
          <p:cNvSpPr txBox="1">
            <a:spLocks/>
          </p:cNvSpPr>
          <p:nvPr/>
        </p:nvSpPr>
        <p:spPr>
          <a:xfrm>
            <a:off x="125222" y="3589504"/>
            <a:ext cx="2491976" cy="876133"/>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200"/>
              <a:t>What changes do you notice after movement?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barn(outVertical)">
                                      <p:cBhvr>
                                        <p:cTn id="7" dur="2000"/>
                                        <p:tgtEl>
                                          <p:spTgt spid="193"/>
                                        </p:tgtEl>
                                      </p:cBhvr>
                                    </p:animEffect>
                                  </p:childTnLst>
                                </p:cTn>
                              </p:par>
                            </p:childTnLst>
                          </p:cTn>
                        </p:par>
                        <p:par>
                          <p:cTn id="8" fill="hold">
                            <p:stCondLst>
                              <p:cond delay="2000"/>
                            </p:stCondLst>
                            <p:childTnLst>
                              <p:par>
                                <p:cTn id="9" presetID="1"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idx="4294967295"/>
          </p:nvPr>
        </p:nvSpPr>
        <p:spPr>
          <a:xfrm>
            <a:off x="160259" y="497966"/>
            <a:ext cx="4627563" cy="6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solidFill>
                  <a:srgbClr val="006F41"/>
                </a:solidFill>
              </a:rPr>
              <a:t>Transform </a:t>
            </a:r>
            <a:r>
              <a:rPr lang="en" sz="2700" b="1" dirty="0">
                <a:solidFill>
                  <a:srgbClr val="016935"/>
                </a:solidFill>
              </a:rPr>
              <a:t>Plate</a:t>
            </a:r>
            <a:r>
              <a:rPr lang="en" sz="2700" b="1" dirty="0">
                <a:solidFill>
                  <a:srgbClr val="006F41"/>
                </a:solidFill>
              </a:rPr>
              <a:t> Boundary </a:t>
            </a:r>
            <a:endParaRPr sz="2700" b="1" dirty="0">
              <a:solidFill>
                <a:srgbClr val="006F41"/>
              </a:solidFill>
            </a:endParaRPr>
          </a:p>
          <a:p>
            <a:pPr marL="0" lvl="0" indent="0" algn="l" rtl="0">
              <a:spcBef>
                <a:spcPts val="0"/>
              </a:spcBef>
              <a:spcAft>
                <a:spcPts val="0"/>
              </a:spcAft>
              <a:buNone/>
            </a:pPr>
            <a:endParaRPr sz="2200" b="1" dirty="0"/>
          </a:p>
          <a:p>
            <a:pPr marL="0" lvl="0" indent="0" algn="l" rtl="0">
              <a:spcBef>
                <a:spcPts val="0"/>
              </a:spcBef>
              <a:spcAft>
                <a:spcPts val="0"/>
              </a:spcAft>
              <a:buNone/>
            </a:pPr>
            <a:endParaRPr sz="2200" b="1" dirty="0"/>
          </a:p>
          <a:p>
            <a:pPr marL="0" lvl="0" indent="0" algn="l" rtl="0">
              <a:spcBef>
                <a:spcPts val="0"/>
              </a:spcBef>
              <a:spcAft>
                <a:spcPts val="0"/>
              </a:spcAft>
              <a:buNone/>
            </a:pPr>
            <a:endParaRPr sz="2200" b="1" dirty="0"/>
          </a:p>
          <a:p>
            <a:pPr marL="0" lvl="0" indent="0" algn="l" rtl="0">
              <a:spcBef>
                <a:spcPts val="0"/>
              </a:spcBef>
              <a:spcAft>
                <a:spcPts val="0"/>
              </a:spcAft>
              <a:buNone/>
            </a:pPr>
            <a:endParaRPr sz="2200" b="1" dirty="0"/>
          </a:p>
          <a:p>
            <a:pPr marL="0" lvl="0" indent="0" algn="l" rtl="0">
              <a:spcBef>
                <a:spcPts val="0"/>
              </a:spcBef>
              <a:spcAft>
                <a:spcPts val="0"/>
              </a:spcAft>
              <a:buClr>
                <a:schemeClr val="dk1"/>
              </a:buClr>
              <a:buSzPts val="1100"/>
              <a:buFont typeface="Arial"/>
              <a:buNone/>
            </a:pPr>
            <a:endParaRPr sz="2200" b="1" dirty="0"/>
          </a:p>
          <a:p>
            <a:pPr marL="0" lvl="0" indent="0" algn="l" rtl="0">
              <a:spcBef>
                <a:spcPts val="0"/>
              </a:spcBef>
              <a:spcAft>
                <a:spcPts val="0"/>
              </a:spcAft>
              <a:buNone/>
            </a:pPr>
            <a:r>
              <a:rPr lang="en" sz="2200" b="1" dirty="0"/>
              <a:t>  </a:t>
            </a:r>
            <a:endParaRPr sz="2200" b="1" dirty="0"/>
          </a:p>
        </p:txBody>
      </p:sp>
      <p:sp>
        <p:nvSpPr>
          <p:cNvPr id="226" name="Google Shape;226;p26"/>
          <p:cNvSpPr txBox="1">
            <a:spLocks noGrp="1"/>
          </p:cNvSpPr>
          <p:nvPr>
            <p:ph type="title" idx="4294967295"/>
          </p:nvPr>
        </p:nvSpPr>
        <p:spPr>
          <a:xfrm>
            <a:off x="-1" y="3981221"/>
            <a:ext cx="3354030" cy="8761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What changes do you notice after movement?  </a:t>
            </a:r>
            <a:endParaRPr sz="2200"/>
          </a:p>
        </p:txBody>
      </p:sp>
      <p:grpSp>
        <p:nvGrpSpPr>
          <p:cNvPr id="210" name="Google Shape;210;p26"/>
          <p:cNvGrpSpPr/>
          <p:nvPr/>
        </p:nvGrpSpPr>
        <p:grpSpPr>
          <a:xfrm>
            <a:off x="5475152" y="460612"/>
            <a:ext cx="3632241" cy="4381216"/>
            <a:chOff x="5442625" y="202325"/>
            <a:chExt cx="3632241" cy="4381216"/>
          </a:xfrm>
        </p:grpSpPr>
        <p:pic>
          <p:nvPicPr>
            <p:cNvPr id="211" name="Google Shape;211;p26"/>
            <p:cNvPicPr preferRelativeResize="0"/>
            <p:nvPr/>
          </p:nvPicPr>
          <p:blipFill rotWithShape="1">
            <a:blip r:embed="rId3">
              <a:alphaModFix/>
            </a:blip>
            <a:srcRect l="2339" t="5418" r="2177" b="10710"/>
            <a:stretch/>
          </p:blipFill>
          <p:spPr>
            <a:xfrm>
              <a:off x="5442625" y="202325"/>
              <a:ext cx="3536099" cy="4104832"/>
            </a:xfrm>
            <a:prstGeom prst="roundRect">
              <a:avLst>
                <a:gd name="adj" fmla="val 2538"/>
              </a:avLst>
            </a:prstGeom>
            <a:noFill/>
            <a:ln w="19050" cap="flat" cmpd="sng">
              <a:solidFill>
                <a:schemeClr val="dk2"/>
              </a:solidFill>
              <a:prstDash val="solid"/>
              <a:round/>
              <a:headEnd type="none" w="sm" len="sm"/>
              <a:tailEnd type="none" w="sm" len="sm"/>
            </a:ln>
          </p:spPr>
        </p:pic>
        <p:sp>
          <p:nvSpPr>
            <p:cNvPr id="212" name="Google Shape;212;p26"/>
            <p:cNvSpPr txBox="1"/>
            <p:nvPr/>
          </p:nvSpPr>
          <p:spPr>
            <a:xfrm>
              <a:off x="7336966" y="4242441"/>
              <a:ext cx="1737900" cy="3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4"/>
                </a:rPr>
                <a:t>Dynamic Earth</a:t>
              </a:r>
              <a:endParaRPr sz="1000" i="1"/>
            </a:p>
          </p:txBody>
        </p:sp>
      </p:grpSp>
      <p:grpSp>
        <p:nvGrpSpPr>
          <p:cNvPr id="213" name="Google Shape;213;p26"/>
          <p:cNvGrpSpPr/>
          <p:nvPr/>
        </p:nvGrpSpPr>
        <p:grpSpPr>
          <a:xfrm>
            <a:off x="2780505" y="1770120"/>
            <a:ext cx="2522625" cy="2239125"/>
            <a:chOff x="2776650" y="2119300"/>
            <a:chExt cx="2522625" cy="2239125"/>
          </a:xfrm>
        </p:grpSpPr>
        <p:grpSp>
          <p:nvGrpSpPr>
            <p:cNvPr id="214" name="Google Shape;214;p26"/>
            <p:cNvGrpSpPr/>
            <p:nvPr/>
          </p:nvGrpSpPr>
          <p:grpSpPr>
            <a:xfrm>
              <a:off x="2776650" y="2119300"/>
              <a:ext cx="2522625" cy="2239125"/>
              <a:chOff x="2776650" y="2119300"/>
              <a:chExt cx="2522625" cy="2239125"/>
            </a:xfrm>
          </p:grpSpPr>
          <p:pic>
            <p:nvPicPr>
              <p:cNvPr id="215" name="Google Shape;215;p26" title="IMG_0090.HEIC"/>
              <p:cNvPicPr preferRelativeResize="0"/>
              <p:nvPr/>
            </p:nvPicPr>
            <p:blipFill rotWithShape="1">
              <a:blip r:embed="rId5">
                <a:alphaModFix/>
              </a:blip>
              <a:srcRect b="5123"/>
              <a:stretch/>
            </p:blipFill>
            <p:spPr>
              <a:xfrm rot="5186558">
                <a:off x="3183212" y="2242362"/>
                <a:ext cx="1854074" cy="2378052"/>
              </a:xfrm>
              <a:prstGeom prst="roundRect">
                <a:avLst>
                  <a:gd name="adj" fmla="val 3379"/>
                </a:avLst>
              </a:prstGeom>
              <a:noFill/>
              <a:ln w="9525" cap="flat" cmpd="sng">
                <a:solidFill>
                  <a:schemeClr val="dk2"/>
                </a:solidFill>
                <a:prstDash val="solid"/>
                <a:round/>
                <a:headEnd type="none" w="sm" len="sm"/>
                <a:tailEnd type="none" w="sm" len="sm"/>
              </a:ln>
            </p:spPr>
          </p:pic>
          <p:sp>
            <p:nvSpPr>
              <p:cNvPr id="216" name="Google Shape;216;p26"/>
              <p:cNvSpPr txBox="1"/>
              <p:nvPr/>
            </p:nvSpPr>
            <p:spPr>
              <a:xfrm>
                <a:off x="2776650" y="2119300"/>
                <a:ext cx="18006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After movement</a:t>
                </a:r>
                <a:endParaRPr sz="1600" b="1" dirty="0">
                  <a:solidFill>
                    <a:schemeClr val="tx2"/>
                  </a:solidFill>
                </a:endParaRPr>
              </a:p>
            </p:txBody>
          </p:sp>
        </p:grpSp>
        <p:cxnSp>
          <p:nvCxnSpPr>
            <p:cNvPr id="217" name="Google Shape;217;p26"/>
            <p:cNvCxnSpPr/>
            <p:nvPr/>
          </p:nvCxnSpPr>
          <p:spPr>
            <a:xfrm rot="10800000" flipH="1">
              <a:off x="3463407" y="3201183"/>
              <a:ext cx="1397100" cy="52800"/>
            </a:xfrm>
            <a:prstGeom prst="straightConnector1">
              <a:avLst/>
            </a:prstGeom>
            <a:noFill/>
            <a:ln w="19050" cap="flat" cmpd="sng">
              <a:solidFill>
                <a:schemeClr val="dk2"/>
              </a:solidFill>
              <a:prstDash val="dash"/>
              <a:round/>
              <a:headEnd type="none" w="med" len="med"/>
              <a:tailEnd type="none" w="med" len="med"/>
            </a:ln>
          </p:spPr>
        </p:cxnSp>
        <p:cxnSp>
          <p:nvCxnSpPr>
            <p:cNvPr id="218" name="Google Shape;218;p26"/>
            <p:cNvCxnSpPr/>
            <p:nvPr/>
          </p:nvCxnSpPr>
          <p:spPr>
            <a:xfrm>
              <a:off x="4949800" y="3000400"/>
              <a:ext cx="86100" cy="885900"/>
            </a:xfrm>
            <a:prstGeom prst="straightConnector1">
              <a:avLst/>
            </a:prstGeom>
            <a:noFill/>
            <a:ln w="38100" cap="flat" cmpd="sng">
              <a:solidFill>
                <a:schemeClr val="dk1"/>
              </a:solidFill>
              <a:prstDash val="solid"/>
              <a:round/>
              <a:headEnd type="none" w="med" len="med"/>
              <a:tailEnd type="triangle" w="med" len="med"/>
            </a:ln>
          </p:spPr>
        </p:cxnSp>
        <p:cxnSp>
          <p:nvCxnSpPr>
            <p:cNvPr id="219" name="Google Shape;219;p26"/>
            <p:cNvCxnSpPr/>
            <p:nvPr/>
          </p:nvCxnSpPr>
          <p:spPr>
            <a:xfrm rot="10800000">
              <a:off x="3350175" y="2749350"/>
              <a:ext cx="73800" cy="1063200"/>
            </a:xfrm>
            <a:prstGeom prst="straightConnector1">
              <a:avLst/>
            </a:prstGeom>
            <a:noFill/>
            <a:ln w="38100" cap="flat" cmpd="sng">
              <a:solidFill>
                <a:schemeClr val="dk1"/>
              </a:solidFill>
              <a:prstDash val="solid"/>
              <a:round/>
              <a:headEnd type="none" w="med" len="med"/>
              <a:tailEnd type="triangle" w="med" len="med"/>
            </a:ln>
          </p:spPr>
        </p:cxnSp>
      </p:grpSp>
      <p:grpSp>
        <p:nvGrpSpPr>
          <p:cNvPr id="220" name="Google Shape;220;p26"/>
          <p:cNvGrpSpPr/>
          <p:nvPr/>
        </p:nvGrpSpPr>
        <p:grpSpPr>
          <a:xfrm>
            <a:off x="204993" y="1236007"/>
            <a:ext cx="2443530" cy="2456598"/>
            <a:chOff x="204993" y="1236007"/>
            <a:chExt cx="2443530" cy="2456598"/>
          </a:xfrm>
        </p:grpSpPr>
        <p:pic>
          <p:nvPicPr>
            <p:cNvPr id="221" name="Google Shape;221;p26" title="IMG_0089.HEIC"/>
            <p:cNvPicPr preferRelativeResize="0"/>
            <p:nvPr/>
          </p:nvPicPr>
          <p:blipFill rotWithShape="1">
            <a:blip r:embed="rId6">
              <a:alphaModFix/>
            </a:blip>
            <a:srcRect l="8315" b="16832"/>
            <a:stretch/>
          </p:blipFill>
          <p:spPr>
            <a:xfrm rot="5222184">
              <a:off x="552212" y="1434221"/>
              <a:ext cx="1886222" cy="2306401"/>
            </a:xfrm>
            <a:prstGeom prst="roundRect">
              <a:avLst>
                <a:gd name="adj" fmla="val 3346"/>
              </a:avLst>
            </a:prstGeom>
            <a:noFill/>
            <a:ln w="9525" cap="flat" cmpd="sng">
              <a:solidFill>
                <a:schemeClr val="dk2"/>
              </a:solidFill>
              <a:prstDash val="solid"/>
              <a:round/>
              <a:headEnd type="none" w="sm" len="sm"/>
              <a:tailEnd type="none" w="sm" len="sm"/>
            </a:ln>
          </p:spPr>
        </p:pic>
        <p:cxnSp>
          <p:nvCxnSpPr>
            <p:cNvPr id="222" name="Google Shape;222;p26"/>
            <p:cNvCxnSpPr/>
            <p:nvPr/>
          </p:nvCxnSpPr>
          <p:spPr>
            <a:xfrm rot="10800000" flipH="1">
              <a:off x="711775" y="2095035"/>
              <a:ext cx="1397100" cy="52800"/>
            </a:xfrm>
            <a:prstGeom prst="straightConnector1">
              <a:avLst/>
            </a:prstGeom>
            <a:noFill/>
            <a:ln w="19050" cap="flat" cmpd="sng">
              <a:solidFill>
                <a:schemeClr val="dk2"/>
              </a:solidFill>
              <a:prstDash val="dash"/>
              <a:round/>
              <a:headEnd type="none" w="med" len="med"/>
              <a:tailEnd type="none" w="med" len="med"/>
            </a:ln>
          </p:spPr>
        </p:cxnSp>
        <p:sp>
          <p:nvSpPr>
            <p:cNvPr id="223" name="Google Shape;223;p26"/>
            <p:cNvSpPr txBox="1"/>
            <p:nvPr/>
          </p:nvSpPr>
          <p:spPr>
            <a:xfrm>
              <a:off x="204993" y="1236007"/>
              <a:ext cx="2183400" cy="34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tx2"/>
                  </a:solidFill>
                </a:rPr>
                <a:t>Before movement</a:t>
              </a:r>
              <a:endParaRPr sz="1600" b="1" dirty="0">
                <a:solidFill>
                  <a:schemeClr val="tx2"/>
                </a:solidFill>
              </a:endParaRPr>
            </a:p>
          </p:txBody>
        </p:sp>
        <p:sp>
          <p:nvSpPr>
            <p:cNvPr id="224" name="Google Shape;224;p26"/>
            <p:cNvSpPr txBox="1"/>
            <p:nvPr/>
          </p:nvSpPr>
          <p:spPr>
            <a:xfrm>
              <a:off x="468475" y="3462805"/>
              <a:ext cx="969300" cy="229800"/>
            </a:xfrm>
            <a:prstGeom prst="rect">
              <a:avLst/>
            </a:prstGeom>
            <a:solidFill>
              <a:srgbClr val="9FC5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Pacific Plate</a:t>
              </a:r>
              <a:endParaRPr sz="1000"/>
            </a:p>
          </p:txBody>
        </p:sp>
      </p:grpSp>
      <p:sp>
        <p:nvSpPr>
          <p:cNvPr id="225" name="Google Shape;225;p26"/>
          <p:cNvSpPr txBox="1"/>
          <p:nvPr/>
        </p:nvSpPr>
        <p:spPr>
          <a:xfrm>
            <a:off x="1584000" y="3442035"/>
            <a:ext cx="1144500" cy="229800"/>
          </a:xfrm>
          <a:prstGeom prst="rect">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North Am. Plate</a:t>
            </a:r>
            <a:endParaRPr sz="1000"/>
          </a:p>
        </p:txBody>
      </p:sp>
      <p:sp>
        <p:nvSpPr>
          <p:cNvPr id="2" name="Slide Number Placeholder 5">
            <a:extLst>
              <a:ext uri="{FF2B5EF4-FFF2-40B4-BE49-F238E27FC236}">
                <a16:creationId xmlns:a16="http://schemas.microsoft.com/office/drawing/2014/main" id="{9DCDCFBE-7DA1-5883-B5FA-D2F41CA2EAAA}"/>
              </a:ext>
            </a:extLst>
          </p:cNvPr>
          <p:cNvSpPr txBox="1">
            <a:spLocks/>
          </p:cNvSpPr>
          <p:nvPr/>
        </p:nvSpPr>
        <p:spPr>
          <a:xfrm>
            <a:off x="7094341"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outHorizontal)">
                                      <p:cBhvr>
                                        <p:cTn id="7" dur="2000"/>
                                        <p:tgtEl>
                                          <p:spTgt spid="213"/>
                                        </p:tgtEl>
                                      </p:cBhvr>
                                    </p:animEffect>
                                  </p:childTnLst>
                                </p:cTn>
                              </p:par>
                            </p:childTnLst>
                          </p:cTn>
                        </p:par>
                        <p:par>
                          <p:cTn id="8" fill="hold">
                            <p:stCondLst>
                              <p:cond delay="2000"/>
                            </p:stCondLst>
                            <p:childTnLst>
                              <p:par>
                                <p:cTn id="9" presetID="1" presetClass="entr" presetSubtype="0" fill="hold" grpId="0" nodeType="afterEffect">
                                  <p:stCondLst>
                                    <p:cond delay="50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idx="4294967295"/>
          </p:nvPr>
        </p:nvSpPr>
        <p:spPr>
          <a:xfrm>
            <a:off x="262600" y="698677"/>
            <a:ext cx="3887020"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b="1" dirty="0">
                <a:solidFill>
                  <a:srgbClr val="006F41"/>
                </a:solidFill>
              </a:rPr>
              <a:t>We Live Near a Tectonic Plate Boundary!</a:t>
            </a:r>
            <a:endParaRPr sz="2400" b="1" dirty="0">
              <a:solidFill>
                <a:srgbClr val="006F41"/>
              </a:solidFill>
            </a:endParaRPr>
          </a:p>
        </p:txBody>
      </p:sp>
      <p:sp>
        <p:nvSpPr>
          <p:cNvPr id="232" name="Google Shape;232;p27"/>
          <p:cNvSpPr txBox="1">
            <a:spLocks noGrp="1"/>
          </p:cNvSpPr>
          <p:nvPr>
            <p:ph type="body" idx="4294967295"/>
          </p:nvPr>
        </p:nvSpPr>
        <p:spPr>
          <a:xfrm>
            <a:off x="615542" y="1554163"/>
            <a:ext cx="3455220" cy="2384425"/>
          </a:xfrm>
          <a:prstGeom prst="rect">
            <a:avLst/>
          </a:prstGeom>
          <a:noFill/>
          <a:ln>
            <a:noFill/>
          </a:ln>
        </p:spPr>
        <p:txBody>
          <a:bodyPr spcFirstLastPara="1" wrap="square" lIns="91425" tIns="91425" rIns="91425" bIns="91425" anchor="ctr" anchorCtr="0">
            <a:noAutofit/>
          </a:bodyPr>
          <a:lstStyle/>
          <a:p>
            <a:pPr marL="457200" lvl="0" indent="-374650" algn="l" rtl="0">
              <a:spcBef>
                <a:spcPts val="0"/>
              </a:spcBef>
              <a:spcAft>
                <a:spcPts val="0"/>
              </a:spcAft>
              <a:buSzPts val="2300"/>
              <a:buChar char="●"/>
            </a:pPr>
            <a:r>
              <a:rPr lang="en" sz="2300"/>
              <a:t>Where are we located?</a:t>
            </a:r>
            <a:endParaRPr sz="2300"/>
          </a:p>
          <a:p>
            <a:pPr marL="457200" lvl="0" indent="0" algn="l" rtl="0">
              <a:spcBef>
                <a:spcPts val="0"/>
              </a:spcBef>
              <a:spcAft>
                <a:spcPts val="0"/>
              </a:spcAft>
              <a:buNone/>
            </a:pPr>
            <a:endParaRPr sz="2300"/>
          </a:p>
          <a:p>
            <a:pPr marL="457200" lvl="0" indent="-355600" algn="l" rtl="0">
              <a:spcBef>
                <a:spcPts val="0"/>
              </a:spcBef>
              <a:spcAft>
                <a:spcPts val="0"/>
              </a:spcAft>
              <a:buSzPts val="2000"/>
              <a:buChar char="●"/>
            </a:pPr>
            <a:r>
              <a:rPr lang="en" sz="2300"/>
              <a:t>What kind of plate boundary is nearby? </a:t>
            </a:r>
            <a:r>
              <a:rPr lang="en" sz="2000"/>
              <a:t> </a:t>
            </a:r>
            <a:endParaRPr sz="2000"/>
          </a:p>
        </p:txBody>
      </p:sp>
      <p:grpSp>
        <p:nvGrpSpPr>
          <p:cNvPr id="234" name="Google Shape;234;p27"/>
          <p:cNvGrpSpPr/>
          <p:nvPr/>
        </p:nvGrpSpPr>
        <p:grpSpPr>
          <a:xfrm>
            <a:off x="4631978" y="444945"/>
            <a:ext cx="3768654" cy="4121860"/>
            <a:chOff x="4818226" y="76200"/>
            <a:chExt cx="4173799" cy="4800597"/>
          </a:xfrm>
        </p:grpSpPr>
        <p:pic>
          <p:nvPicPr>
            <p:cNvPr id="235" name="Google Shape;235;p27"/>
            <p:cNvPicPr preferRelativeResize="0"/>
            <p:nvPr/>
          </p:nvPicPr>
          <p:blipFill>
            <a:blip r:embed="rId3">
              <a:alphaModFix/>
            </a:blip>
            <a:stretch>
              <a:fillRect/>
            </a:stretch>
          </p:blipFill>
          <p:spPr>
            <a:xfrm>
              <a:off x="4818226" y="76200"/>
              <a:ext cx="4173799" cy="4800597"/>
            </a:xfrm>
            <a:prstGeom prst="roundRect">
              <a:avLst>
                <a:gd name="adj" fmla="val 1409"/>
              </a:avLst>
            </a:prstGeom>
            <a:noFill/>
            <a:ln>
              <a:noFill/>
            </a:ln>
          </p:spPr>
        </p:pic>
        <p:pic>
          <p:nvPicPr>
            <p:cNvPr id="236" name="Google Shape;236;p27"/>
            <p:cNvPicPr preferRelativeResize="0"/>
            <p:nvPr/>
          </p:nvPicPr>
          <p:blipFill>
            <a:blip r:embed="rId4">
              <a:alphaModFix/>
            </a:blip>
            <a:stretch>
              <a:fillRect/>
            </a:stretch>
          </p:blipFill>
          <p:spPr>
            <a:xfrm rot="6707928">
              <a:off x="4916125" y="527600"/>
              <a:ext cx="273825" cy="259775"/>
            </a:xfrm>
            <a:prstGeom prst="roundRect">
              <a:avLst/>
            </a:prstGeom>
            <a:noFill/>
            <a:ln>
              <a:noFill/>
            </a:ln>
          </p:spPr>
        </p:pic>
      </p:grpSp>
      <p:sp>
        <p:nvSpPr>
          <p:cNvPr id="237" name="Google Shape;237;p27"/>
          <p:cNvSpPr txBox="1"/>
          <p:nvPr/>
        </p:nvSpPr>
        <p:spPr>
          <a:xfrm>
            <a:off x="4336330" y="4484775"/>
            <a:ext cx="4166644" cy="3054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Modified from </a:t>
            </a:r>
            <a:r>
              <a:rPr lang="en" sz="1000" i="1">
                <a:solidFill>
                  <a:schemeClr val="hlink"/>
                </a:solidFill>
                <a:uFill>
                  <a:noFill/>
                </a:uFill>
                <a:hlinkClick r:id="rId5"/>
              </a:rPr>
              <a:t>NPS, San Andreas Transform Plate Boundary</a:t>
            </a:r>
            <a:endParaRPr sz="1000" i="1"/>
          </a:p>
        </p:txBody>
      </p:sp>
      <p:sp>
        <p:nvSpPr>
          <p:cNvPr id="2" name="Slide Number Placeholder 5">
            <a:extLst>
              <a:ext uri="{FF2B5EF4-FFF2-40B4-BE49-F238E27FC236}">
                <a16:creationId xmlns:a16="http://schemas.microsoft.com/office/drawing/2014/main" id="{D1072E88-204B-A54A-0991-111F203439DF}"/>
              </a:ext>
            </a:extLst>
          </p:cNvPr>
          <p:cNvSpPr txBox="1">
            <a:spLocks/>
          </p:cNvSpPr>
          <p:nvPr/>
        </p:nvSpPr>
        <p:spPr>
          <a:xfrm>
            <a:off x="7075490" y="4884448"/>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28"/>
          <p:cNvSpPr txBox="1">
            <a:spLocks noGrp="1"/>
          </p:cNvSpPr>
          <p:nvPr>
            <p:ph type="title"/>
          </p:nvPr>
        </p:nvSpPr>
        <p:spPr>
          <a:xfrm>
            <a:off x="312558" y="514922"/>
            <a:ext cx="8537122" cy="407453"/>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500" dirty="0"/>
              <a:t>Earth’s Motion (Deformation) Produces Faults (Cracks)</a:t>
            </a:r>
            <a:endParaRPr sz="2500" dirty="0"/>
          </a:p>
        </p:txBody>
      </p:sp>
      <p:sp>
        <p:nvSpPr>
          <p:cNvPr id="2" name="Slide Number Placeholder 5">
            <a:extLst>
              <a:ext uri="{FF2B5EF4-FFF2-40B4-BE49-F238E27FC236}">
                <a16:creationId xmlns:a16="http://schemas.microsoft.com/office/drawing/2014/main" id="{A0C6E496-F34C-5C56-190E-94948A82BE26}"/>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pic>
        <p:nvPicPr>
          <p:cNvPr id="3" name="Online Media 2" title="Transform Milky Way">
            <a:hlinkClick r:id="" action="ppaction://media"/>
            <a:extLst>
              <a:ext uri="{FF2B5EF4-FFF2-40B4-BE49-F238E27FC236}">
                <a16:creationId xmlns:a16="http://schemas.microsoft.com/office/drawing/2014/main" id="{0F6B54B7-F24F-0292-0C53-AF861B6FA5C9}"/>
              </a:ext>
            </a:extLst>
          </p:cNvPr>
          <p:cNvPicPr>
            <a:picLocks noRot="1" noChangeAspect="1"/>
          </p:cNvPicPr>
          <p:nvPr>
            <a:videoFile r:link="rId1"/>
          </p:nvPr>
        </p:nvPicPr>
        <p:blipFill>
          <a:blip r:embed="rId5"/>
          <a:stretch>
            <a:fillRect/>
          </a:stretch>
        </p:blipFill>
        <p:spPr>
          <a:xfrm>
            <a:off x="133856" y="1113183"/>
            <a:ext cx="4447668" cy="2510968"/>
          </a:xfrm>
          <a:prstGeom prst="roundRect">
            <a:avLst>
              <a:gd name="adj" fmla="val 5404"/>
            </a:avLst>
          </a:prstGeom>
          <a:ln>
            <a:solidFill>
              <a:schemeClr val="tx2"/>
            </a:solidFill>
          </a:ln>
        </p:spPr>
      </p:pic>
      <p:pic>
        <p:nvPicPr>
          <p:cNvPr id="4" name="Online Media 3" title="Convergent Cookie">
            <a:hlinkClick r:id="" action="ppaction://media"/>
            <a:extLst>
              <a:ext uri="{FF2B5EF4-FFF2-40B4-BE49-F238E27FC236}">
                <a16:creationId xmlns:a16="http://schemas.microsoft.com/office/drawing/2014/main" id="{3336D96C-21EB-D661-AB99-6368AA9E7AD1}"/>
              </a:ext>
            </a:extLst>
          </p:cNvPr>
          <p:cNvPicPr>
            <a:picLocks noRot="1" noChangeAspect="1"/>
          </p:cNvPicPr>
          <p:nvPr>
            <a:videoFile r:link="rId2"/>
          </p:nvPr>
        </p:nvPicPr>
        <p:blipFill>
          <a:blip r:embed="rId6"/>
          <a:stretch>
            <a:fillRect/>
          </a:stretch>
        </p:blipFill>
        <p:spPr>
          <a:xfrm>
            <a:off x="4649563" y="2177592"/>
            <a:ext cx="4323950" cy="2441122"/>
          </a:xfrm>
          <a:prstGeom prst="roundRect">
            <a:avLst>
              <a:gd name="adj" fmla="val 4696"/>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9769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Links for Printing</a:t>
            </a:r>
            <a:endParaRPr sz="1800" b="1">
              <a:solidFill>
                <a:schemeClr val="tx1"/>
              </a:solidFill>
            </a:endParaRPr>
          </a:p>
        </p:txBody>
      </p:sp>
      <p:sp>
        <p:nvSpPr>
          <p:cNvPr id="54" name="Google Shape;54;p11"/>
          <p:cNvSpPr txBox="1">
            <a:spLocks noGrp="1"/>
          </p:cNvSpPr>
          <p:nvPr>
            <p:ph type="body" idx="1"/>
          </p:nvPr>
        </p:nvSpPr>
        <p:spPr>
          <a:xfrm>
            <a:off x="293916" y="1241115"/>
            <a:ext cx="2976900" cy="2847408"/>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b="1" dirty="0"/>
              <a:t>FAMILY ENGAGEMENT LETTER</a:t>
            </a:r>
            <a:endParaRPr b="1" dirty="0"/>
          </a:p>
          <a:p>
            <a:pPr marL="457200" lvl="0" indent="-317500" algn="l" rtl="0">
              <a:lnSpc>
                <a:spcPct val="150000"/>
              </a:lnSpc>
              <a:spcBef>
                <a:spcPts val="0"/>
              </a:spcBef>
              <a:spcAft>
                <a:spcPts val="0"/>
              </a:spcAft>
              <a:buClr>
                <a:srgbClr val="000000"/>
              </a:buClr>
              <a:buSzPts val="1400"/>
              <a:buChar char="●"/>
            </a:pPr>
            <a:r>
              <a:rPr lang="en" sz="1300">
                <a:solidFill>
                  <a:schemeClr val="dk1"/>
                </a:solidFill>
              </a:rPr>
              <a:t>Family Engagement Letter (</a:t>
            </a:r>
            <a:r>
              <a:rPr lang="en" sz="1300" u="sng">
                <a:solidFill>
                  <a:schemeClr val="hlink"/>
                </a:solidFill>
                <a:hlinkClick r:id="rId3">
                  <a:extLst>
                    <a:ext uri="{A12FA001-AC4F-418D-AE19-62706E023703}">
                      <ahyp:hlinkClr xmlns:ahyp="http://schemas.microsoft.com/office/drawing/2018/hyperlinkcolor" val="tx"/>
                    </a:ext>
                  </a:extLst>
                </a:hlinkClick>
              </a:rPr>
              <a:t>English</a:t>
            </a:r>
            <a:r>
              <a:rPr lang="en" sz="1300">
                <a:solidFill>
                  <a:schemeClr val="dk1"/>
                </a:solidFill>
              </a:rPr>
              <a:t> &amp; </a:t>
            </a:r>
            <a:r>
              <a:rPr lang="en" sz="1300" u="sng">
                <a:solidFill>
                  <a:schemeClr val="hlink"/>
                </a:solidFill>
                <a:hlinkClick r:id="rId4">
                  <a:extLst>
                    <a:ext uri="{A12FA001-AC4F-418D-AE19-62706E023703}">
                      <ahyp:hlinkClr xmlns:ahyp="http://schemas.microsoft.com/office/drawing/2018/hyperlinkcolor" val="tx"/>
                    </a:ext>
                  </a:extLst>
                </a:hlinkClick>
              </a:rPr>
              <a:t>Spanish</a:t>
            </a:r>
            <a:r>
              <a:rPr lang="en" sz="1300">
                <a:solidFill>
                  <a:schemeClr val="dk1"/>
                </a:solidFill>
              </a:rPr>
              <a:t>)</a:t>
            </a:r>
            <a:endParaRPr dirty="0">
              <a:solidFill>
                <a:schemeClr val="dk1"/>
              </a:solidFill>
            </a:endParaRPr>
          </a:p>
        </p:txBody>
      </p:sp>
      <p:sp>
        <p:nvSpPr>
          <p:cNvPr id="55" name="Google Shape;55;p11"/>
          <p:cNvSpPr txBox="1">
            <a:spLocks noGrp="1"/>
          </p:cNvSpPr>
          <p:nvPr>
            <p:ph type="body" idx="2"/>
          </p:nvPr>
        </p:nvSpPr>
        <p:spPr>
          <a:xfrm>
            <a:off x="3583800" y="1199075"/>
            <a:ext cx="51723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Char char="●"/>
            </a:pPr>
            <a:r>
              <a:rPr lang="en" dirty="0"/>
              <a:t>Open and edit your state’s Family Engagement Letter.  </a:t>
            </a:r>
            <a:endParaRPr dirty="0"/>
          </a:p>
          <a:p>
            <a:pPr marL="914400" lvl="1" indent="-304800" algn="l" rtl="0">
              <a:lnSpc>
                <a:spcPct val="100000"/>
              </a:lnSpc>
              <a:spcBef>
                <a:spcPts val="0"/>
              </a:spcBef>
              <a:spcAft>
                <a:spcPts val="0"/>
              </a:spcAft>
              <a:buSzPts val="1200"/>
              <a:buChar char="○"/>
            </a:pPr>
            <a:r>
              <a:rPr lang="en" dirty="0"/>
              <a:t>Add your school name at the bottom.  </a:t>
            </a:r>
            <a:endParaRPr dirty="0"/>
          </a:p>
          <a:p>
            <a:pPr marL="914400" lvl="1" indent="-304800" algn="l" rtl="0">
              <a:lnSpc>
                <a:spcPct val="100000"/>
              </a:lnSpc>
              <a:spcBef>
                <a:spcPts val="0"/>
              </a:spcBef>
              <a:spcAft>
                <a:spcPts val="0"/>
              </a:spcAft>
              <a:buSzPts val="1200"/>
              <a:buChar char="○"/>
            </a:pPr>
            <a:r>
              <a:rPr lang="en" dirty="0"/>
              <a:t>If you’re emailing the letter, you can remove the QR code.  </a:t>
            </a:r>
            <a:endParaRPr dirty="0"/>
          </a:p>
          <a:p>
            <a:pPr marL="914400" lvl="1" indent="-304800" algn="l" rtl="0">
              <a:lnSpc>
                <a:spcPct val="100000"/>
              </a:lnSpc>
              <a:spcBef>
                <a:spcPts val="0"/>
              </a:spcBef>
              <a:spcAft>
                <a:spcPts val="0"/>
              </a:spcAft>
              <a:buClr>
                <a:schemeClr val="dk1"/>
              </a:buClr>
              <a:buSzPts val="1200"/>
              <a:buChar char="○"/>
            </a:pPr>
            <a:r>
              <a:rPr lang="en" dirty="0">
                <a:solidFill>
                  <a:schemeClr val="dk1"/>
                </a:solidFill>
              </a:rPr>
              <a:t>If you’re in California, you can delete the OR/WA optional paragraph.</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Make copies of Family Engagement Letter and/or email to families. </a:t>
            </a:r>
            <a:endParaRPr dirty="0"/>
          </a:p>
          <a:p>
            <a:pPr marL="457200" lvl="0" indent="0" algn="l" rtl="0">
              <a:spcBef>
                <a:spcPts val="0"/>
              </a:spcBef>
              <a:spcAft>
                <a:spcPts val="0"/>
              </a:spcAft>
              <a:buNone/>
            </a:pPr>
            <a:endParaRPr dirty="0"/>
          </a:p>
          <a:p>
            <a:pPr marL="457200" lvl="0" indent="-317500" algn="l" rtl="0">
              <a:lnSpc>
                <a:spcPct val="100000"/>
              </a:lnSpc>
              <a:spcBef>
                <a:spcPts val="0"/>
              </a:spcBef>
              <a:spcAft>
                <a:spcPts val="0"/>
              </a:spcAft>
              <a:buSzPts val="1400"/>
              <a:buChar char="●"/>
            </a:pPr>
            <a:r>
              <a:rPr lang="en" dirty="0"/>
              <a:t>Preview Slides. You can print out the green ‘Teaching Steps’ slides. The teaching steps are also located in the Speaker Notes of each slide. </a:t>
            </a:r>
            <a:endParaRPr dirty="0"/>
          </a:p>
          <a:p>
            <a:pPr marL="914400" lvl="1" indent="-304800" algn="l" rtl="0">
              <a:lnSpc>
                <a:spcPct val="100000"/>
              </a:lnSpc>
              <a:spcBef>
                <a:spcPts val="0"/>
              </a:spcBef>
              <a:spcAft>
                <a:spcPts val="0"/>
              </a:spcAft>
              <a:buSzPts val="1200"/>
              <a:buChar char="○"/>
            </a:pPr>
            <a:r>
              <a:rPr lang="en" dirty="0"/>
              <a:t>SKIP the fault map slides that aren’t applicable. To do so, right click the slide and click SKIP.  </a:t>
            </a:r>
            <a:endParaRPr dirty="0"/>
          </a:p>
          <a:p>
            <a:pPr marL="914400" lvl="0" indent="0" algn="l" rtl="0">
              <a:spcBef>
                <a:spcPts val="0"/>
              </a:spcBef>
              <a:spcAft>
                <a:spcPts val="0"/>
              </a:spcAft>
              <a:buNone/>
            </a:pPr>
            <a:endParaRPr dirty="0"/>
          </a:p>
        </p:txBody>
      </p:sp>
      <p:sp>
        <p:nvSpPr>
          <p:cNvPr id="56" name="Google Shape;56;p11"/>
          <p:cNvSpPr txBox="1">
            <a:spLocks noGrp="1"/>
          </p:cNvSpPr>
          <p:nvPr>
            <p:ph type="title" idx="4294967295"/>
          </p:nvPr>
        </p:nvSpPr>
        <p:spPr>
          <a:xfrm>
            <a:off x="3584025" y="615975"/>
            <a:ext cx="5172075"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cxnSp>
        <p:nvCxnSpPr>
          <p:cNvPr id="5" name="Straight Connector 4">
            <a:extLst>
              <a:ext uri="{FF2B5EF4-FFF2-40B4-BE49-F238E27FC236}">
                <a16:creationId xmlns:a16="http://schemas.microsoft.com/office/drawing/2014/main" id="{FBC5427A-231B-372D-CFF9-DFDDB8E22E91}"/>
              </a:ext>
            </a:extLst>
          </p:cNvPr>
          <p:cNvCxnSpPr>
            <a:cxnSpLocks/>
          </p:cNvCxnSpPr>
          <p:nvPr/>
        </p:nvCxnSpPr>
        <p:spPr>
          <a:xfrm>
            <a:off x="3410174" y="882127"/>
            <a:ext cx="0" cy="3829722"/>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5">
            <a:extLst>
              <a:ext uri="{FF2B5EF4-FFF2-40B4-BE49-F238E27FC236}">
                <a16:creationId xmlns:a16="http://schemas.microsoft.com/office/drawing/2014/main" id="{BA808CBE-07E2-7EE3-ADBB-C97935CB861A}"/>
              </a:ext>
            </a:extLst>
          </p:cNvPr>
          <p:cNvSpPr txBox="1">
            <a:spLocks/>
          </p:cNvSpPr>
          <p:nvPr/>
        </p:nvSpPr>
        <p:spPr>
          <a:xfrm>
            <a:off x="7086600" y="4899424"/>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sp>
        <p:nvSpPr>
          <p:cNvPr id="2" name="TextBox 1">
            <a:extLst>
              <a:ext uri="{FF2B5EF4-FFF2-40B4-BE49-F238E27FC236}">
                <a16:creationId xmlns:a16="http://schemas.microsoft.com/office/drawing/2014/main" id="{69029EF7-A9D6-2534-C3E6-AEC777AB637B}"/>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idx="4294967295"/>
          </p:nvPr>
        </p:nvSpPr>
        <p:spPr>
          <a:xfrm>
            <a:off x="344820" y="521253"/>
            <a:ext cx="8626475" cy="4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t>Earth’s Motion (Deformation) Produces Faults (Cracks)</a:t>
            </a:r>
            <a:endParaRPr sz="2500" b="1" dirty="0"/>
          </a:p>
        </p:txBody>
      </p:sp>
      <p:sp>
        <p:nvSpPr>
          <p:cNvPr id="2" name="Slide Number Placeholder 5">
            <a:extLst>
              <a:ext uri="{FF2B5EF4-FFF2-40B4-BE49-F238E27FC236}">
                <a16:creationId xmlns:a16="http://schemas.microsoft.com/office/drawing/2014/main" id="{FDC61809-7F27-62F4-6FF0-052F653C68A8}"/>
              </a:ext>
            </a:extLst>
          </p:cNvPr>
          <p:cNvSpPr txBox="1">
            <a:spLocks/>
          </p:cNvSpPr>
          <p:nvPr/>
        </p:nvSpPr>
        <p:spPr>
          <a:xfrm>
            <a:off x="7084917"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pic>
        <p:nvPicPr>
          <p:cNvPr id="3" name="Online Media 2" title="Convergent Boundary Chocolate Bar">
            <a:hlinkClick r:id="" action="ppaction://media"/>
            <a:extLst>
              <a:ext uri="{FF2B5EF4-FFF2-40B4-BE49-F238E27FC236}">
                <a16:creationId xmlns:a16="http://schemas.microsoft.com/office/drawing/2014/main" id="{8A55F751-2958-546F-DC10-FF58EA3326F1}"/>
              </a:ext>
            </a:extLst>
          </p:cNvPr>
          <p:cNvPicPr>
            <a:picLocks noRot="1" noChangeAspect="1"/>
          </p:cNvPicPr>
          <p:nvPr>
            <a:videoFile r:link="rId1"/>
          </p:nvPr>
        </p:nvPicPr>
        <p:blipFill>
          <a:blip r:embed="rId5"/>
          <a:stretch>
            <a:fillRect/>
          </a:stretch>
        </p:blipFill>
        <p:spPr>
          <a:xfrm>
            <a:off x="213204" y="1089329"/>
            <a:ext cx="4387076" cy="2476760"/>
          </a:xfrm>
          <a:prstGeom prst="roundRect">
            <a:avLst>
              <a:gd name="adj" fmla="val 2204"/>
            </a:avLst>
          </a:prstGeom>
          <a:ln>
            <a:solidFill>
              <a:schemeClr val="tx2"/>
            </a:solidFill>
          </a:ln>
        </p:spPr>
      </p:pic>
      <p:pic>
        <p:nvPicPr>
          <p:cNvPr id="4" name="Online Media 3" title="Divergent Milky Way">
            <a:hlinkClick r:id="" action="ppaction://media"/>
            <a:extLst>
              <a:ext uri="{FF2B5EF4-FFF2-40B4-BE49-F238E27FC236}">
                <a16:creationId xmlns:a16="http://schemas.microsoft.com/office/drawing/2014/main" id="{1774E255-D171-2A29-EE3A-381E52D691E1}"/>
              </a:ext>
            </a:extLst>
          </p:cNvPr>
          <p:cNvPicPr>
            <a:picLocks noRot="1" noChangeAspect="1"/>
          </p:cNvPicPr>
          <p:nvPr>
            <a:videoFile r:link="rId2"/>
          </p:nvPr>
        </p:nvPicPr>
        <p:blipFill>
          <a:blip r:embed="rId6"/>
          <a:stretch>
            <a:fillRect/>
          </a:stretch>
        </p:blipFill>
        <p:spPr>
          <a:xfrm>
            <a:off x="4740148" y="2160385"/>
            <a:ext cx="4181221" cy="2360543"/>
          </a:xfrm>
          <a:prstGeom prst="roundRect">
            <a:avLst>
              <a:gd name="adj" fmla="val 3489"/>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8" name="Google Shape;258;p30"/>
          <p:cNvPicPr preferRelativeResize="0"/>
          <p:nvPr/>
        </p:nvPicPr>
        <p:blipFill>
          <a:blip r:embed="rId3">
            <a:alphaModFix/>
          </a:blip>
          <a:stretch>
            <a:fillRect/>
          </a:stretch>
        </p:blipFill>
        <p:spPr>
          <a:xfrm>
            <a:off x="5511000" y="449355"/>
            <a:ext cx="3566750" cy="4042545"/>
          </a:xfrm>
          <a:prstGeom prst="roundRect">
            <a:avLst>
              <a:gd name="adj" fmla="val 1866"/>
            </a:avLst>
          </a:prstGeom>
          <a:noFill/>
          <a:ln>
            <a:noFill/>
          </a:ln>
        </p:spPr>
      </p:pic>
      <p:sp>
        <p:nvSpPr>
          <p:cNvPr id="259" name="Google Shape;259;p30"/>
          <p:cNvSpPr txBox="1">
            <a:spLocks noGrp="1"/>
          </p:cNvSpPr>
          <p:nvPr>
            <p:ph type="title"/>
          </p:nvPr>
        </p:nvSpPr>
        <p:spPr>
          <a:xfrm>
            <a:off x="37174" y="56247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100" dirty="0"/>
              <a:t>Faults Form at and Near Plate Boundaries</a:t>
            </a:r>
            <a:endParaRPr sz="2100" dirty="0"/>
          </a:p>
        </p:txBody>
      </p:sp>
      <p:grpSp>
        <p:nvGrpSpPr>
          <p:cNvPr id="260" name="Google Shape;260;p30"/>
          <p:cNvGrpSpPr/>
          <p:nvPr/>
        </p:nvGrpSpPr>
        <p:grpSpPr>
          <a:xfrm>
            <a:off x="548770" y="1146300"/>
            <a:ext cx="2441577" cy="2348139"/>
            <a:chOff x="438800" y="1378399"/>
            <a:chExt cx="2305550" cy="2259999"/>
          </a:xfrm>
        </p:grpSpPr>
        <p:pic>
          <p:nvPicPr>
            <p:cNvPr id="261" name="Google Shape;261;p30"/>
            <p:cNvPicPr preferRelativeResize="0"/>
            <p:nvPr/>
          </p:nvPicPr>
          <p:blipFill>
            <a:blip r:embed="rId4">
              <a:alphaModFix/>
            </a:blip>
            <a:stretch>
              <a:fill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sp>
          <p:nvSpPr>
            <p:cNvPr id="262" name="Google Shape;262;p30"/>
            <p:cNvSpPr/>
            <p:nvPr/>
          </p:nvSpPr>
          <p:spPr>
            <a:xfrm>
              <a:off x="43880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0"/>
            <p:cNvSpPr/>
            <p:nvPr/>
          </p:nvSpPr>
          <p:spPr>
            <a:xfrm rot="10800000">
              <a:off x="167585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64" name="Google Shape;264;p30"/>
          <p:cNvSpPr/>
          <p:nvPr/>
        </p:nvSpPr>
        <p:spPr>
          <a:xfrm rot="2698599">
            <a:off x="7626098" y="2658726"/>
            <a:ext cx="520360" cy="24607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30"/>
          <p:cNvSpPr/>
          <p:nvPr/>
        </p:nvSpPr>
        <p:spPr>
          <a:xfrm rot="-7806549">
            <a:off x="6633927" y="3087741"/>
            <a:ext cx="587198" cy="26247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30"/>
          <p:cNvSpPr/>
          <p:nvPr/>
        </p:nvSpPr>
        <p:spPr>
          <a:xfrm rot="4818">
            <a:off x="5572114" y="1327586"/>
            <a:ext cx="428100" cy="1698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7" name="Google Shape;267;p30"/>
          <p:cNvSpPr/>
          <p:nvPr/>
        </p:nvSpPr>
        <p:spPr>
          <a:xfrm rot="10804818">
            <a:off x="6267452" y="1327741"/>
            <a:ext cx="428100" cy="1695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68" name="Google Shape;268;p30"/>
          <p:cNvGrpSpPr/>
          <p:nvPr/>
        </p:nvGrpSpPr>
        <p:grpSpPr>
          <a:xfrm rot="647861">
            <a:off x="2956343" y="1943458"/>
            <a:ext cx="3340450" cy="3159026"/>
            <a:chOff x="2912900" y="1974837"/>
            <a:chExt cx="3340450" cy="3159026"/>
          </a:xfrm>
        </p:grpSpPr>
        <p:pic>
          <p:nvPicPr>
            <p:cNvPr id="269" name="Google Shape;269;p30"/>
            <p:cNvPicPr preferRelativeResize="0"/>
            <p:nvPr/>
          </p:nvPicPr>
          <p:blipFill>
            <a:blip r:embed="rId5">
              <a:alphaModFix/>
            </a:blip>
            <a:stretch>
              <a:fillRect/>
            </a:stretch>
          </p:blipFill>
          <p:spPr>
            <a:xfrm rot="-2326876" flipH="1">
              <a:off x="3131350" y="2694612"/>
              <a:ext cx="2903550" cy="1719475"/>
            </a:xfrm>
            <a:prstGeom prst="rect">
              <a:avLst/>
            </a:prstGeom>
            <a:noFill/>
            <a:ln w="9525" cap="flat" cmpd="sng">
              <a:solidFill>
                <a:schemeClr val="dk2"/>
              </a:solidFill>
              <a:prstDash val="solid"/>
              <a:round/>
              <a:headEnd type="none" w="sm" len="sm"/>
              <a:tailEnd type="none" w="sm" len="sm"/>
            </a:ln>
          </p:spPr>
        </p:pic>
        <p:sp>
          <p:nvSpPr>
            <p:cNvPr id="270" name="Google Shape;270;p30"/>
            <p:cNvSpPr/>
            <p:nvPr/>
          </p:nvSpPr>
          <p:spPr>
            <a:xfrm rot="3074786">
              <a:off x="5051074" y="3331134"/>
              <a:ext cx="543954" cy="27933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1" name="Google Shape;271;p30"/>
            <p:cNvSpPr/>
            <p:nvPr/>
          </p:nvSpPr>
          <p:spPr>
            <a:xfrm rot="-7714491">
              <a:off x="3413088" y="3414647"/>
              <a:ext cx="758256" cy="279426"/>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72" name="Google Shape;272;p30"/>
          <p:cNvSpPr txBox="1"/>
          <p:nvPr/>
        </p:nvSpPr>
        <p:spPr>
          <a:xfrm>
            <a:off x="3089533" y="420270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Pacific Plate</a:t>
            </a:r>
            <a:endParaRPr sz="1200"/>
          </a:p>
        </p:txBody>
      </p:sp>
      <p:sp>
        <p:nvSpPr>
          <p:cNvPr id="273" name="Google Shape;273;p30"/>
          <p:cNvSpPr txBox="1"/>
          <p:nvPr/>
        </p:nvSpPr>
        <p:spPr>
          <a:xfrm>
            <a:off x="4333658" y="2376395"/>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North American Plate</a:t>
            </a:r>
            <a:endParaRPr sz="1200"/>
          </a:p>
        </p:txBody>
      </p:sp>
      <p:sp>
        <p:nvSpPr>
          <p:cNvPr id="274" name="Google Shape;274;p30"/>
          <p:cNvSpPr txBox="1"/>
          <p:nvPr/>
        </p:nvSpPr>
        <p:spPr>
          <a:xfrm>
            <a:off x="2280225" y="1240000"/>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North American Plate</a:t>
            </a:r>
            <a:endParaRPr sz="1200"/>
          </a:p>
        </p:txBody>
      </p:sp>
      <p:sp>
        <p:nvSpPr>
          <p:cNvPr id="275" name="Google Shape;275;p30"/>
          <p:cNvSpPr txBox="1"/>
          <p:nvPr/>
        </p:nvSpPr>
        <p:spPr>
          <a:xfrm>
            <a:off x="66250" y="1235602"/>
            <a:ext cx="1504200" cy="2892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Juan de Fuca Plate</a:t>
            </a:r>
            <a:endParaRPr sz="1200"/>
          </a:p>
        </p:txBody>
      </p:sp>
      <p:sp>
        <p:nvSpPr>
          <p:cNvPr id="276" name="Google Shape;276;p30"/>
          <p:cNvSpPr txBox="1"/>
          <p:nvPr/>
        </p:nvSpPr>
        <p:spPr>
          <a:xfrm>
            <a:off x="5014719" y="4435539"/>
            <a:ext cx="4355882"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Modified from </a:t>
            </a:r>
            <a:r>
              <a:rPr lang="en" sz="1000" i="1">
                <a:solidFill>
                  <a:schemeClr val="hlink"/>
                </a:solidFill>
                <a:uFill>
                  <a:noFill/>
                </a:uFill>
                <a:hlinkClick r:id="rId6"/>
              </a:rPr>
              <a:t>NPS, San Andreas Transform Plate Boundary</a:t>
            </a:r>
            <a:endParaRPr sz="1000" i="1"/>
          </a:p>
        </p:txBody>
      </p:sp>
      <p:sp>
        <p:nvSpPr>
          <p:cNvPr id="3" name="Slide Number Placeholder 5">
            <a:extLst>
              <a:ext uri="{FF2B5EF4-FFF2-40B4-BE49-F238E27FC236}">
                <a16:creationId xmlns:a16="http://schemas.microsoft.com/office/drawing/2014/main" id="{D9B6AA53-1F40-256E-5FCB-E3EEDF370F4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31"/>
          <p:cNvSpPr txBox="1">
            <a:spLocks noGrp="1"/>
          </p:cNvSpPr>
          <p:nvPr>
            <p:ph type="title"/>
          </p:nvPr>
        </p:nvSpPr>
        <p:spPr>
          <a:xfrm>
            <a:off x="142321" y="550789"/>
            <a:ext cx="8537122" cy="40745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300" dirty="0"/>
              <a:t>Faults Form at and Near Plate Boundaries</a:t>
            </a:r>
            <a:endParaRPr sz="2300" dirty="0"/>
          </a:p>
        </p:txBody>
      </p:sp>
      <p:pic>
        <p:nvPicPr>
          <p:cNvPr id="283" name="Google Shape;283;p31"/>
          <p:cNvPicPr preferRelativeResize="0"/>
          <p:nvPr/>
        </p:nvPicPr>
        <p:blipFill rotWithShape="1">
          <a:blip r:embed="rId3">
            <a:alphaModFix/>
          </a:blip>
          <a:srcRect r="23757"/>
          <a:stretch/>
        </p:blipFill>
        <p:spPr>
          <a:xfrm>
            <a:off x="6614212" y="482321"/>
            <a:ext cx="2377106" cy="4023301"/>
          </a:xfrm>
          <a:prstGeom prst="roundRect">
            <a:avLst>
              <a:gd name="adj" fmla="val 3580"/>
            </a:avLst>
          </a:prstGeom>
          <a:noFill/>
          <a:ln w="19050" cap="flat" cmpd="sng">
            <a:solidFill>
              <a:schemeClr val="dk2"/>
            </a:solidFill>
            <a:prstDash val="solid"/>
            <a:round/>
            <a:headEnd type="none" w="sm" len="sm"/>
            <a:tailEnd type="none" w="sm" len="sm"/>
          </a:ln>
        </p:spPr>
      </p:pic>
      <p:grpSp>
        <p:nvGrpSpPr>
          <p:cNvPr id="284" name="Google Shape;284;p31"/>
          <p:cNvGrpSpPr/>
          <p:nvPr/>
        </p:nvGrpSpPr>
        <p:grpSpPr>
          <a:xfrm>
            <a:off x="3166342" y="1980774"/>
            <a:ext cx="3709416" cy="2979692"/>
            <a:chOff x="2903403" y="2158009"/>
            <a:chExt cx="3359445" cy="2792681"/>
          </a:xfrm>
        </p:grpSpPr>
        <p:grpSp>
          <p:nvGrpSpPr>
            <p:cNvPr id="285" name="Google Shape;285;p31"/>
            <p:cNvGrpSpPr/>
            <p:nvPr/>
          </p:nvGrpSpPr>
          <p:grpSpPr>
            <a:xfrm>
              <a:off x="2903403" y="2158009"/>
              <a:ext cx="3359445" cy="2792681"/>
              <a:chOff x="2903403" y="2158009"/>
              <a:chExt cx="3359445" cy="2792681"/>
            </a:xfrm>
          </p:grpSpPr>
          <p:pic>
            <p:nvPicPr>
              <p:cNvPr id="286" name="Google Shape;286;p31"/>
              <p:cNvPicPr preferRelativeResize="0"/>
              <p:nvPr/>
            </p:nvPicPr>
            <p:blipFill>
              <a:blip r:embed="rId4">
                <a:alphaModFix/>
              </a:blip>
              <a:stretch>
                <a:fillRect/>
              </a:stretch>
            </p:blipFill>
            <p:spPr>
              <a:xfrm rot="-1513073" flipH="1">
                <a:off x="3131351" y="2694612"/>
                <a:ext cx="2903549" cy="1719475"/>
              </a:xfrm>
              <a:prstGeom prst="rect">
                <a:avLst/>
              </a:prstGeom>
              <a:noFill/>
              <a:ln w="9525" cap="flat" cmpd="sng">
                <a:solidFill>
                  <a:schemeClr val="dk2"/>
                </a:solidFill>
                <a:prstDash val="solid"/>
                <a:round/>
                <a:headEnd type="none" w="sm" len="sm"/>
                <a:tailEnd type="none" w="sm" len="sm"/>
              </a:ln>
            </p:spPr>
          </p:pic>
          <p:cxnSp>
            <p:nvCxnSpPr>
              <p:cNvPr id="287" name="Google Shape;287;p31"/>
              <p:cNvCxnSpPr/>
              <p:nvPr/>
            </p:nvCxnSpPr>
            <p:spPr>
              <a:xfrm flipH="1">
                <a:off x="5466075" y="3671500"/>
                <a:ext cx="66600" cy="85800"/>
              </a:xfrm>
              <a:prstGeom prst="straightConnector1">
                <a:avLst/>
              </a:prstGeom>
              <a:noFill/>
              <a:ln w="9525" cap="flat" cmpd="sng">
                <a:solidFill>
                  <a:srgbClr val="00FF00"/>
                </a:solidFill>
                <a:prstDash val="solid"/>
                <a:round/>
                <a:headEnd type="none" w="med" len="med"/>
                <a:tailEnd type="none" w="med" len="med"/>
              </a:ln>
            </p:spPr>
          </p:cxnSp>
        </p:grpSp>
        <p:grpSp>
          <p:nvGrpSpPr>
            <p:cNvPr id="288" name="Google Shape;288;p31"/>
            <p:cNvGrpSpPr/>
            <p:nvPr/>
          </p:nvGrpSpPr>
          <p:grpSpPr>
            <a:xfrm>
              <a:off x="3554325" y="2979225"/>
              <a:ext cx="2345175" cy="1223975"/>
              <a:chOff x="3554325" y="2979225"/>
              <a:chExt cx="2345175" cy="1223975"/>
            </a:xfrm>
          </p:grpSpPr>
          <p:cxnSp>
            <p:nvCxnSpPr>
              <p:cNvPr id="289" name="Google Shape;289;p31"/>
              <p:cNvCxnSpPr/>
              <p:nvPr/>
            </p:nvCxnSpPr>
            <p:spPr>
              <a:xfrm>
                <a:off x="4373475" y="3031625"/>
                <a:ext cx="133500" cy="266700"/>
              </a:xfrm>
              <a:prstGeom prst="straightConnector1">
                <a:avLst/>
              </a:prstGeom>
              <a:noFill/>
              <a:ln w="9525" cap="flat" cmpd="sng">
                <a:solidFill>
                  <a:srgbClr val="00FF00"/>
                </a:solidFill>
                <a:prstDash val="solid"/>
                <a:round/>
                <a:headEnd type="none" w="med" len="med"/>
                <a:tailEnd type="none" w="med" len="med"/>
              </a:ln>
            </p:spPr>
          </p:cxnSp>
          <p:cxnSp>
            <p:nvCxnSpPr>
              <p:cNvPr id="290" name="Google Shape;290;p31"/>
              <p:cNvCxnSpPr/>
              <p:nvPr/>
            </p:nvCxnSpPr>
            <p:spPr>
              <a:xfrm flipH="1">
                <a:off x="4592550" y="3193550"/>
                <a:ext cx="152400" cy="128700"/>
              </a:xfrm>
              <a:prstGeom prst="straightConnector1">
                <a:avLst/>
              </a:prstGeom>
              <a:noFill/>
              <a:ln w="9525" cap="flat" cmpd="sng">
                <a:solidFill>
                  <a:srgbClr val="00FF00"/>
                </a:solidFill>
                <a:prstDash val="solid"/>
                <a:round/>
                <a:headEnd type="none" w="med" len="med"/>
                <a:tailEnd type="none" w="med" len="med"/>
              </a:ln>
            </p:spPr>
          </p:cxnSp>
          <p:cxnSp>
            <p:nvCxnSpPr>
              <p:cNvPr id="291" name="Google Shape;291;p31"/>
              <p:cNvCxnSpPr/>
              <p:nvPr/>
            </p:nvCxnSpPr>
            <p:spPr>
              <a:xfrm rot="10800000" flipH="1">
                <a:off x="4063900" y="3879275"/>
                <a:ext cx="290400" cy="162000"/>
              </a:xfrm>
              <a:prstGeom prst="straightConnector1">
                <a:avLst/>
              </a:prstGeom>
              <a:noFill/>
              <a:ln w="9525" cap="flat" cmpd="sng">
                <a:solidFill>
                  <a:srgbClr val="00FF00"/>
                </a:solidFill>
                <a:prstDash val="solid"/>
                <a:round/>
                <a:headEnd type="none" w="med" len="med"/>
                <a:tailEnd type="none" w="med" len="med"/>
              </a:ln>
            </p:spPr>
          </p:cxnSp>
          <p:cxnSp>
            <p:nvCxnSpPr>
              <p:cNvPr id="292" name="Google Shape;292;p31"/>
              <p:cNvCxnSpPr/>
              <p:nvPr/>
            </p:nvCxnSpPr>
            <p:spPr>
              <a:xfrm>
                <a:off x="3859125" y="4065075"/>
                <a:ext cx="71400" cy="57300"/>
              </a:xfrm>
              <a:prstGeom prst="straightConnector1">
                <a:avLst/>
              </a:prstGeom>
              <a:noFill/>
              <a:ln w="9525" cap="flat" cmpd="sng">
                <a:solidFill>
                  <a:srgbClr val="00FF00"/>
                </a:solidFill>
                <a:prstDash val="solid"/>
                <a:round/>
                <a:headEnd type="none" w="med" len="med"/>
                <a:tailEnd type="none" w="med" len="med"/>
              </a:ln>
            </p:spPr>
          </p:cxnSp>
          <p:cxnSp>
            <p:nvCxnSpPr>
              <p:cNvPr id="293" name="Google Shape;293;p31"/>
              <p:cNvCxnSpPr/>
              <p:nvPr/>
            </p:nvCxnSpPr>
            <p:spPr>
              <a:xfrm rot="10800000" flipH="1">
                <a:off x="3887700" y="3874625"/>
                <a:ext cx="295200" cy="147600"/>
              </a:xfrm>
              <a:prstGeom prst="straightConnector1">
                <a:avLst/>
              </a:prstGeom>
              <a:noFill/>
              <a:ln w="9525" cap="flat" cmpd="sng">
                <a:solidFill>
                  <a:srgbClr val="00FF00"/>
                </a:solidFill>
                <a:prstDash val="solid"/>
                <a:round/>
                <a:headEnd type="none" w="med" len="med"/>
                <a:tailEnd type="none" w="med" len="med"/>
              </a:ln>
            </p:spPr>
          </p:cxnSp>
          <p:cxnSp>
            <p:nvCxnSpPr>
              <p:cNvPr id="294" name="Google Shape;294;p31"/>
              <p:cNvCxnSpPr/>
              <p:nvPr/>
            </p:nvCxnSpPr>
            <p:spPr>
              <a:xfrm rot="10800000" flipH="1">
                <a:off x="4178200" y="3722450"/>
                <a:ext cx="238200" cy="156900"/>
              </a:xfrm>
              <a:prstGeom prst="straightConnector1">
                <a:avLst/>
              </a:prstGeom>
              <a:noFill/>
              <a:ln w="9525" cap="flat" cmpd="sng">
                <a:solidFill>
                  <a:srgbClr val="00FF00"/>
                </a:solidFill>
                <a:prstDash val="solid"/>
                <a:round/>
                <a:headEnd type="none" w="med" len="med"/>
                <a:tailEnd type="none" w="med" len="med"/>
              </a:ln>
            </p:spPr>
          </p:cxnSp>
          <p:cxnSp>
            <p:nvCxnSpPr>
              <p:cNvPr id="295" name="Google Shape;295;p31"/>
              <p:cNvCxnSpPr/>
              <p:nvPr/>
            </p:nvCxnSpPr>
            <p:spPr>
              <a:xfrm rot="10800000" flipH="1">
                <a:off x="3821025" y="4122200"/>
                <a:ext cx="109500" cy="81000"/>
              </a:xfrm>
              <a:prstGeom prst="straightConnector1">
                <a:avLst/>
              </a:prstGeom>
              <a:noFill/>
              <a:ln w="9525" cap="flat" cmpd="sng">
                <a:solidFill>
                  <a:srgbClr val="00FF00"/>
                </a:solidFill>
                <a:prstDash val="solid"/>
                <a:round/>
                <a:headEnd type="none" w="med" len="med"/>
                <a:tailEnd type="none" w="med" len="med"/>
              </a:ln>
            </p:spPr>
          </p:cxnSp>
          <p:cxnSp>
            <p:nvCxnSpPr>
              <p:cNvPr id="296" name="Google Shape;296;p31"/>
              <p:cNvCxnSpPr/>
              <p:nvPr/>
            </p:nvCxnSpPr>
            <p:spPr>
              <a:xfrm rot="10800000" flipH="1">
                <a:off x="3668625" y="4055400"/>
                <a:ext cx="176100" cy="19200"/>
              </a:xfrm>
              <a:prstGeom prst="straightConnector1">
                <a:avLst/>
              </a:prstGeom>
              <a:noFill/>
              <a:ln w="9525" cap="flat" cmpd="sng">
                <a:solidFill>
                  <a:srgbClr val="00FF00"/>
                </a:solidFill>
                <a:prstDash val="solid"/>
                <a:round/>
                <a:headEnd type="none" w="med" len="med"/>
                <a:tailEnd type="none" w="med" len="med"/>
              </a:ln>
            </p:spPr>
          </p:cxnSp>
          <p:cxnSp>
            <p:nvCxnSpPr>
              <p:cNvPr id="297" name="Google Shape;297;p31"/>
              <p:cNvCxnSpPr/>
              <p:nvPr/>
            </p:nvCxnSpPr>
            <p:spPr>
              <a:xfrm>
                <a:off x="3554325" y="4036500"/>
                <a:ext cx="99900" cy="23700"/>
              </a:xfrm>
              <a:prstGeom prst="straightConnector1">
                <a:avLst/>
              </a:prstGeom>
              <a:noFill/>
              <a:ln w="9525" cap="flat" cmpd="sng">
                <a:solidFill>
                  <a:srgbClr val="00FF00"/>
                </a:solidFill>
                <a:prstDash val="solid"/>
                <a:round/>
                <a:headEnd type="none" w="med" len="med"/>
                <a:tailEnd type="none" w="med" len="med"/>
              </a:ln>
            </p:spPr>
          </p:cxnSp>
          <p:cxnSp>
            <p:nvCxnSpPr>
              <p:cNvPr id="298" name="Google Shape;298;p31"/>
              <p:cNvCxnSpPr/>
              <p:nvPr/>
            </p:nvCxnSpPr>
            <p:spPr>
              <a:xfrm rot="10800000" flipH="1">
                <a:off x="3587650" y="4074500"/>
                <a:ext cx="81000" cy="52500"/>
              </a:xfrm>
              <a:prstGeom prst="straightConnector1">
                <a:avLst/>
              </a:prstGeom>
              <a:noFill/>
              <a:ln w="9525" cap="flat" cmpd="sng">
                <a:solidFill>
                  <a:srgbClr val="00FF00"/>
                </a:solidFill>
                <a:prstDash val="solid"/>
                <a:round/>
                <a:headEnd type="none" w="med" len="med"/>
                <a:tailEnd type="none" w="med" len="med"/>
              </a:ln>
            </p:spPr>
          </p:cxnSp>
          <p:cxnSp>
            <p:nvCxnSpPr>
              <p:cNvPr id="299" name="Google Shape;299;p31"/>
              <p:cNvCxnSpPr/>
              <p:nvPr/>
            </p:nvCxnSpPr>
            <p:spPr>
              <a:xfrm rot="10800000" flipH="1">
                <a:off x="3921025" y="3993725"/>
                <a:ext cx="109500" cy="28500"/>
              </a:xfrm>
              <a:prstGeom prst="straightConnector1">
                <a:avLst/>
              </a:prstGeom>
              <a:noFill/>
              <a:ln w="9525" cap="flat" cmpd="sng">
                <a:solidFill>
                  <a:srgbClr val="00FF00"/>
                </a:solidFill>
                <a:prstDash val="solid"/>
                <a:round/>
                <a:headEnd type="none" w="med" len="med"/>
                <a:tailEnd type="none" w="med" len="med"/>
              </a:ln>
            </p:spPr>
          </p:cxnSp>
          <p:cxnSp>
            <p:nvCxnSpPr>
              <p:cNvPr id="300" name="Google Shape;300;p31"/>
              <p:cNvCxnSpPr/>
              <p:nvPr/>
            </p:nvCxnSpPr>
            <p:spPr>
              <a:xfrm rot="10800000" flipH="1">
                <a:off x="4116300" y="3841200"/>
                <a:ext cx="200100" cy="157200"/>
              </a:xfrm>
              <a:prstGeom prst="straightConnector1">
                <a:avLst/>
              </a:prstGeom>
              <a:noFill/>
              <a:ln w="9525" cap="flat" cmpd="sng">
                <a:solidFill>
                  <a:srgbClr val="00FF00"/>
                </a:solidFill>
                <a:prstDash val="solid"/>
                <a:round/>
                <a:headEnd type="none" w="med" len="med"/>
                <a:tailEnd type="none" w="med" len="med"/>
              </a:ln>
            </p:spPr>
          </p:cxnSp>
          <p:cxnSp>
            <p:nvCxnSpPr>
              <p:cNvPr id="301" name="Google Shape;301;p31"/>
              <p:cNvCxnSpPr/>
              <p:nvPr/>
            </p:nvCxnSpPr>
            <p:spPr>
              <a:xfrm rot="10800000">
                <a:off x="4397400" y="3826950"/>
                <a:ext cx="61800" cy="152400"/>
              </a:xfrm>
              <a:prstGeom prst="straightConnector1">
                <a:avLst/>
              </a:prstGeom>
              <a:noFill/>
              <a:ln w="9525" cap="flat" cmpd="sng">
                <a:solidFill>
                  <a:srgbClr val="00FF00"/>
                </a:solidFill>
                <a:prstDash val="solid"/>
                <a:round/>
                <a:headEnd type="none" w="med" len="med"/>
                <a:tailEnd type="none" w="med" len="med"/>
              </a:ln>
            </p:spPr>
          </p:cxnSp>
          <p:cxnSp>
            <p:nvCxnSpPr>
              <p:cNvPr id="302" name="Google Shape;302;p31"/>
              <p:cNvCxnSpPr/>
              <p:nvPr/>
            </p:nvCxnSpPr>
            <p:spPr>
              <a:xfrm>
                <a:off x="4416325" y="3565025"/>
                <a:ext cx="9600" cy="166800"/>
              </a:xfrm>
              <a:prstGeom prst="straightConnector1">
                <a:avLst/>
              </a:prstGeom>
              <a:noFill/>
              <a:ln w="9525" cap="flat" cmpd="sng">
                <a:solidFill>
                  <a:srgbClr val="00FF00"/>
                </a:solidFill>
                <a:prstDash val="solid"/>
                <a:round/>
                <a:headEnd type="none" w="med" len="med"/>
                <a:tailEnd type="none" w="med" len="med"/>
              </a:ln>
            </p:spPr>
          </p:cxnSp>
          <p:cxnSp>
            <p:nvCxnSpPr>
              <p:cNvPr id="303" name="Google Shape;303;p31"/>
              <p:cNvCxnSpPr/>
              <p:nvPr/>
            </p:nvCxnSpPr>
            <p:spPr>
              <a:xfrm rot="10800000" flipH="1">
                <a:off x="4578250" y="3888825"/>
                <a:ext cx="90600" cy="81000"/>
              </a:xfrm>
              <a:prstGeom prst="straightConnector1">
                <a:avLst/>
              </a:prstGeom>
              <a:noFill/>
              <a:ln w="9525" cap="flat" cmpd="sng">
                <a:solidFill>
                  <a:srgbClr val="00FF00"/>
                </a:solidFill>
                <a:prstDash val="solid"/>
                <a:round/>
                <a:headEnd type="none" w="med" len="med"/>
                <a:tailEnd type="none" w="med" len="med"/>
              </a:ln>
            </p:spPr>
          </p:cxnSp>
          <p:cxnSp>
            <p:nvCxnSpPr>
              <p:cNvPr id="304" name="Google Shape;304;p31"/>
              <p:cNvCxnSpPr/>
              <p:nvPr/>
            </p:nvCxnSpPr>
            <p:spPr>
              <a:xfrm rot="10800000" flipH="1">
                <a:off x="4478250" y="3969725"/>
                <a:ext cx="95400" cy="14400"/>
              </a:xfrm>
              <a:prstGeom prst="straightConnector1">
                <a:avLst/>
              </a:prstGeom>
              <a:noFill/>
              <a:ln w="9525" cap="flat" cmpd="sng">
                <a:solidFill>
                  <a:srgbClr val="00FF00"/>
                </a:solidFill>
                <a:prstDash val="solid"/>
                <a:round/>
                <a:headEnd type="none" w="med" len="med"/>
                <a:tailEnd type="none" w="med" len="med"/>
              </a:ln>
            </p:spPr>
          </p:cxnSp>
          <p:cxnSp>
            <p:nvCxnSpPr>
              <p:cNvPr id="305" name="Google Shape;305;p31"/>
              <p:cNvCxnSpPr/>
              <p:nvPr/>
            </p:nvCxnSpPr>
            <p:spPr>
              <a:xfrm rot="10800000" flipH="1">
                <a:off x="4368700" y="3026775"/>
                <a:ext cx="99900" cy="9600"/>
              </a:xfrm>
              <a:prstGeom prst="straightConnector1">
                <a:avLst/>
              </a:prstGeom>
              <a:noFill/>
              <a:ln w="9525" cap="flat" cmpd="sng">
                <a:solidFill>
                  <a:srgbClr val="00FF00"/>
                </a:solidFill>
                <a:prstDash val="solid"/>
                <a:round/>
                <a:headEnd type="none" w="med" len="med"/>
                <a:tailEnd type="none" w="med" len="med"/>
              </a:ln>
            </p:spPr>
          </p:cxnSp>
          <p:cxnSp>
            <p:nvCxnSpPr>
              <p:cNvPr id="306" name="Google Shape;306;p31"/>
              <p:cNvCxnSpPr/>
              <p:nvPr/>
            </p:nvCxnSpPr>
            <p:spPr>
              <a:xfrm rot="10800000" flipH="1">
                <a:off x="4444900" y="3041075"/>
                <a:ext cx="19200" cy="85800"/>
              </a:xfrm>
              <a:prstGeom prst="straightConnector1">
                <a:avLst/>
              </a:prstGeom>
              <a:noFill/>
              <a:ln w="9525" cap="flat" cmpd="sng">
                <a:solidFill>
                  <a:srgbClr val="00FF00"/>
                </a:solidFill>
                <a:prstDash val="solid"/>
                <a:round/>
                <a:headEnd type="none" w="med" len="med"/>
                <a:tailEnd type="none" w="med" len="med"/>
              </a:ln>
            </p:spPr>
          </p:cxnSp>
          <p:cxnSp>
            <p:nvCxnSpPr>
              <p:cNvPr id="307" name="Google Shape;307;p31"/>
              <p:cNvCxnSpPr/>
              <p:nvPr/>
            </p:nvCxnSpPr>
            <p:spPr>
              <a:xfrm>
                <a:off x="4473475" y="3107825"/>
                <a:ext cx="52500" cy="4800"/>
              </a:xfrm>
              <a:prstGeom prst="straightConnector1">
                <a:avLst/>
              </a:prstGeom>
              <a:noFill/>
              <a:ln w="9525" cap="flat" cmpd="sng">
                <a:solidFill>
                  <a:srgbClr val="00FF00"/>
                </a:solidFill>
                <a:prstDash val="solid"/>
                <a:round/>
                <a:headEnd type="none" w="med" len="med"/>
                <a:tailEnd type="none" w="med" len="med"/>
              </a:ln>
            </p:spPr>
          </p:cxnSp>
          <p:cxnSp>
            <p:nvCxnSpPr>
              <p:cNvPr id="308" name="Google Shape;308;p31"/>
              <p:cNvCxnSpPr/>
              <p:nvPr/>
            </p:nvCxnSpPr>
            <p:spPr>
              <a:xfrm>
                <a:off x="4549675" y="3136400"/>
                <a:ext cx="66600" cy="61800"/>
              </a:xfrm>
              <a:prstGeom prst="straightConnector1">
                <a:avLst/>
              </a:prstGeom>
              <a:noFill/>
              <a:ln w="9525" cap="flat" cmpd="sng">
                <a:solidFill>
                  <a:srgbClr val="00FF00"/>
                </a:solidFill>
                <a:prstDash val="solid"/>
                <a:round/>
                <a:headEnd type="none" w="med" len="med"/>
                <a:tailEnd type="none" w="med" len="med"/>
              </a:ln>
            </p:spPr>
          </p:cxnSp>
          <p:cxnSp>
            <p:nvCxnSpPr>
              <p:cNvPr id="309" name="Google Shape;309;p31"/>
              <p:cNvCxnSpPr/>
              <p:nvPr/>
            </p:nvCxnSpPr>
            <p:spPr>
              <a:xfrm>
                <a:off x="4606825" y="3212600"/>
                <a:ext cx="4800" cy="71400"/>
              </a:xfrm>
              <a:prstGeom prst="straightConnector1">
                <a:avLst/>
              </a:prstGeom>
              <a:noFill/>
              <a:ln w="9525" cap="flat" cmpd="sng">
                <a:solidFill>
                  <a:srgbClr val="00FF00"/>
                </a:solidFill>
                <a:prstDash val="solid"/>
                <a:round/>
                <a:headEnd type="none" w="med" len="med"/>
                <a:tailEnd type="none" w="med" len="med"/>
              </a:ln>
            </p:spPr>
          </p:cxnSp>
          <p:cxnSp>
            <p:nvCxnSpPr>
              <p:cNvPr id="310" name="Google Shape;310;p31"/>
              <p:cNvCxnSpPr/>
              <p:nvPr/>
            </p:nvCxnSpPr>
            <p:spPr>
              <a:xfrm>
                <a:off x="4325850" y="2979225"/>
                <a:ext cx="61800" cy="42900"/>
              </a:xfrm>
              <a:prstGeom prst="straightConnector1">
                <a:avLst/>
              </a:prstGeom>
              <a:noFill/>
              <a:ln w="9525" cap="flat" cmpd="sng">
                <a:solidFill>
                  <a:srgbClr val="00FF00"/>
                </a:solidFill>
                <a:prstDash val="solid"/>
                <a:round/>
                <a:headEnd type="none" w="med" len="med"/>
                <a:tailEnd type="none" w="med" len="med"/>
              </a:ln>
            </p:spPr>
          </p:cxnSp>
          <p:cxnSp>
            <p:nvCxnSpPr>
              <p:cNvPr id="311" name="Google Shape;311;p31"/>
              <p:cNvCxnSpPr/>
              <p:nvPr/>
            </p:nvCxnSpPr>
            <p:spPr>
              <a:xfrm rot="10800000">
                <a:off x="4478100" y="3222125"/>
                <a:ext cx="133500" cy="38100"/>
              </a:xfrm>
              <a:prstGeom prst="straightConnector1">
                <a:avLst/>
              </a:prstGeom>
              <a:noFill/>
              <a:ln w="9525" cap="flat" cmpd="sng">
                <a:solidFill>
                  <a:srgbClr val="00FF00"/>
                </a:solidFill>
                <a:prstDash val="solid"/>
                <a:round/>
                <a:headEnd type="none" w="med" len="med"/>
                <a:tailEnd type="none" w="med" len="med"/>
              </a:ln>
            </p:spPr>
          </p:cxnSp>
          <p:cxnSp>
            <p:nvCxnSpPr>
              <p:cNvPr id="312" name="Google Shape;312;p31"/>
              <p:cNvCxnSpPr/>
              <p:nvPr/>
            </p:nvCxnSpPr>
            <p:spPr>
              <a:xfrm flipH="1">
                <a:off x="4506900" y="3322125"/>
                <a:ext cx="104700" cy="28500"/>
              </a:xfrm>
              <a:prstGeom prst="straightConnector1">
                <a:avLst/>
              </a:prstGeom>
              <a:noFill/>
              <a:ln w="9525" cap="flat" cmpd="sng">
                <a:solidFill>
                  <a:srgbClr val="00FF00"/>
                </a:solidFill>
                <a:prstDash val="solid"/>
                <a:round/>
                <a:headEnd type="none" w="med" len="med"/>
                <a:tailEnd type="none" w="med" len="med"/>
              </a:ln>
            </p:spPr>
          </p:cxnSp>
          <p:cxnSp>
            <p:nvCxnSpPr>
              <p:cNvPr id="313" name="Google Shape;313;p31"/>
              <p:cNvCxnSpPr/>
              <p:nvPr/>
            </p:nvCxnSpPr>
            <p:spPr>
              <a:xfrm>
                <a:off x="4497300" y="3298325"/>
                <a:ext cx="52500" cy="23700"/>
              </a:xfrm>
              <a:prstGeom prst="straightConnector1">
                <a:avLst/>
              </a:prstGeom>
              <a:noFill/>
              <a:ln w="9525" cap="flat" cmpd="sng">
                <a:solidFill>
                  <a:srgbClr val="00FF00"/>
                </a:solidFill>
                <a:prstDash val="solid"/>
                <a:round/>
                <a:headEnd type="none" w="med" len="med"/>
                <a:tailEnd type="none" w="med" len="med"/>
              </a:ln>
            </p:spPr>
          </p:cxnSp>
          <p:cxnSp>
            <p:nvCxnSpPr>
              <p:cNvPr id="314" name="Google Shape;314;p31"/>
              <p:cNvCxnSpPr/>
              <p:nvPr/>
            </p:nvCxnSpPr>
            <p:spPr>
              <a:xfrm rot="10800000" flipH="1">
                <a:off x="4680175" y="3109550"/>
                <a:ext cx="162000" cy="33300"/>
              </a:xfrm>
              <a:prstGeom prst="straightConnector1">
                <a:avLst/>
              </a:prstGeom>
              <a:noFill/>
              <a:ln w="9525" cap="flat" cmpd="sng">
                <a:solidFill>
                  <a:srgbClr val="00FF00"/>
                </a:solidFill>
                <a:prstDash val="solid"/>
                <a:round/>
                <a:headEnd type="none" w="med" len="med"/>
                <a:tailEnd type="none" w="med" len="med"/>
              </a:ln>
            </p:spPr>
          </p:cxnSp>
          <p:cxnSp>
            <p:nvCxnSpPr>
              <p:cNvPr id="315" name="Google Shape;315;p31"/>
              <p:cNvCxnSpPr/>
              <p:nvPr/>
            </p:nvCxnSpPr>
            <p:spPr>
              <a:xfrm rot="10800000" flipH="1">
                <a:off x="4775425" y="3123775"/>
                <a:ext cx="61800" cy="42900"/>
              </a:xfrm>
              <a:prstGeom prst="straightConnector1">
                <a:avLst/>
              </a:prstGeom>
              <a:noFill/>
              <a:ln w="9525" cap="flat" cmpd="sng">
                <a:solidFill>
                  <a:srgbClr val="00FF00"/>
                </a:solidFill>
                <a:prstDash val="solid"/>
                <a:round/>
                <a:headEnd type="none" w="med" len="med"/>
                <a:tailEnd type="none" w="med" len="med"/>
              </a:ln>
            </p:spPr>
          </p:cxnSp>
          <p:cxnSp>
            <p:nvCxnSpPr>
              <p:cNvPr id="316" name="Google Shape;316;p31"/>
              <p:cNvCxnSpPr/>
              <p:nvPr/>
            </p:nvCxnSpPr>
            <p:spPr>
              <a:xfrm>
                <a:off x="4494450" y="3642925"/>
                <a:ext cx="180900" cy="271500"/>
              </a:xfrm>
              <a:prstGeom prst="straightConnector1">
                <a:avLst/>
              </a:prstGeom>
              <a:noFill/>
              <a:ln w="9525" cap="flat" cmpd="sng">
                <a:solidFill>
                  <a:srgbClr val="00FF00"/>
                </a:solidFill>
                <a:prstDash val="solid"/>
                <a:round/>
                <a:headEnd type="none" w="med" len="med"/>
                <a:tailEnd type="none" w="med" len="med"/>
              </a:ln>
            </p:spPr>
          </p:cxnSp>
          <p:cxnSp>
            <p:nvCxnSpPr>
              <p:cNvPr id="317" name="Google Shape;317;p31"/>
              <p:cNvCxnSpPr/>
              <p:nvPr/>
            </p:nvCxnSpPr>
            <p:spPr>
              <a:xfrm rot="10800000">
                <a:off x="4432500" y="3757250"/>
                <a:ext cx="157200" cy="185700"/>
              </a:xfrm>
              <a:prstGeom prst="straightConnector1">
                <a:avLst/>
              </a:prstGeom>
              <a:noFill/>
              <a:ln w="9525" cap="flat" cmpd="sng">
                <a:solidFill>
                  <a:srgbClr val="00FF00"/>
                </a:solidFill>
                <a:prstDash val="solid"/>
                <a:round/>
                <a:headEnd type="none" w="med" len="med"/>
                <a:tailEnd type="none" w="med" len="med"/>
              </a:ln>
            </p:spPr>
          </p:cxnSp>
          <p:cxnSp>
            <p:nvCxnSpPr>
              <p:cNvPr id="318" name="Google Shape;318;p31"/>
              <p:cNvCxnSpPr/>
              <p:nvPr/>
            </p:nvCxnSpPr>
            <p:spPr>
              <a:xfrm flipH="1">
                <a:off x="4499325" y="3366700"/>
                <a:ext cx="99900" cy="147600"/>
              </a:xfrm>
              <a:prstGeom prst="straightConnector1">
                <a:avLst/>
              </a:prstGeom>
              <a:noFill/>
              <a:ln w="9525" cap="flat" cmpd="sng">
                <a:solidFill>
                  <a:srgbClr val="00FF00"/>
                </a:solidFill>
                <a:prstDash val="solid"/>
                <a:round/>
                <a:headEnd type="none" w="med" len="med"/>
                <a:tailEnd type="none" w="med" len="med"/>
              </a:ln>
            </p:spPr>
          </p:cxnSp>
          <p:cxnSp>
            <p:nvCxnSpPr>
              <p:cNvPr id="319" name="Google Shape;319;p31"/>
              <p:cNvCxnSpPr/>
              <p:nvPr/>
            </p:nvCxnSpPr>
            <p:spPr>
              <a:xfrm flipH="1">
                <a:off x="4399350" y="3366700"/>
                <a:ext cx="95100" cy="190500"/>
              </a:xfrm>
              <a:prstGeom prst="straightConnector1">
                <a:avLst/>
              </a:prstGeom>
              <a:noFill/>
              <a:ln w="9525" cap="flat" cmpd="sng">
                <a:solidFill>
                  <a:srgbClr val="00FF00"/>
                </a:solidFill>
                <a:prstDash val="solid"/>
                <a:round/>
                <a:headEnd type="none" w="med" len="med"/>
                <a:tailEnd type="none" w="med" len="med"/>
              </a:ln>
            </p:spPr>
          </p:cxnSp>
          <p:cxnSp>
            <p:nvCxnSpPr>
              <p:cNvPr id="320" name="Google Shape;320;p31"/>
              <p:cNvCxnSpPr/>
              <p:nvPr/>
            </p:nvCxnSpPr>
            <p:spPr>
              <a:xfrm>
                <a:off x="4542075" y="3552425"/>
                <a:ext cx="138000" cy="366600"/>
              </a:xfrm>
              <a:prstGeom prst="straightConnector1">
                <a:avLst/>
              </a:prstGeom>
              <a:noFill/>
              <a:ln w="9525" cap="flat" cmpd="sng">
                <a:solidFill>
                  <a:srgbClr val="00FF00"/>
                </a:solidFill>
                <a:prstDash val="solid"/>
                <a:round/>
                <a:headEnd type="none" w="med" len="med"/>
                <a:tailEnd type="none" w="med" len="med"/>
              </a:ln>
            </p:spPr>
          </p:cxnSp>
          <p:cxnSp>
            <p:nvCxnSpPr>
              <p:cNvPr id="321" name="Google Shape;321;p31"/>
              <p:cNvCxnSpPr/>
              <p:nvPr/>
            </p:nvCxnSpPr>
            <p:spPr>
              <a:xfrm rot="10800000" flipH="1">
                <a:off x="4965925" y="3538150"/>
                <a:ext cx="866700" cy="381000"/>
              </a:xfrm>
              <a:prstGeom prst="straightConnector1">
                <a:avLst/>
              </a:prstGeom>
              <a:noFill/>
              <a:ln w="9525" cap="flat" cmpd="sng">
                <a:solidFill>
                  <a:srgbClr val="00FF00"/>
                </a:solidFill>
                <a:prstDash val="solid"/>
                <a:round/>
                <a:headEnd type="none" w="med" len="med"/>
                <a:tailEnd type="none" w="med" len="med"/>
              </a:ln>
            </p:spPr>
          </p:cxnSp>
          <p:cxnSp>
            <p:nvCxnSpPr>
              <p:cNvPr id="322" name="Google Shape;322;p31"/>
              <p:cNvCxnSpPr/>
              <p:nvPr/>
            </p:nvCxnSpPr>
            <p:spPr>
              <a:xfrm rot="10800000" flipH="1">
                <a:off x="5046900" y="3495325"/>
                <a:ext cx="852600" cy="528600"/>
              </a:xfrm>
              <a:prstGeom prst="straightConnector1">
                <a:avLst/>
              </a:prstGeom>
              <a:noFill/>
              <a:ln w="9525" cap="flat" cmpd="sng">
                <a:solidFill>
                  <a:srgbClr val="00FF00"/>
                </a:solidFill>
                <a:prstDash val="solid"/>
                <a:round/>
                <a:headEnd type="none" w="med" len="med"/>
                <a:tailEnd type="none" w="med" len="med"/>
              </a:ln>
            </p:spPr>
          </p:cxnSp>
          <p:cxnSp>
            <p:nvCxnSpPr>
              <p:cNvPr id="323" name="Google Shape;323;p31"/>
              <p:cNvCxnSpPr/>
              <p:nvPr/>
            </p:nvCxnSpPr>
            <p:spPr>
              <a:xfrm rot="10800000" flipH="1">
                <a:off x="4989750" y="3933550"/>
                <a:ext cx="147600" cy="23700"/>
              </a:xfrm>
              <a:prstGeom prst="straightConnector1">
                <a:avLst/>
              </a:prstGeom>
              <a:noFill/>
              <a:ln w="9525" cap="flat" cmpd="sng">
                <a:solidFill>
                  <a:srgbClr val="00FF00"/>
                </a:solidFill>
                <a:prstDash val="solid"/>
                <a:round/>
                <a:headEnd type="none" w="med" len="med"/>
                <a:tailEnd type="none" w="med" len="med"/>
              </a:ln>
            </p:spPr>
          </p:cxnSp>
          <p:cxnSp>
            <p:nvCxnSpPr>
              <p:cNvPr id="324" name="Google Shape;324;p31"/>
              <p:cNvCxnSpPr/>
              <p:nvPr/>
            </p:nvCxnSpPr>
            <p:spPr>
              <a:xfrm flipH="1">
                <a:off x="5189700" y="3800075"/>
                <a:ext cx="123900" cy="114300"/>
              </a:xfrm>
              <a:prstGeom prst="straightConnector1">
                <a:avLst/>
              </a:prstGeom>
              <a:noFill/>
              <a:ln w="9525" cap="flat" cmpd="sng">
                <a:solidFill>
                  <a:srgbClr val="00FF00"/>
                </a:solidFill>
                <a:prstDash val="solid"/>
                <a:round/>
                <a:headEnd type="none" w="med" len="med"/>
                <a:tailEnd type="none" w="med" len="med"/>
              </a:ln>
            </p:spPr>
          </p:cxnSp>
          <p:cxnSp>
            <p:nvCxnSpPr>
              <p:cNvPr id="325" name="Google Shape;325;p31"/>
              <p:cNvCxnSpPr/>
              <p:nvPr/>
            </p:nvCxnSpPr>
            <p:spPr>
              <a:xfrm rot="10800000" flipH="1">
                <a:off x="5313600" y="3761875"/>
                <a:ext cx="147600" cy="14400"/>
              </a:xfrm>
              <a:prstGeom prst="straightConnector1">
                <a:avLst/>
              </a:prstGeom>
              <a:noFill/>
              <a:ln w="9525" cap="flat" cmpd="sng">
                <a:solidFill>
                  <a:srgbClr val="00FF00"/>
                </a:solidFill>
                <a:prstDash val="solid"/>
                <a:round/>
                <a:headEnd type="none" w="med" len="med"/>
                <a:tailEnd type="none" w="med" len="med"/>
              </a:ln>
            </p:spPr>
          </p:cxnSp>
        </p:grpSp>
      </p:grpSp>
      <p:cxnSp>
        <p:nvCxnSpPr>
          <p:cNvPr id="326" name="Google Shape;326;p31"/>
          <p:cNvCxnSpPr/>
          <p:nvPr/>
        </p:nvCxnSpPr>
        <p:spPr>
          <a:xfrm>
            <a:off x="1500275" y="2973175"/>
            <a:ext cx="81000" cy="99900"/>
          </a:xfrm>
          <a:prstGeom prst="straightConnector1">
            <a:avLst/>
          </a:prstGeom>
          <a:noFill/>
          <a:ln w="9525" cap="flat" cmpd="sng">
            <a:solidFill>
              <a:srgbClr val="00FF00"/>
            </a:solidFill>
            <a:prstDash val="solid"/>
            <a:round/>
            <a:headEnd type="none" w="med" len="med"/>
            <a:tailEnd type="none" w="med" len="med"/>
          </a:ln>
        </p:spPr>
      </p:cxnSp>
      <p:grpSp>
        <p:nvGrpSpPr>
          <p:cNvPr id="327" name="Google Shape;327;p31"/>
          <p:cNvGrpSpPr/>
          <p:nvPr/>
        </p:nvGrpSpPr>
        <p:grpSpPr>
          <a:xfrm>
            <a:off x="578461" y="1112070"/>
            <a:ext cx="2462327" cy="2384073"/>
            <a:chOff x="438800" y="1378399"/>
            <a:chExt cx="2305550" cy="2259999"/>
          </a:xfrm>
        </p:grpSpPr>
        <p:pic>
          <p:nvPicPr>
            <p:cNvPr id="328" name="Google Shape;328;p31"/>
            <p:cNvPicPr preferRelativeResize="0"/>
            <p:nvPr/>
          </p:nvPicPr>
          <p:blipFill>
            <a:blip r:embed="rId5">
              <a:alphaModFix/>
            </a:blip>
            <a:stretch>
              <a:fill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cxnSp>
          <p:nvCxnSpPr>
            <p:cNvPr id="329" name="Google Shape;329;p31"/>
            <p:cNvCxnSpPr/>
            <p:nvPr/>
          </p:nvCxnSpPr>
          <p:spPr>
            <a:xfrm rot="10800000">
              <a:off x="1200125" y="2449150"/>
              <a:ext cx="204900" cy="19200"/>
            </a:xfrm>
            <a:prstGeom prst="straightConnector1">
              <a:avLst/>
            </a:prstGeom>
            <a:noFill/>
            <a:ln w="9525" cap="flat" cmpd="sng">
              <a:solidFill>
                <a:srgbClr val="00FF00"/>
              </a:solidFill>
              <a:prstDash val="solid"/>
              <a:round/>
              <a:headEnd type="none" w="med" len="med"/>
              <a:tailEnd type="none" w="med" len="med"/>
            </a:ln>
          </p:spPr>
        </p:cxnSp>
        <p:cxnSp>
          <p:nvCxnSpPr>
            <p:cNvPr id="330" name="Google Shape;330;p31"/>
            <p:cNvCxnSpPr/>
            <p:nvPr/>
          </p:nvCxnSpPr>
          <p:spPr>
            <a:xfrm>
              <a:off x="1047825" y="1687300"/>
              <a:ext cx="123900" cy="76200"/>
            </a:xfrm>
            <a:prstGeom prst="straightConnector1">
              <a:avLst/>
            </a:prstGeom>
            <a:noFill/>
            <a:ln w="9525" cap="flat" cmpd="sng">
              <a:solidFill>
                <a:srgbClr val="00FF00"/>
              </a:solidFill>
              <a:prstDash val="solid"/>
              <a:round/>
              <a:headEnd type="none" w="med" len="med"/>
              <a:tailEnd type="none" w="med" len="med"/>
            </a:ln>
          </p:spPr>
        </p:cxnSp>
        <p:cxnSp>
          <p:nvCxnSpPr>
            <p:cNvPr id="331" name="Google Shape;331;p31"/>
            <p:cNvCxnSpPr/>
            <p:nvPr/>
          </p:nvCxnSpPr>
          <p:spPr>
            <a:xfrm rot="10800000">
              <a:off x="1162125" y="2363725"/>
              <a:ext cx="190500" cy="57000"/>
            </a:xfrm>
            <a:prstGeom prst="straightConnector1">
              <a:avLst/>
            </a:prstGeom>
            <a:noFill/>
            <a:ln w="9525" cap="flat" cmpd="sng">
              <a:solidFill>
                <a:srgbClr val="00FF00"/>
              </a:solidFill>
              <a:prstDash val="solid"/>
              <a:round/>
              <a:headEnd type="none" w="med" len="med"/>
              <a:tailEnd type="none" w="med" len="med"/>
            </a:ln>
          </p:spPr>
        </p:cxnSp>
        <p:cxnSp>
          <p:nvCxnSpPr>
            <p:cNvPr id="332" name="Google Shape;332;p31"/>
            <p:cNvCxnSpPr/>
            <p:nvPr/>
          </p:nvCxnSpPr>
          <p:spPr>
            <a:xfrm>
              <a:off x="1405025" y="2820775"/>
              <a:ext cx="71400" cy="138000"/>
            </a:xfrm>
            <a:prstGeom prst="straightConnector1">
              <a:avLst/>
            </a:prstGeom>
            <a:noFill/>
            <a:ln w="9525" cap="flat" cmpd="sng">
              <a:solidFill>
                <a:srgbClr val="00FF00"/>
              </a:solidFill>
              <a:prstDash val="solid"/>
              <a:round/>
              <a:headEnd type="none" w="med" len="med"/>
              <a:tailEnd type="none" w="med" len="med"/>
            </a:ln>
          </p:spPr>
        </p:cxnSp>
        <p:cxnSp>
          <p:nvCxnSpPr>
            <p:cNvPr id="333" name="Google Shape;333;p31"/>
            <p:cNvCxnSpPr/>
            <p:nvPr/>
          </p:nvCxnSpPr>
          <p:spPr>
            <a:xfrm rot="10800000" flipH="1">
              <a:off x="1376450" y="2954050"/>
              <a:ext cx="104700" cy="9600"/>
            </a:xfrm>
            <a:prstGeom prst="straightConnector1">
              <a:avLst/>
            </a:prstGeom>
            <a:noFill/>
            <a:ln w="9525" cap="flat" cmpd="sng">
              <a:solidFill>
                <a:srgbClr val="00FF00"/>
              </a:solidFill>
              <a:prstDash val="solid"/>
              <a:round/>
              <a:headEnd type="none" w="med" len="med"/>
              <a:tailEnd type="none" w="med" len="med"/>
            </a:ln>
          </p:spPr>
        </p:cxnSp>
        <p:cxnSp>
          <p:nvCxnSpPr>
            <p:cNvPr id="334" name="Google Shape;334;p31"/>
            <p:cNvCxnSpPr/>
            <p:nvPr/>
          </p:nvCxnSpPr>
          <p:spPr>
            <a:xfrm>
              <a:off x="1581225" y="3073200"/>
              <a:ext cx="114300" cy="81000"/>
            </a:xfrm>
            <a:prstGeom prst="straightConnector1">
              <a:avLst/>
            </a:prstGeom>
            <a:noFill/>
            <a:ln w="9525" cap="flat" cmpd="sng">
              <a:solidFill>
                <a:srgbClr val="00FF00"/>
              </a:solidFill>
              <a:prstDash val="solid"/>
              <a:round/>
              <a:headEnd type="none" w="med" len="med"/>
              <a:tailEnd type="none" w="med" len="med"/>
            </a:ln>
          </p:spPr>
        </p:cxnSp>
        <p:cxnSp>
          <p:nvCxnSpPr>
            <p:cNvPr id="335" name="Google Shape;335;p31"/>
            <p:cNvCxnSpPr/>
            <p:nvPr/>
          </p:nvCxnSpPr>
          <p:spPr>
            <a:xfrm>
              <a:off x="1766975" y="2625525"/>
              <a:ext cx="85800" cy="76200"/>
            </a:xfrm>
            <a:prstGeom prst="straightConnector1">
              <a:avLst/>
            </a:prstGeom>
            <a:noFill/>
            <a:ln w="9525" cap="flat" cmpd="sng">
              <a:solidFill>
                <a:srgbClr val="00FF00"/>
              </a:solidFill>
              <a:prstDash val="solid"/>
              <a:round/>
              <a:headEnd type="none" w="med" len="med"/>
              <a:tailEnd type="none" w="med" len="med"/>
            </a:ln>
          </p:spPr>
        </p:cxnSp>
        <p:cxnSp>
          <p:nvCxnSpPr>
            <p:cNvPr id="336" name="Google Shape;336;p31"/>
            <p:cNvCxnSpPr/>
            <p:nvPr/>
          </p:nvCxnSpPr>
          <p:spPr>
            <a:xfrm>
              <a:off x="1757450" y="2611225"/>
              <a:ext cx="95400" cy="176100"/>
            </a:xfrm>
            <a:prstGeom prst="straightConnector1">
              <a:avLst/>
            </a:prstGeom>
            <a:noFill/>
            <a:ln w="9525" cap="flat" cmpd="sng">
              <a:solidFill>
                <a:srgbClr val="00FF00"/>
              </a:solidFill>
              <a:prstDash val="solid"/>
              <a:round/>
              <a:headEnd type="none" w="med" len="med"/>
              <a:tailEnd type="none" w="med" len="med"/>
            </a:ln>
          </p:spPr>
        </p:cxnSp>
        <p:cxnSp>
          <p:nvCxnSpPr>
            <p:cNvPr id="337" name="Google Shape;337;p31"/>
            <p:cNvCxnSpPr/>
            <p:nvPr/>
          </p:nvCxnSpPr>
          <p:spPr>
            <a:xfrm>
              <a:off x="1838400" y="2806500"/>
              <a:ext cx="128700" cy="200100"/>
            </a:xfrm>
            <a:prstGeom prst="straightConnector1">
              <a:avLst/>
            </a:prstGeom>
            <a:noFill/>
            <a:ln w="9525" cap="flat" cmpd="sng">
              <a:solidFill>
                <a:srgbClr val="00FF00"/>
              </a:solidFill>
              <a:prstDash val="solid"/>
              <a:round/>
              <a:headEnd type="none" w="med" len="med"/>
              <a:tailEnd type="none" w="med" len="med"/>
            </a:ln>
          </p:spPr>
        </p:cxnSp>
        <p:cxnSp>
          <p:nvCxnSpPr>
            <p:cNvPr id="338" name="Google Shape;338;p31"/>
            <p:cNvCxnSpPr/>
            <p:nvPr/>
          </p:nvCxnSpPr>
          <p:spPr>
            <a:xfrm>
              <a:off x="1533600" y="2139750"/>
              <a:ext cx="9600" cy="90600"/>
            </a:xfrm>
            <a:prstGeom prst="straightConnector1">
              <a:avLst/>
            </a:prstGeom>
            <a:noFill/>
            <a:ln w="9525" cap="flat" cmpd="sng">
              <a:solidFill>
                <a:srgbClr val="00FF00"/>
              </a:solidFill>
              <a:prstDash val="solid"/>
              <a:round/>
              <a:headEnd type="none" w="med" len="med"/>
              <a:tailEnd type="none" w="med" len="med"/>
            </a:ln>
          </p:spPr>
        </p:cxnSp>
        <p:cxnSp>
          <p:nvCxnSpPr>
            <p:cNvPr id="339" name="Google Shape;339;p31"/>
            <p:cNvCxnSpPr/>
            <p:nvPr/>
          </p:nvCxnSpPr>
          <p:spPr>
            <a:xfrm rot="10800000">
              <a:off x="1133525" y="2401600"/>
              <a:ext cx="119100" cy="162000"/>
            </a:xfrm>
            <a:prstGeom prst="straightConnector1">
              <a:avLst/>
            </a:prstGeom>
            <a:noFill/>
            <a:ln w="9525" cap="flat" cmpd="sng">
              <a:solidFill>
                <a:srgbClr val="00FF00"/>
              </a:solidFill>
              <a:prstDash val="solid"/>
              <a:round/>
              <a:headEnd type="none" w="med" len="med"/>
              <a:tailEnd type="none" w="med" len="med"/>
            </a:ln>
          </p:spPr>
        </p:cxnSp>
        <p:cxnSp>
          <p:nvCxnSpPr>
            <p:cNvPr id="340" name="Google Shape;340;p31"/>
            <p:cNvCxnSpPr/>
            <p:nvPr/>
          </p:nvCxnSpPr>
          <p:spPr>
            <a:xfrm>
              <a:off x="676350" y="2163550"/>
              <a:ext cx="195300" cy="61800"/>
            </a:xfrm>
            <a:prstGeom prst="straightConnector1">
              <a:avLst/>
            </a:prstGeom>
            <a:noFill/>
            <a:ln w="9525" cap="flat" cmpd="sng">
              <a:solidFill>
                <a:srgbClr val="00FF00"/>
              </a:solidFill>
              <a:prstDash val="solid"/>
              <a:round/>
              <a:headEnd type="none" w="med" len="med"/>
              <a:tailEnd type="none" w="med" len="med"/>
            </a:ln>
          </p:spPr>
        </p:cxnSp>
        <p:cxnSp>
          <p:nvCxnSpPr>
            <p:cNvPr id="341" name="Google Shape;341;p31"/>
            <p:cNvCxnSpPr/>
            <p:nvPr/>
          </p:nvCxnSpPr>
          <p:spPr>
            <a:xfrm>
              <a:off x="795425" y="2206425"/>
              <a:ext cx="119100" cy="109500"/>
            </a:xfrm>
            <a:prstGeom prst="straightConnector1">
              <a:avLst/>
            </a:prstGeom>
            <a:noFill/>
            <a:ln w="9525" cap="flat" cmpd="sng">
              <a:solidFill>
                <a:srgbClr val="00FF00"/>
              </a:solidFill>
              <a:prstDash val="solid"/>
              <a:round/>
              <a:headEnd type="none" w="med" len="med"/>
              <a:tailEnd type="none" w="med" len="med"/>
            </a:ln>
          </p:spPr>
        </p:cxnSp>
        <p:cxnSp>
          <p:nvCxnSpPr>
            <p:cNvPr id="342" name="Google Shape;342;p31"/>
            <p:cNvCxnSpPr/>
            <p:nvPr/>
          </p:nvCxnSpPr>
          <p:spPr>
            <a:xfrm>
              <a:off x="852575" y="2239750"/>
              <a:ext cx="171600" cy="71400"/>
            </a:xfrm>
            <a:prstGeom prst="straightConnector1">
              <a:avLst/>
            </a:prstGeom>
            <a:noFill/>
            <a:ln w="9525" cap="flat" cmpd="sng">
              <a:solidFill>
                <a:srgbClr val="00FF00"/>
              </a:solidFill>
              <a:prstDash val="solid"/>
              <a:round/>
              <a:headEnd type="none" w="med" len="med"/>
              <a:tailEnd type="none" w="med" len="med"/>
            </a:ln>
          </p:spPr>
        </p:cxnSp>
        <p:cxnSp>
          <p:nvCxnSpPr>
            <p:cNvPr id="343" name="Google Shape;343;p31"/>
            <p:cNvCxnSpPr/>
            <p:nvPr/>
          </p:nvCxnSpPr>
          <p:spPr>
            <a:xfrm>
              <a:off x="933525" y="2320725"/>
              <a:ext cx="162000" cy="28500"/>
            </a:xfrm>
            <a:prstGeom prst="straightConnector1">
              <a:avLst/>
            </a:prstGeom>
            <a:noFill/>
            <a:ln w="9525" cap="flat" cmpd="sng">
              <a:solidFill>
                <a:srgbClr val="00FF00"/>
              </a:solidFill>
              <a:prstDash val="solid"/>
              <a:round/>
              <a:headEnd type="none" w="med" len="med"/>
              <a:tailEnd type="none" w="med" len="med"/>
            </a:ln>
          </p:spPr>
        </p:cxnSp>
        <p:cxnSp>
          <p:nvCxnSpPr>
            <p:cNvPr id="344" name="Google Shape;344;p31"/>
            <p:cNvCxnSpPr/>
            <p:nvPr/>
          </p:nvCxnSpPr>
          <p:spPr>
            <a:xfrm>
              <a:off x="995450" y="2349300"/>
              <a:ext cx="142800" cy="61800"/>
            </a:xfrm>
            <a:prstGeom prst="straightConnector1">
              <a:avLst/>
            </a:prstGeom>
            <a:noFill/>
            <a:ln w="9525" cap="flat" cmpd="sng">
              <a:solidFill>
                <a:srgbClr val="00FF00"/>
              </a:solidFill>
              <a:prstDash val="solid"/>
              <a:round/>
              <a:headEnd type="none" w="med" len="med"/>
              <a:tailEnd type="none" w="med" len="med"/>
            </a:ln>
          </p:spPr>
        </p:cxnSp>
        <p:cxnSp>
          <p:nvCxnSpPr>
            <p:cNvPr id="345" name="Google Shape;345;p31"/>
            <p:cNvCxnSpPr/>
            <p:nvPr/>
          </p:nvCxnSpPr>
          <p:spPr>
            <a:xfrm>
              <a:off x="1038300" y="2306425"/>
              <a:ext cx="133500" cy="57300"/>
            </a:xfrm>
            <a:prstGeom prst="straightConnector1">
              <a:avLst/>
            </a:prstGeom>
            <a:noFill/>
            <a:ln w="9525" cap="flat" cmpd="sng">
              <a:solidFill>
                <a:srgbClr val="00FF00"/>
              </a:solidFill>
              <a:prstDash val="solid"/>
              <a:round/>
              <a:headEnd type="none" w="med" len="med"/>
              <a:tailEnd type="none" w="med" len="med"/>
            </a:ln>
          </p:spPr>
        </p:cxnSp>
      </p:grpSp>
      <p:sp>
        <p:nvSpPr>
          <p:cNvPr id="346" name="Google Shape;346;p31"/>
          <p:cNvSpPr txBox="1"/>
          <p:nvPr/>
        </p:nvSpPr>
        <p:spPr>
          <a:xfrm>
            <a:off x="6542514" y="4461948"/>
            <a:ext cx="2533647" cy="3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6"/>
              </a:rPr>
              <a:t>USGS U.S. Quaternary Faults</a:t>
            </a:r>
            <a:endParaRPr sz="1000" i="1"/>
          </a:p>
        </p:txBody>
      </p:sp>
      <p:sp>
        <p:nvSpPr>
          <p:cNvPr id="4" name="TextBox 3">
            <a:extLst>
              <a:ext uri="{FF2B5EF4-FFF2-40B4-BE49-F238E27FC236}">
                <a16:creationId xmlns:a16="http://schemas.microsoft.com/office/drawing/2014/main" id="{0CEBAECC-7D61-D514-BFE4-1CC92647B346}"/>
              </a:ext>
            </a:extLst>
          </p:cNvPr>
          <p:cNvSpPr txBox="1"/>
          <p:nvPr/>
        </p:nvSpPr>
        <p:spPr>
          <a:xfrm>
            <a:off x="2286000" y="2388052"/>
            <a:ext cx="4572000" cy="369332"/>
          </a:xfrm>
          <a:prstGeom prst="rect">
            <a:avLst/>
          </a:prstGeom>
          <a:noFill/>
        </p:spPr>
        <p:txBody>
          <a:bodyPr wrap="square">
            <a:spAutoFit/>
          </a:bodyPr>
          <a:lstStyle/>
          <a:p>
            <a:r>
              <a:rPr lang="en-US" b="0">
                <a:effectLst/>
              </a:rPr>
              <a:t> </a:t>
            </a:r>
            <a:endParaRPr lang="en-US"/>
          </a:p>
        </p:txBody>
      </p:sp>
      <p:sp>
        <p:nvSpPr>
          <p:cNvPr id="3" name="Slide Number Placeholder 5">
            <a:extLst>
              <a:ext uri="{FF2B5EF4-FFF2-40B4-BE49-F238E27FC236}">
                <a16:creationId xmlns:a16="http://schemas.microsoft.com/office/drawing/2014/main" id="{A509CE30-4DCD-3C8E-6A04-93D03BFC885F}"/>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2"/>
          <p:cNvPicPr preferRelativeResize="0"/>
          <p:nvPr/>
        </p:nvPicPr>
        <p:blipFill rotWithShape="1">
          <a:blip r:embed="rId3">
            <a:alphaModFix/>
          </a:blip>
          <a:srcRect t="1152" b="1152"/>
          <a:stretch/>
        </p:blipFill>
        <p:spPr>
          <a:xfrm>
            <a:off x="1243822" y="963623"/>
            <a:ext cx="6656355" cy="3701367"/>
          </a:xfrm>
          <a:prstGeom prst="roundRect">
            <a:avLst>
              <a:gd name="adj" fmla="val 4241"/>
            </a:avLst>
          </a:prstGeom>
          <a:solidFill>
            <a:srgbClr val="FFFFFF">
              <a:shade val="85000"/>
            </a:srgbClr>
          </a:solidFill>
          <a:ln>
            <a:solidFill>
              <a:schemeClr val="tx1"/>
            </a:solidFill>
          </a:ln>
          <a:effectLst/>
        </p:spPr>
        <p:style>
          <a:lnRef idx="2">
            <a:schemeClr val="dk1"/>
          </a:lnRef>
          <a:fillRef idx="1">
            <a:schemeClr val="lt1"/>
          </a:fillRef>
          <a:effectRef idx="0">
            <a:schemeClr val="dk1"/>
          </a:effectRef>
          <a:fontRef idx="minor">
            <a:schemeClr val="dk1"/>
          </a:fontRef>
        </p:style>
      </p:pic>
      <p:sp>
        <p:nvSpPr>
          <p:cNvPr id="352" name="Google Shape;352;p32"/>
          <p:cNvSpPr txBox="1">
            <a:spLocks noGrp="1"/>
          </p:cNvSpPr>
          <p:nvPr>
            <p:ph type="title"/>
          </p:nvPr>
        </p:nvSpPr>
        <p:spPr>
          <a:xfrm>
            <a:off x="101069" y="487534"/>
            <a:ext cx="3530700" cy="41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500" dirty="0">
                <a:solidFill>
                  <a:srgbClr val="016935"/>
                </a:solidFill>
              </a:rPr>
              <a:t>Faults in Washington</a:t>
            </a:r>
            <a:endParaRPr sz="2500" dirty="0">
              <a:solidFill>
                <a:srgbClr val="016935"/>
              </a:solidFill>
            </a:endParaRPr>
          </a:p>
        </p:txBody>
      </p:sp>
      <p:sp>
        <p:nvSpPr>
          <p:cNvPr id="353" name="Google Shape;353;p32"/>
          <p:cNvSpPr txBox="1"/>
          <p:nvPr/>
        </p:nvSpPr>
        <p:spPr>
          <a:xfrm>
            <a:off x="5647507" y="4617100"/>
            <a:ext cx="2332494" cy="32466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4"/>
              </a:rPr>
              <a:t>PNSN Recent Earthquakes</a:t>
            </a:r>
            <a:endParaRPr sz="1000" i="1" dirty="0"/>
          </a:p>
        </p:txBody>
      </p:sp>
      <p:sp>
        <p:nvSpPr>
          <p:cNvPr id="2" name="Slide Number Placeholder 5">
            <a:extLst>
              <a:ext uri="{FF2B5EF4-FFF2-40B4-BE49-F238E27FC236}">
                <a16:creationId xmlns:a16="http://schemas.microsoft.com/office/drawing/2014/main" id="{2A26FC36-7CAF-AB60-0A89-827E18BA9EEB}"/>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3"/>
          <p:cNvPicPr preferRelativeResize="0"/>
          <p:nvPr/>
        </p:nvPicPr>
        <p:blipFill rotWithShape="1">
          <a:blip r:embed="rId3">
            <a:alphaModFix/>
          </a:blip>
          <a:srcRect l="10845" t="1320" r="11520"/>
          <a:stretch/>
        </p:blipFill>
        <p:spPr>
          <a:xfrm>
            <a:off x="4630010" y="597172"/>
            <a:ext cx="4409401" cy="4283377"/>
          </a:xfrm>
          <a:prstGeom prst="roundRect">
            <a:avLst>
              <a:gd name="adj" fmla="val 4666"/>
            </a:avLst>
          </a:prstGeom>
          <a:solidFill>
            <a:srgbClr val="FFFFFF">
              <a:shade val="85000"/>
            </a:srgbClr>
          </a:solidFill>
          <a:ln>
            <a:solidFill>
              <a:schemeClr val="tx1"/>
            </a:solidFill>
          </a:ln>
          <a:effectLst/>
        </p:spPr>
      </p:pic>
      <p:sp>
        <p:nvSpPr>
          <p:cNvPr id="359" name="Google Shape;359;p33"/>
          <p:cNvSpPr txBox="1">
            <a:spLocks noGrp="1"/>
          </p:cNvSpPr>
          <p:nvPr>
            <p:ph type="title"/>
          </p:nvPr>
        </p:nvSpPr>
        <p:spPr>
          <a:xfrm>
            <a:off x="29900" y="640150"/>
            <a:ext cx="4615500" cy="670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200">
                <a:solidFill>
                  <a:srgbClr val="016935"/>
                </a:solidFill>
              </a:rPr>
              <a:t>Faults in Northwest Washington</a:t>
            </a:r>
            <a:endParaRPr sz="2200">
              <a:solidFill>
                <a:srgbClr val="016935"/>
              </a:solidFill>
            </a:endParaRPr>
          </a:p>
        </p:txBody>
      </p:sp>
      <p:pic>
        <p:nvPicPr>
          <p:cNvPr id="360" name="Google Shape;360;p33"/>
          <p:cNvPicPr preferRelativeResize="0"/>
          <p:nvPr/>
        </p:nvPicPr>
        <p:blipFill>
          <a:blip r:embed="rId4">
            <a:alphaModFix/>
          </a:blip>
          <a:stretch>
            <a:fillRect/>
          </a:stretch>
        </p:blipFill>
        <p:spPr>
          <a:xfrm>
            <a:off x="236000" y="2339650"/>
            <a:ext cx="4253901" cy="2392825"/>
          </a:xfrm>
          <a:prstGeom prst="roundRect">
            <a:avLst>
              <a:gd name="adj" fmla="val 2441"/>
            </a:avLst>
          </a:prstGeom>
          <a:solidFill>
            <a:srgbClr val="FFFFFF">
              <a:shade val="85000"/>
            </a:srgbClr>
          </a:solidFill>
          <a:ln>
            <a:solidFill>
              <a:schemeClr val="tx1"/>
            </a:solidFill>
          </a:ln>
          <a:effectLst/>
        </p:spPr>
      </p:pic>
      <p:sp>
        <p:nvSpPr>
          <p:cNvPr id="361" name="Google Shape;361;p33"/>
          <p:cNvSpPr/>
          <p:nvPr/>
        </p:nvSpPr>
        <p:spPr>
          <a:xfrm rot="21231302">
            <a:off x="2606469" y="2859441"/>
            <a:ext cx="3831338" cy="808300"/>
          </a:xfrm>
          <a:custGeom>
            <a:avLst/>
            <a:gdLst/>
            <a:ahLst/>
            <a:cxnLst/>
            <a:rect l="l" t="t" r="r" b="b"/>
            <a:pathLst>
              <a:path w="136438" h="32412" extrusionOk="0">
                <a:moveTo>
                  <a:pt x="136438" y="16170"/>
                </a:moveTo>
                <a:cubicBezTo>
                  <a:pt x="130374" y="18841"/>
                  <a:pt x="113194" y="33929"/>
                  <a:pt x="100055" y="32196"/>
                </a:cubicBezTo>
                <a:cubicBezTo>
                  <a:pt x="86917" y="30464"/>
                  <a:pt x="69879" y="11117"/>
                  <a:pt x="57607" y="5775"/>
                </a:cubicBezTo>
                <a:cubicBezTo>
                  <a:pt x="45335" y="433"/>
                  <a:pt x="36022" y="-289"/>
                  <a:pt x="26421" y="144"/>
                </a:cubicBezTo>
                <a:cubicBezTo>
                  <a:pt x="16820" y="577"/>
                  <a:pt x="4404" y="7002"/>
                  <a:pt x="0" y="8373"/>
                </a:cubicBezTo>
              </a:path>
            </a:pathLst>
          </a:custGeom>
          <a:noFill/>
          <a:ln w="76200" cap="flat" cmpd="sng">
            <a:solidFill>
              <a:srgbClr val="1155CC"/>
            </a:solidFill>
            <a:prstDash val="solid"/>
            <a:round/>
            <a:headEnd type="none" w="med" len="med"/>
            <a:tailEnd type="stealth" w="med" len="med"/>
          </a:ln>
        </p:spPr>
        <p:txBody>
          <a:bodyPr/>
          <a:lstStyle/>
          <a:p>
            <a:endParaRPr lang="en-US"/>
          </a:p>
        </p:txBody>
      </p:sp>
      <p:sp>
        <p:nvSpPr>
          <p:cNvPr id="362" name="Google Shape;362;p33"/>
          <p:cNvSpPr txBox="1">
            <a:spLocks noGrp="1"/>
          </p:cNvSpPr>
          <p:nvPr>
            <p:ph type="body" idx="1"/>
          </p:nvPr>
        </p:nvSpPr>
        <p:spPr>
          <a:xfrm>
            <a:off x="300875" y="1108129"/>
            <a:ext cx="3956400" cy="1294081"/>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300" dirty="0">
                <a:solidFill>
                  <a:schemeClr val="tx2"/>
                </a:solidFill>
              </a:rPr>
              <a:t>Lidar image shows fault scarp running across Bainbridge Island</a:t>
            </a:r>
            <a:r>
              <a:rPr lang="en" sz="2000" dirty="0">
                <a:solidFill>
                  <a:schemeClr val="tx2"/>
                </a:solidFill>
              </a:rPr>
              <a:t> </a:t>
            </a:r>
            <a:endParaRPr sz="2000" dirty="0">
              <a:solidFill>
                <a:schemeClr val="tx2"/>
              </a:solidFill>
            </a:endParaRPr>
          </a:p>
        </p:txBody>
      </p:sp>
      <p:sp>
        <p:nvSpPr>
          <p:cNvPr id="363" name="Google Shape;363;p33"/>
          <p:cNvSpPr/>
          <p:nvPr/>
        </p:nvSpPr>
        <p:spPr>
          <a:xfrm>
            <a:off x="277725" y="3010550"/>
            <a:ext cx="2666100" cy="7554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33"/>
          <p:cNvSpPr txBox="1"/>
          <p:nvPr/>
        </p:nvSpPr>
        <p:spPr>
          <a:xfrm>
            <a:off x="140855" y="4688126"/>
            <a:ext cx="44094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CREDIT:  </a:t>
            </a:r>
            <a:r>
              <a:rPr lang="en" sz="1000" i="1" dirty="0">
                <a:solidFill>
                  <a:schemeClr val="hlink"/>
                </a:solidFill>
                <a:uFill>
                  <a:noFill/>
                </a:uFill>
                <a:hlinkClick r:id="rId5"/>
              </a:rPr>
              <a:t>WA DNR Fault Scarp—Bainbridge Island</a:t>
            </a:r>
            <a:r>
              <a:rPr lang="en" sz="1000" i="1" dirty="0"/>
              <a:t>, </a:t>
            </a:r>
            <a:r>
              <a:rPr lang="en" sz="1000" i="1" dirty="0">
                <a:solidFill>
                  <a:schemeClr val="dk1"/>
                </a:solidFill>
              </a:rPr>
              <a:t> </a:t>
            </a:r>
            <a:r>
              <a:rPr lang="en" sz="1000" i="1" dirty="0">
                <a:solidFill>
                  <a:schemeClr val="hlink"/>
                </a:solidFill>
                <a:uFill>
                  <a:noFill/>
                </a:uFill>
                <a:hlinkClick r:id="rId6"/>
              </a:rPr>
              <a:t>WA DNR Geologic Information Porta</a:t>
            </a:r>
            <a:r>
              <a:rPr lang="en" sz="1000" i="1" dirty="0">
                <a:solidFill>
                  <a:schemeClr val="dk1"/>
                </a:solidFill>
              </a:rPr>
              <a:t>l </a:t>
            </a:r>
            <a:endParaRPr sz="1000" i="1" dirty="0"/>
          </a:p>
        </p:txBody>
      </p:sp>
      <p:sp>
        <p:nvSpPr>
          <p:cNvPr id="2" name="Slide Number Placeholder 5">
            <a:extLst>
              <a:ext uri="{FF2B5EF4-FFF2-40B4-BE49-F238E27FC236}">
                <a16:creationId xmlns:a16="http://schemas.microsoft.com/office/drawing/2014/main" id="{FFA0B7C1-5E3E-4D3E-11D2-9B947DDF41E9}"/>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4"/>
          <p:cNvSpPr txBox="1">
            <a:spLocks noGrp="1"/>
          </p:cNvSpPr>
          <p:nvPr>
            <p:ph type="title"/>
          </p:nvPr>
        </p:nvSpPr>
        <p:spPr>
          <a:xfrm>
            <a:off x="215975" y="640150"/>
            <a:ext cx="2548800" cy="98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rgbClr val="016935"/>
                </a:solidFill>
              </a:rPr>
              <a:t>Faults in Oregon</a:t>
            </a:r>
            <a:endParaRPr sz="2800" b="1" dirty="0">
              <a:solidFill>
                <a:srgbClr val="016935"/>
              </a:solidFill>
            </a:endParaRPr>
          </a:p>
        </p:txBody>
      </p:sp>
      <p:sp>
        <p:nvSpPr>
          <p:cNvPr id="370" name="Google Shape;370;p34"/>
          <p:cNvSpPr txBox="1"/>
          <p:nvPr/>
        </p:nvSpPr>
        <p:spPr>
          <a:xfrm>
            <a:off x="6751977" y="4445555"/>
            <a:ext cx="2266200"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3"/>
              </a:rPr>
              <a:t>PNSN Recent Events</a:t>
            </a:r>
            <a:r>
              <a:rPr lang="en" sz="1000" i="1" dirty="0"/>
              <a:t> </a:t>
            </a:r>
            <a:endParaRPr sz="1000" i="1" dirty="0"/>
          </a:p>
        </p:txBody>
      </p:sp>
      <p:pic>
        <p:nvPicPr>
          <p:cNvPr id="371" name="Google Shape;371;p34"/>
          <p:cNvPicPr preferRelativeResize="0"/>
          <p:nvPr/>
        </p:nvPicPr>
        <p:blipFill rotWithShape="1">
          <a:blip r:embed="rId4">
            <a:alphaModFix/>
          </a:blip>
          <a:srcRect r="1088" b="1748"/>
          <a:stretch/>
        </p:blipFill>
        <p:spPr>
          <a:xfrm>
            <a:off x="2905246" y="480591"/>
            <a:ext cx="6053562" cy="4010386"/>
          </a:xfrm>
          <a:prstGeom prst="roundRect">
            <a:avLst>
              <a:gd name="adj" fmla="val 5259"/>
            </a:avLst>
          </a:prstGeom>
          <a:solidFill>
            <a:srgbClr val="FFFFFF">
              <a:shade val="85000"/>
            </a:srgbClr>
          </a:solidFill>
          <a:ln>
            <a:solidFill>
              <a:schemeClr val="tx1"/>
            </a:solidFill>
          </a:ln>
          <a:effectLst/>
        </p:spPr>
      </p:pic>
      <p:sp>
        <p:nvSpPr>
          <p:cNvPr id="3" name="Slide Number Placeholder 5">
            <a:extLst>
              <a:ext uri="{FF2B5EF4-FFF2-40B4-BE49-F238E27FC236}">
                <a16:creationId xmlns:a16="http://schemas.microsoft.com/office/drawing/2014/main" id="{D3471D75-31A1-E022-F4C7-F5BD59F399AF}"/>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5"/>
          <p:cNvSpPr txBox="1">
            <a:spLocks noGrp="1"/>
          </p:cNvSpPr>
          <p:nvPr>
            <p:ph type="title"/>
          </p:nvPr>
        </p:nvSpPr>
        <p:spPr>
          <a:xfrm>
            <a:off x="59800" y="659500"/>
            <a:ext cx="5227500" cy="50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rgbClr val="016935"/>
                </a:solidFill>
              </a:rPr>
              <a:t>Faults near Portland, Oregon</a:t>
            </a:r>
            <a:endParaRPr sz="2800" b="1" dirty="0">
              <a:solidFill>
                <a:srgbClr val="016935"/>
              </a:solidFill>
            </a:endParaRPr>
          </a:p>
        </p:txBody>
      </p:sp>
      <p:pic>
        <p:nvPicPr>
          <p:cNvPr id="377" name="Google Shape;377;p35"/>
          <p:cNvPicPr preferRelativeResize="0"/>
          <p:nvPr/>
        </p:nvPicPr>
        <p:blipFill>
          <a:blip r:embed="rId3">
            <a:alphaModFix/>
          </a:blip>
          <a:stretch>
            <a:fillRect/>
          </a:stretch>
        </p:blipFill>
        <p:spPr>
          <a:xfrm>
            <a:off x="161825" y="1590023"/>
            <a:ext cx="5660799" cy="3358526"/>
          </a:xfrm>
          <a:prstGeom prst="roundRect">
            <a:avLst>
              <a:gd name="adj" fmla="val 5825"/>
            </a:avLst>
          </a:prstGeom>
          <a:solidFill>
            <a:srgbClr val="FFFFFF">
              <a:shade val="85000"/>
            </a:srgbClr>
          </a:solidFill>
          <a:ln>
            <a:solidFill>
              <a:schemeClr val="tx1"/>
            </a:solidFill>
          </a:ln>
          <a:effectLst/>
        </p:spPr>
      </p:pic>
      <p:pic>
        <p:nvPicPr>
          <p:cNvPr id="378" name="Google Shape;378;p35"/>
          <p:cNvPicPr preferRelativeResize="0"/>
          <p:nvPr/>
        </p:nvPicPr>
        <p:blipFill rotWithShape="1">
          <a:blip r:embed="rId4">
            <a:alphaModFix/>
          </a:blip>
          <a:srcRect b="3716"/>
          <a:stretch/>
        </p:blipFill>
        <p:spPr>
          <a:xfrm>
            <a:off x="5349225" y="269100"/>
            <a:ext cx="3456025" cy="2302649"/>
          </a:xfrm>
          <a:prstGeom prst="roundRect">
            <a:avLst>
              <a:gd name="adj" fmla="val 8594"/>
            </a:avLst>
          </a:prstGeom>
          <a:solidFill>
            <a:srgbClr val="FFFFFF">
              <a:shade val="85000"/>
            </a:srgbClr>
          </a:solidFill>
          <a:ln>
            <a:solidFill>
              <a:schemeClr val="tx1"/>
            </a:solidFill>
          </a:ln>
          <a:effectLst/>
        </p:spPr>
      </p:pic>
      <p:pic>
        <p:nvPicPr>
          <p:cNvPr id="379" name="Google Shape;379;p35"/>
          <p:cNvPicPr preferRelativeResize="0"/>
          <p:nvPr/>
        </p:nvPicPr>
        <p:blipFill>
          <a:blip r:embed="rId5">
            <a:alphaModFix/>
          </a:blip>
          <a:stretch>
            <a:fillRect/>
          </a:stretch>
        </p:blipFill>
        <p:spPr>
          <a:xfrm>
            <a:off x="5969481" y="2363611"/>
            <a:ext cx="2653267" cy="2200225"/>
          </a:xfrm>
          <a:prstGeom prst="roundRect">
            <a:avLst>
              <a:gd name="adj" fmla="val 7185"/>
            </a:avLst>
          </a:prstGeom>
          <a:solidFill>
            <a:srgbClr val="FFFFFF">
              <a:shade val="85000"/>
            </a:srgbClr>
          </a:solidFill>
          <a:ln>
            <a:solidFill>
              <a:schemeClr val="tx1"/>
            </a:solidFill>
          </a:ln>
          <a:effectLst/>
        </p:spPr>
      </p:pic>
      <p:cxnSp>
        <p:nvCxnSpPr>
          <p:cNvPr id="380" name="Google Shape;380;p35"/>
          <p:cNvCxnSpPr>
            <a:cxnSpLocks/>
          </p:cNvCxnSpPr>
          <p:nvPr/>
        </p:nvCxnSpPr>
        <p:spPr>
          <a:xfrm flipV="1">
            <a:off x="2673550" y="3579713"/>
            <a:ext cx="4307353" cy="29707"/>
          </a:xfrm>
          <a:prstGeom prst="straightConnector1">
            <a:avLst/>
          </a:prstGeom>
          <a:noFill/>
          <a:ln w="38100" cap="flat" cmpd="sng">
            <a:solidFill>
              <a:srgbClr val="2200CC"/>
            </a:solidFill>
            <a:prstDash val="solid"/>
            <a:round/>
            <a:headEnd type="none" w="med" len="med"/>
            <a:tailEnd type="stealth" w="med" len="med"/>
          </a:ln>
        </p:spPr>
      </p:cxnSp>
      <p:cxnSp>
        <p:nvCxnSpPr>
          <p:cNvPr id="381" name="Google Shape;381;p35"/>
          <p:cNvCxnSpPr>
            <a:cxnSpLocks/>
          </p:cNvCxnSpPr>
          <p:nvPr/>
        </p:nvCxnSpPr>
        <p:spPr>
          <a:xfrm flipV="1">
            <a:off x="2339975" y="1166525"/>
            <a:ext cx="4369900" cy="1713200"/>
          </a:xfrm>
          <a:prstGeom prst="straightConnector1">
            <a:avLst/>
          </a:prstGeom>
          <a:noFill/>
          <a:ln w="38100" cap="flat" cmpd="sng">
            <a:solidFill>
              <a:srgbClr val="2200CC"/>
            </a:solidFill>
            <a:prstDash val="solid"/>
            <a:round/>
            <a:headEnd type="none" w="med" len="med"/>
            <a:tailEnd type="stealth" w="med" len="med"/>
          </a:ln>
        </p:spPr>
      </p:cxnSp>
      <p:sp>
        <p:nvSpPr>
          <p:cNvPr id="382" name="Google Shape;382;p35"/>
          <p:cNvSpPr txBox="1"/>
          <p:nvPr/>
        </p:nvSpPr>
        <p:spPr>
          <a:xfrm>
            <a:off x="5969475" y="4720475"/>
            <a:ext cx="25302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6"/>
              </a:rPr>
              <a:t>PNSN Recent Events</a:t>
            </a:r>
            <a:r>
              <a:rPr lang="en" sz="1000" i="1"/>
              <a:t> </a:t>
            </a:r>
            <a:endParaRPr sz="1000" i="1"/>
          </a:p>
        </p:txBody>
      </p:sp>
      <p:sp>
        <p:nvSpPr>
          <p:cNvPr id="2" name="Slide Number Placeholder 5">
            <a:extLst>
              <a:ext uri="{FF2B5EF4-FFF2-40B4-BE49-F238E27FC236}">
                <a16:creationId xmlns:a16="http://schemas.microsoft.com/office/drawing/2014/main" id="{092D846F-435C-BB2C-A82B-4D3A878820CA}"/>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cxnSp>
        <p:nvCxnSpPr>
          <p:cNvPr id="7" name="Google Shape;380;p35">
            <a:extLst>
              <a:ext uri="{FF2B5EF4-FFF2-40B4-BE49-F238E27FC236}">
                <a16:creationId xmlns:a16="http://schemas.microsoft.com/office/drawing/2014/main" id="{7BFB8959-69C4-4EE7-E1F6-FA735BA10584}"/>
              </a:ext>
            </a:extLst>
          </p:cNvPr>
          <p:cNvCxnSpPr>
            <a:cxnSpLocks/>
          </p:cNvCxnSpPr>
          <p:nvPr/>
        </p:nvCxnSpPr>
        <p:spPr>
          <a:xfrm>
            <a:off x="1946787" y="3160440"/>
            <a:ext cx="4572000" cy="74373"/>
          </a:xfrm>
          <a:prstGeom prst="straightConnector1">
            <a:avLst/>
          </a:prstGeom>
          <a:noFill/>
          <a:ln w="38100" cap="flat" cmpd="sng">
            <a:solidFill>
              <a:srgbClr val="2200CC"/>
            </a:solidFill>
            <a:prstDash val="solid"/>
            <a:round/>
            <a:headEnd type="none" w="med" len="med"/>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32"/>
          <p:cNvGrpSpPr/>
          <p:nvPr/>
        </p:nvGrpSpPr>
        <p:grpSpPr>
          <a:xfrm>
            <a:off x="5138025" y="537509"/>
            <a:ext cx="3715621" cy="4134316"/>
            <a:chOff x="4064200" y="40838"/>
            <a:chExt cx="5000801" cy="5061824"/>
          </a:xfrm>
        </p:grpSpPr>
        <p:pic>
          <p:nvPicPr>
            <p:cNvPr id="352" name="Google Shape;352;p32"/>
            <p:cNvPicPr preferRelativeResize="0"/>
            <p:nvPr/>
          </p:nvPicPr>
          <p:blipFill>
            <a:blip r:embed="rId3">
              <a:alphaModFix/>
            </a:blip>
            <a:stretch>
              <a:fillRect/>
            </a:stretch>
          </p:blipFill>
          <p:spPr>
            <a:xfrm>
              <a:off x="4064200" y="40838"/>
              <a:ext cx="5000801" cy="5061824"/>
            </a:xfrm>
            <a:prstGeom prst="roundRect">
              <a:avLst>
                <a:gd name="adj" fmla="val 1698"/>
              </a:avLst>
            </a:prstGeom>
            <a:noFill/>
            <a:ln w="9525" cap="flat" cmpd="sng">
              <a:solidFill>
                <a:schemeClr val="dk2"/>
              </a:solidFill>
              <a:prstDash val="solid"/>
              <a:round/>
              <a:headEnd type="none" w="sm" len="sm"/>
              <a:tailEnd type="none" w="sm" len="sm"/>
            </a:ln>
          </p:spPr>
        </p:pic>
        <p:sp>
          <p:nvSpPr>
            <p:cNvPr id="353" name="Google Shape;353;p32"/>
            <p:cNvSpPr/>
            <p:nvPr/>
          </p:nvSpPr>
          <p:spPr>
            <a:xfrm>
              <a:off x="6807850" y="510675"/>
              <a:ext cx="2079600" cy="40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54" name="Google Shape;354;p32"/>
          <p:cNvSpPr txBox="1">
            <a:spLocks noGrp="1"/>
          </p:cNvSpPr>
          <p:nvPr>
            <p:ph type="title"/>
          </p:nvPr>
        </p:nvSpPr>
        <p:spPr>
          <a:xfrm>
            <a:off x="104762" y="528937"/>
            <a:ext cx="3527700" cy="57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800" dirty="0">
                <a:solidFill>
                  <a:srgbClr val="016935"/>
                </a:solidFill>
              </a:rPr>
              <a:t>Faults in California</a:t>
            </a:r>
            <a:endParaRPr sz="2800" dirty="0">
              <a:solidFill>
                <a:srgbClr val="016935"/>
              </a:solidFill>
            </a:endParaRPr>
          </a:p>
        </p:txBody>
      </p:sp>
      <p:pic>
        <p:nvPicPr>
          <p:cNvPr id="355" name="Google Shape;355;p32"/>
          <p:cNvPicPr preferRelativeResize="0"/>
          <p:nvPr/>
        </p:nvPicPr>
        <p:blipFill>
          <a:blip r:embed="rId4">
            <a:alphaModFix/>
          </a:blip>
          <a:stretch>
            <a:fillRect/>
          </a:stretch>
        </p:blipFill>
        <p:spPr>
          <a:xfrm rot="-853874">
            <a:off x="2155437" y="1271331"/>
            <a:ext cx="1577602" cy="3681086"/>
          </a:xfrm>
          <a:prstGeom prst="rect">
            <a:avLst/>
          </a:prstGeom>
          <a:noFill/>
          <a:ln w="19050" cap="flat" cmpd="sng">
            <a:solidFill>
              <a:schemeClr val="dk2"/>
            </a:solidFill>
            <a:prstDash val="solid"/>
            <a:round/>
            <a:headEnd type="none" w="sm" len="sm"/>
            <a:tailEnd type="none" w="sm" len="sm"/>
          </a:ln>
        </p:spPr>
      </p:pic>
      <p:sp>
        <p:nvSpPr>
          <p:cNvPr id="356" name="Google Shape;356;p32"/>
          <p:cNvSpPr txBox="1"/>
          <p:nvPr/>
        </p:nvSpPr>
        <p:spPr>
          <a:xfrm>
            <a:off x="3260698" y="3001753"/>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North American Plate</a:t>
            </a:r>
            <a:endParaRPr sz="1200"/>
          </a:p>
        </p:txBody>
      </p:sp>
      <p:sp>
        <p:nvSpPr>
          <p:cNvPr id="357" name="Google Shape;357;p32"/>
          <p:cNvSpPr txBox="1"/>
          <p:nvPr/>
        </p:nvSpPr>
        <p:spPr>
          <a:xfrm>
            <a:off x="1733025" y="384375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Pacific Plate</a:t>
            </a:r>
            <a:endParaRPr sz="1200"/>
          </a:p>
        </p:txBody>
      </p:sp>
      <p:cxnSp>
        <p:nvCxnSpPr>
          <p:cNvPr id="358" name="Google Shape;358;p32"/>
          <p:cNvCxnSpPr/>
          <p:nvPr/>
        </p:nvCxnSpPr>
        <p:spPr>
          <a:xfrm rot="10800000">
            <a:off x="2477225" y="2877350"/>
            <a:ext cx="266700" cy="844200"/>
          </a:xfrm>
          <a:prstGeom prst="straightConnector1">
            <a:avLst/>
          </a:prstGeom>
          <a:noFill/>
          <a:ln w="38100" cap="flat" cmpd="sng">
            <a:solidFill>
              <a:srgbClr val="2200CC"/>
            </a:solidFill>
            <a:prstDash val="solid"/>
            <a:round/>
            <a:headEnd type="none" w="med" len="med"/>
            <a:tailEnd type="stealth" w="med" len="med"/>
          </a:ln>
        </p:spPr>
      </p:cxnSp>
      <p:cxnSp>
        <p:nvCxnSpPr>
          <p:cNvPr id="359" name="Google Shape;359;p32"/>
          <p:cNvCxnSpPr>
            <a:cxnSpLocks/>
          </p:cNvCxnSpPr>
          <p:nvPr/>
        </p:nvCxnSpPr>
        <p:spPr>
          <a:xfrm>
            <a:off x="3288400" y="1131363"/>
            <a:ext cx="3614818" cy="230195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32"/>
          <p:cNvCxnSpPr>
            <a:cxnSpLocks/>
          </p:cNvCxnSpPr>
          <p:nvPr/>
        </p:nvCxnSpPr>
        <p:spPr>
          <a:xfrm flipV="1">
            <a:off x="4165900" y="3619550"/>
            <a:ext cx="2586592" cy="1057375"/>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32"/>
          <p:cNvCxnSpPr>
            <a:cxnSpLocks/>
          </p:cNvCxnSpPr>
          <p:nvPr/>
        </p:nvCxnSpPr>
        <p:spPr>
          <a:xfrm>
            <a:off x="3588225" y="2399550"/>
            <a:ext cx="3234606" cy="1044500"/>
          </a:xfrm>
          <a:prstGeom prst="straightConnector1">
            <a:avLst/>
          </a:prstGeom>
          <a:noFill/>
          <a:ln w="9525" cap="flat" cmpd="sng">
            <a:solidFill>
              <a:schemeClr val="dk2"/>
            </a:solidFill>
            <a:prstDash val="dash"/>
            <a:round/>
            <a:headEnd type="none" w="med" len="med"/>
            <a:tailEnd type="none" w="med" len="med"/>
          </a:ln>
        </p:spPr>
      </p:cxnSp>
      <p:sp>
        <p:nvSpPr>
          <p:cNvPr id="362" name="Google Shape;362;p32"/>
          <p:cNvSpPr txBox="1"/>
          <p:nvPr/>
        </p:nvSpPr>
        <p:spPr>
          <a:xfrm>
            <a:off x="-46906" y="4675307"/>
            <a:ext cx="2751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dirty="0"/>
              <a:t>CREDIT: </a:t>
            </a:r>
            <a:r>
              <a:rPr lang="en" sz="1000" i="1" dirty="0">
                <a:solidFill>
                  <a:schemeClr val="hlink"/>
                </a:solidFill>
                <a:uFill>
                  <a:noFill/>
                </a:uFill>
                <a:hlinkClick r:id="rId5"/>
              </a:rPr>
              <a:t>Temblor: California’s Fault Lines</a:t>
            </a:r>
            <a:r>
              <a:rPr lang="en" sz="1000" i="1" dirty="0"/>
              <a:t>, Google Earth</a:t>
            </a:r>
            <a:endParaRPr sz="1000" i="1" dirty="0"/>
          </a:p>
        </p:txBody>
      </p:sp>
      <p:sp>
        <p:nvSpPr>
          <p:cNvPr id="2" name="Slide Number Placeholder 5">
            <a:extLst>
              <a:ext uri="{FF2B5EF4-FFF2-40B4-BE49-F238E27FC236}">
                <a16:creationId xmlns:a16="http://schemas.microsoft.com/office/drawing/2014/main" id="{FF6B7A20-2A38-5ABA-0871-4C82B24CDA0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idx="4294967295"/>
          </p:nvPr>
        </p:nvSpPr>
        <p:spPr>
          <a:xfrm>
            <a:off x="62150" y="504124"/>
            <a:ext cx="5310114" cy="5270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dirty="0">
                <a:solidFill>
                  <a:srgbClr val="016935"/>
                </a:solidFill>
              </a:rPr>
              <a:t>Calaveras Fault in California</a:t>
            </a:r>
            <a:endParaRPr sz="2600" b="1" dirty="0">
              <a:solidFill>
                <a:srgbClr val="016935"/>
              </a:solidFill>
            </a:endParaRPr>
          </a:p>
        </p:txBody>
      </p:sp>
      <p:pic>
        <p:nvPicPr>
          <p:cNvPr id="368" name="Google Shape;368;p33"/>
          <p:cNvPicPr preferRelativeResize="0"/>
          <p:nvPr/>
        </p:nvPicPr>
        <p:blipFill rotWithShape="1">
          <a:blip r:embed="rId3">
            <a:alphaModFix/>
          </a:blip>
          <a:srcRect r="44152" b="29572"/>
          <a:stretch/>
        </p:blipFill>
        <p:spPr>
          <a:xfrm>
            <a:off x="6098600" y="640150"/>
            <a:ext cx="2983250" cy="3808151"/>
          </a:xfrm>
          <a:prstGeom prst="rect">
            <a:avLst/>
          </a:prstGeom>
          <a:noFill/>
          <a:ln>
            <a:noFill/>
          </a:ln>
        </p:spPr>
      </p:pic>
      <p:pic>
        <p:nvPicPr>
          <p:cNvPr id="369" name="Google Shape;369;p33"/>
          <p:cNvPicPr preferRelativeResize="0"/>
          <p:nvPr/>
        </p:nvPicPr>
        <p:blipFill rotWithShape="1">
          <a:blip r:embed="rId4">
            <a:alphaModFix/>
          </a:blip>
          <a:srcRect/>
          <a:stretch/>
        </p:blipFill>
        <p:spPr>
          <a:xfrm>
            <a:off x="215974" y="1256550"/>
            <a:ext cx="3507190" cy="2630400"/>
          </a:xfrm>
          <a:prstGeom prst="roundRect">
            <a:avLst>
              <a:gd name="adj" fmla="val 2332"/>
            </a:avLst>
          </a:prstGeom>
          <a:noFill/>
          <a:ln w="9525" cap="flat" cmpd="sng">
            <a:solidFill>
              <a:srgbClr val="000000"/>
            </a:solidFill>
            <a:prstDash val="solid"/>
            <a:round/>
            <a:headEnd type="none" w="sm" len="sm"/>
            <a:tailEnd type="none" w="sm" len="sm"/>
          </a:ln>
        </p:spPr>
      </p:pic>
      <p:pic>
        <p:nvPicPr>
          <p:cNvPr id="370" name="Google Shape;370;p33"/>
          <p:cNvPicPr preferRelativeResize="0"/>
          <p:nvPr/>
        </p:nvPicPr>
        <p:blipFill rotWithShape="1">
          <a:blip r:embed="rId5">
            <a:alphaModFix/>
          </a:blip>
          <a:srcRect/>
          <a:stretch/>
        </p:blipFill>
        <p:spPr>
          <a:xfrm>
            <a:off x="3874856" y="1422198"/>
            <a:ext cx="2455327" cy="3273800"/>
          </a:xfrm>
          <a:prstGeom prst="roundRect">
            <a:avLst>
              <a:gd name="adj" fmla="val 2845"/>
            </a:avLst>
          </a:prstGeom>
          <a:noFill/>
          <a:ln w="9525" cap="flat" cmpd="sng">
            <a:solidFill>
              <a:srgbClr val="000000"/>
            </a:solidFill>
            <a:prstDash val="solid"/>
            <a:round/>
            <a:headEnd type="none" w="sm" len="sm"/>
            <a:tailEnd type="none" w="sm" len="sm"/>
          </a:ln>
        </p:spPr>
      </p:pic>
      <p:sp>
        <p:nvSpPr>
          <p:cNvPr id="371" name="Google Shape;371;p33"/>
          <p:cNvSpPr/>
          <p:nvPr/>
        </p:nvSpPr>
        <p:spPr>
          <a:xfrm>
            <a:off x="7965000" y="3689500"/>
            <a:ext cx="310200" cy="265800"/>
          </a:xfrm>
          <a:prstGeom prst="star5">
            <a:avLst>
              <a:gd name="adj" fmla="val 19098"/>
              <a:gd name="hf" fmla="val 105146"/>
              <a:gd name="vf" fmla="val 110557"/>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33"/>
          <p:cNvSpPr txBox="1"/>
          <p:nvPr/>
        </p:nvSpPr>
        <p:spPr>
          <a:xfrm>
            <a:off x="6699583" y="4432757"/>
            <a:ext cx="2530833" cy="3308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50" i="1" dirty="0">
                <a:solidFill>
                  <a:schemeClr val="dk1"/>
                </a:solidFill>
              </a:rPr>
              <a:t>CREDIT: </a:t>
            </a:r>
            <a:r>
              <a:rPr lang="en" sz="950" i="1" dirty="0">
                <a:solidFill>
                  <a:schemeClr val="hlink"/>
                </a:solidFill>
                <a:uFill>
                  <a:noFill/>
                </a:uFill>
                <a:hlinkClick r:id="rId6"/>
              </a:rPr>
              <a:t>Temblor: California’s Fault Lines</a:t>
            </a:r>
            <a:r>
              <a:rPr lang="en" sz="950" i="1" dirty="0">
                <a:solidFill>
                  <a:schemeClr val="dk1"/>
                </a:solidFill>
              </a:rPr>
              <a:t> </a:t>
            </a:r>
            <a:endParaRPr sz="950" i="1" dirty="0"/>
          </a:p>
        </p:txBody>
      </p:sp>
      <p:sp>
        <p:nvSpPr>
          <p:cNvPr id="373" name="Google Shape;373;p33"/>
          <p:cNvSpPr txBox="1"/>
          <p:nvPr/>
        </p:nvSpPr>
        <p:spPr>
          <a:xfrm>
            <a:off x="118312" y="3846261"/>
            <a:ext cx="2648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tx2"/>
                </a:solidFill>
              </a:rPr>
              <a:t>House demolished in 2009</a:t>
            </a:r>
            <a:endParaRPr sz="1500" dirty="0">
              <a:solidFill>
                <a:schemeClr val="tx2"/>
              </a:solidFill>
            </a:endParaRPr>
          </a:p>
        </p:txBody>
      </p:sp>
      <p:sp>
        <p:nvSpPr>
          <p:cNvPr id="374" name="Google Shape;374;p33"/>
          <p:cNvSpPr txBox="1"/>
          <p:nvPr/>
        </p:nvSpPr>
        <p:spPr>
          <a:xfrm>
            <a:off x="1071573" y="4335700"/>
            <a:ext cx="28533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dirty="0">
                <a:solidFill>
                  <a:schemeClr val="tx2"/>
                </a:solidFill>
              </a:rPr>
              <a:t>Sidewalk and wall originally built straight!</a:t>
            </a:r>
            <a:endParaRPr dirty="0">
              <a:solidFill>
                <a:schemeClr val="tx2"/>
              </a:solidFill>
            </a:endParaRPr>
          </a:p>
        </p:txBody>
      </p:sp>
      <p:sp>
        <p:nvSpPr>
          <p:cNvPr id="3" name="Slide Number Placeholder 5">
            <a:extLst>
              <a:ext uri="{FF2B5EF4-FFF2-40B4-BE49-F238E27FC236}">
                <a16:creationId xmlns:a16="http://schemas.microsoft.com/office/drawing/2014/main" id="{6A28B8AE-7CB1-24ED-F700-709699B1BC7A}"/>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 calcmode="lin" valueType="num">
                                      <p:cBhvr>
                                        <p:cTn id="7" dur="1000" fill="hold"/>
                                        <p:tgtEl>
                                          <p:spTgt spid="371"/>
                                        </p:tgtEl>
                                        <p:attrNameLst>
                                          <p:attrName>ppt_w</p:attrName>
                                        </p:attrNameLst>
                                      </p:cBhvr>
                                      <p:tavLst>
                                        <p:tav tm="0">
                                          <p:val>
                                            <p:strVal val="4*#ppt_w"/>
                                          </p:val>
                                        </p:tav>
                                        <p:tav tm="100000">
                                          <p:val>
                                            <p:strVal val="#ppt_w"/>
                                          </p:val>
                                        </p:tav>
                                      </p:tavLst>
                                    </p:anim>
                                    <p:anim calcmode="lin" valueType="num">
                                      <p:cBhvr>
                                        <p:cTn id="8" dur="1000" fill="hold"/>
                                        <p:tgtEl>
                                          <p:spTgt spid="3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title" idx="4294967295"/>
          </p:nvPr>
        </p:nvSpPr>
        <p:spPr>
          <a:xfrm>
            <a:off x="221165" y="545003"/>
            <a:ext cx="8584298" cy="8477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Due to friction, the pieces of the Earth get stuck together as they move. When they break free, an earthquake happens!  </a:t>
            </a:r>
            <a:endParaRPr sz="2000" dirty="0"/>
          </a:p>
          <a:p>
            <a:pPr marL="0" lvl="0" indent="0" algn="l" rtl="0">
              <a:spcBef>
                <a:spcPts val="0"/>
              </a:spcBef>
              <a:spcAft>
                <a:spcPts val="0"/>
              </a:spcAft>
              <a:buClr>
                <a:schemeClr val="dk1"/>
              </a:buClr>
              <a:buSzPts val="1100"/>
              <a:buFont typeface="Arial"/>
              <a:buNone/>
            </a:pPr>
            <a:endParaRPr sz="2100" dirty="0"/>
          </a:p>
          <a:p>
            <a:pPr marL="0" lvl="0" indent="0" algn="l" rtl="0">
              <a:spcBef>
                <a:spcPts val="0"/>
              </a:spcBef>
              <a:spcAft>
                <a:spcPts val="0"/>
              </a:spcAft>
              <a:buNone/>
            </a:pPr>
            <a:r>
              <a:rPr lang="en" sz="2100" dirty="0"/>
              <a:t>  </a:t>
            </a:r>
            <a:endParaRPr sz="2100" dirty="0"/>
          </a:p>
        </p:txBody>
      </p:sp>
      <p:pic>
        <p:nvPicPr>
          <p:cNvPr id="380" name="Google Shape;380;p34"/>
          <p:cNvPicPr preferRelativeResize="0"/>
          <p:nvPr/>
        </p:nvPicPr>
        <p:blipFill rotWithShape="1">
          <a:blip r:embed="rId4">
            <a:alphaModFix/>
          </a:blip>
          <a:srcRect l="20183" t="21042" r="10192"/>
          <a:stretch/>
        </p:blipFill>
        <p:spPr>
          <a:xfrm>
            <a:off x="532251" y="1625274"/>
            <a:ext cx="2968650" cy="1892951"/>
          </a:xfrm>
          <a:prstGeom prst="roundRect">
            <a:avLst>
              <a:gd name="adj" fmla="val 5711"/>
            </a:avLst>
          </a:prstGeom>
          <a:noFill/>
          <a:ln>
            <a:noFill/>
          </a:ln>
        </p:spPr>
      </p:pic>
      <p:sp>
        <p:nvSpPr>
          <p:cNvPr id="381" name="Google Shape;381;p34"/>
          <p:cNvSpPr txBox="1"/>
          <p:nvPr/>
        </p:nvSpPr>
        <p:spPr>
          <a:xfrm>
            <a:off x="6007936" y="4463612"/>
            <a:ext cx="3110400" cy="3194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dirty="0"/>
              <a:t>CREDIT: </a:t>
            </a:r>
            <a:r>
              <a:rPr lang="en" sz="1000" i="1" dirty="0">
                <a:solidFill>
                  <a:schemeClr val="hlink"/>
                </a:solidFill>
                <a:uFill>
                  <a:noFill/>
                </a:uFill>
                <a:hlinkClick r:id="rId5"/>
              </a:rPr>
              <a:t>Trees Shaking During an Earthquake</a:t>
            </a:r>
            <a:endParaRPr sz="1000" i="1" dirty="0"/>
          </a:p>
          <a:p>
            <a:pPr marL="0" lvl="0" indent="0" algn="l" rtl="0">
              <a:spcBef>
                <a:spcPts val="0"/>
              </a:spcBef>
              <a:spcAft>
                <a:spcPts val="0"/>
              </a:spcAft>
              <a:buClr>
                <a:schemeClr val="dk1"/>
              </a:buClr>
              <a:buSzPts val="1100"/>
              <a:buFont typeface="Arial"/>
              <a:buNone/>
            </a:pPr>
            <a:endParaRPr sz="1000" i="1" dirty="0"/>
          </a:p>
          <a:p>
            <a:pPr marL="0" lvl="0" indent="0" algn="l" rtl="0">
              <a:spcBef>
                <a:spcPts val="0"/>
              </a:spcBef>
              <a:spcAft>
                <a:spcPts val="0"/>
              </a:spcAft>
              <a:buNone/>
            </a:pPr>
            <a:endParaRPr sz="1000" i="1" dirty="0"/>
          </a:p>
        </p:txBody>
      </p:sp>
      <p:pic>
        <p:nvPicPr>
          <p:cNvPr id="3" name="Online Media 2" title="Elastic Rebound with Trees">
            <a:hlinkClick r:id="" action="ppaction://media"/>
            <a:extLst>
              <a:ext uri="{FF2B5EF4-FFF2-40B4-BE49-F238E27FC236}">
                <a16:creationId xmlns:a16="http://schemas.microsoft.com/office/drawing/2014/main" id="{81948261-23A8-AAE4-FBC3-AE385F41A9F9}"/>
              </a:ext>
            </a:extLst>
          </p:cNvPr>
          <p:cNvPicPr>
            <a:picLocks noRot="1" noChangeAspect="1"/>
          </p:cNvPicPr>
          <p:nvPr>
            <a:videoFile r:link="rId1"/>
          </p:nvPr>
        </p:nvPicPr>
        <p:blipFill>
          <a:blip r:embed="rId6"/>
          <a:stretch>
            <a:fillRect/>
          </a:stretch>
        </p:blipFill>
        <p:spPr>
          <a:xfrm>
            <a:off x="4572000" y="1304014"/>
            <a:ext cx="4303700" cy="3227774"/>
          </a:xfrm>
          <a:prstGeom prst="roundRect">
            <a:avLst>
              <a:gd name="adj" fmla="val 3838"/>
            </a:avLst>
          </a:prstGeom>
          <a:ln>
            <a:solidFill>
              <a:schemeClr val="tx2"/>
            </a:solidFill>
          </a:ln>
        </p:spPr>
      </p:pic>
      <p:sp>
        <p:nvSpPr>
          <p:cNvPr id="4" name="Slide Number Placeholder 5">
            <a:extLst>
              <a:ext uri="{FF2B5EF4-FFF2-40B4-BE49-F238E27FC236}">
                <a16:creationId xmlns:a16="http://schemas.microsoft.com/office/drawing/2014/main" id="{A2932CCB-420D-C8D2-567C-B1E117360967}"/>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indent="0">
              <a:lnSpc>
                <a:spcPct val="100000"/>
              </a:lnSpc>
              <a:spcBef>
                <a:spcPts val="0"/>
              </a:spcBef>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indent="0">
              <a:lnSpc>
                <a:spcPct val="100000"/>
              </a:lnSpc>
              <a:spcBef>
                <a:spcPts val="0"/>
              </a:spcBef>
              <a:buNone/>
            </a:pPr>
            <a:endParaRPr lang="en-US" sz="1350"/>
          </a:p>
          <a:p>
            <a:pPr marL="0" indent="0">
              <a:lnSpc>
                <a:spcPct val="100000"/>
              </a:lnSpc>
              <a:spcBef>
                <a:spcPts val="0"/>
              </a:spcBef>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indent="0">
              <a:lnSpc>
                <a:spcPct val="100000"/>
              </a:lnSpc>
              <a:spcBef>
                <a:spcPts val="0"/>
              </a:spcBef>
              <a:buNone/>
            </a:pPr>
            <a:endParaRPr lang="en-US" sz="1350"/>
          </a:p>
          <a:p>
            <a:pPr marL="0" indent="0">
              <a:lnSpc>
                <a:spcPct val="100000"/>
              </a:lnSpc>
              <a:spcBef>
                <a:spcPts val="0"/>
              </a:spcBef>
              <a:buNone/>
            </a:pPr>
            <a:r>
              <a:rPr lang="en-US" sz="1350"/>
              <a:t>The purpose of drills is to build muscle memory so that in a heightened emotional state students are still able to take appropriate protective action. Therefore, it is important to take drills seriously. To the extent you can, please insist on students remaining quiet and following instructions. </a:t>
            </a:r>
          </a:p>
        </p:txBody>
      </p:sp>
      <p:sp>
        <p:nvSpPr>
          <p:cNvPr id="5" name="Slide Number Placeholder 4">
            <a:extLst>
              <a:ext uri="{FF2B5EF4-FFF2-40B4-BE49-F238E27FC236}">
                <a16:creationId xmlns:a16="http://schemas.microsoft.com/office/drawing/2014/main" id="{2E56087F-5A87-44FF-75C5-18A4D857F062}"/>
              </a:ext>
            </a:extLst>
          </p:cNvPr>
          <p:cNvSpPr>
            <a:spLocks noGrp="1"/>
          </p:cNvSpPr>
          <p:nvPr>
            <p:ph type="sldNum" sz="quarter" idx="4"/>
          </p:nvPr>
        </p:nvSpPr>
        <p:spPr/>
        <p:txBody>
          <a:bodyPr/>
          <a:lstStyle/>
          <a:p>
            <a:fld id="{4CD52F5A-F23C-D446-A233-54F38C79DABD}" type="slidenum">
              <a:rPr lang="en-US" smtClean="0"/>
              <a:pPr/>
              <a:t>3</a:t>
            </a:fld>
            <a:endParaRPr lang="en-US"/>
          </a:p>
        </p:txBody>
      </p:sp>
      <p:sp>
        <p:nvSpPr>
          <p:cNvPr id="2" name="TextBox 1">
            <a:extLst>
              <a:ext uri="{FF2B5EF4-FFF2-40B4-BE49-F238E27FC236}">
                <a16:creationId xmlns:a16="http://schemas.microsoft.com/office/drawing/2014/main" id="{08C40EA9-2927-1886-3117-D45CA1C0E904}"/>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5"/>
          <p:cNvSpPr txBox="1">
            <a:spLocks noGrp="1"/>
          </p:cNvSpPr>
          <p:nvPr>
            <p:ph type="title" idx="4294967295"/>
          </p:nvPr>
        </p:nvSpPr>
        <p:spPr>
          <a:xfrm>
            <a:off x="259328" y="545004"/>
            <a:ext cx="2794956" cy="10952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2018 Magnitude 7.1 Anchorage, Alaska earthquake</a:t>
            </a:r>
            <a:endParaRPr sz="2000"/>
          </a:p>
          <a:p>
            <a:pPr marL="0" lvl="0" indent="0" algn="l" rtl="0">
              <a:spcBef>
                <a:spcPts val="0"/>
              </a:spcBef>
              <a:spcAft>
                <a:spcPts val="0"/>
              </a:spcAft>
              <a:buNone/>
            </a:pPr>
            <a:endParaRPr sz="2100"/>
          </a:p>
        </p:txBody>
      </p:sp>
      <p:pic>
        <p:nvPicPr>
          <p:cNvPr id="389" name="Google Shape;389;p35"/>
          <p:cNvPicPr preferRelativeResize="0"/>
          <p:nvPr/>
        </p:nvPicPr>
        <p:blipFill rotWithShape="1">
          <a:blip r:embed="rId4">
            <a:alphaModFix/>
          </a:blip>
          <a:srcRect l="20183" t="21042" r="10192"/>
          <a:stretch/>
        </p:blipFill>
        <p:spPr>
          <a:xfrm>
            <a:off x="886120" y="1987423"/>
            <a:ext cx="1817509" cy="1281969"/>
          </a:xfrm>
          <a:prstGeom prst="roundRect">
            <a:avLst>
              <a:gd name="adj" fmla="val 7477"/>
            </a:avLst>
          </a:prstGeom>
          <a:noFill/>
          <a:ln>
            <a:noFill/>
          </a:ln>
        </p:spPr>
      </p:pic>
      <p:sp>
        <p:nvSpPr>
          <p:cNvPr id="390" name="Google Shape;390;p35"/>
          <p:cNvSpPr txBox="1"/>
          <p:nvPr/>
        </p:nvSpPr>
        <p:spPr>
          <a:xfrm>
            <a:off x="5043595" y="4480675"/>
            <a:ext cx="4038600" cy="31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5"/>
              </a:rPr>
              <a:t>Earthquake Classroom Video, Anchorage School District </a:t>
            </a:r>
            <a:endParaRPr sz="1000" i="1" dirty="0"/>
          </a:p>
        </p:txBody>
      </p:sp>
      <p:sp>
        <p:nvSpPr>
          <p:cNvPr id="5" name="TextBox 4">
            <a:extLst>
              <a:ext uri="{FF2B5EF4-FFF2-40B4-BE49-F238E27FC236}">
                <a16:creationId xmlns:a16="http://schemas.microsoft.com/office/drawing/2014/main" id="{FC9E953B-2B62-E9DB-24D6-1FEF30EAD06D}"/>
              </a:ext>
            </a:extLst>
          </p:cNvPr>
          <p:cNvSpPr txBox="1"/>
          <p:nvPr/>
        </p:nvSpPr>
        <p:spPr>
          <a:xfrm>
            <a:off x="886120" y="3644163"/>
            <a:ext cx="2677485" cy="923330"/>
          </a:xfrm>
          <a:prstGeom prst="rect">
            <a:avLst/>
          </a:prstGeom>
          <a:noFill/>
        </p:spPr>
        <p:txBody>
          <a:bodyPr wrap="square">
            <a:spAutoFit/>
          </a:bodyPr>
          <a:lstStyle/>
          <a:p>
            <a:pPr algn="r"/>
            <a:r>
              <a:rPr lang="en" sz="1800" b="0" dirty="0">
                <a:solidFill>
                  <a:schemeClr val="tx2"/>
                </a:solidFill>
              </a:rPr>
              <a:t>Watch initial jolt and almost immediate action of class.</a:t>
            </a:r>
            <a:endParaRPr lang="en-US" dirty="0">
              <a:solidFill>
                <a:schemeClr val="tx2"/>
              </a:solidFill>
            </a:endParaRPr>
          </a:p>
        </p:txBody>
      </p:sp>
      <p:pic>
        <p:nvPicPr>
          <p:cNvPr id="3" name="Online Media 2" title="Earthquake Classroom Video">
            <a:hlinkClick r:id="" action="ppaction://media"/>
            <a:extLst>
              <a:ext uri="{FF2B5EF4-FFF2-40B4-BE49-F238E27FC236}">
                <a16:creationId xmlns:a16="http://schemas.microsoft.com/office/drawing/2014/main" id="{8AA473C3-1F50-FB31-593B-C48AF84FB605}"/>
              </a:ext>
            </a:extLst>
          </p:cNvPr>
          <p:cNvPicPr>
            <a:picLocks noRot="1" noChangeAspect="1"/>
          </p:cNvPicPr>
          <p:nvPr>
            <a:videoFile r:link="rId1"/>
          </p:nvPr>
        </p:nvPicPr>
        <p:blipFill>
          <a:blip r:embed="rId6"/>
          <a:stretch>
            <a:fillRect/>
          </a:stretch>
        </p:blipFill>
        <p:spPr>
          <a:xfrm>
            <a:off x="3592995" y="454715"/>
            <a:ext cx="5441675" cy="4094922"/>
          </a:xfrm>
          <a:prstGeom prst="roundRect">
            <a:avLst>
              <a:gd name="adj" fmla="val 4505"/>
            </a:avLst>
          </a:prstGeom>
        </p:spPr>
      </p:pic>
      <p:sp>
        <p:nvSpPr>
          <p:cNvPr id="4" name="Slide Number Placeholder 5">
            <a:extLst>
              <a:ext uri="{FF2B5EF4-FFF2-40B4-BE49-F238E27FC236}">
                <a16:creationId xmlns:a16="http://schemas.microsoft.com/office/drawing/2014/main" id="{204622F2-79EB-E000-A5ED-F6A56332E3A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5" name="Google Shape;145;p22"/>
          <p:cNvPicPr preferRelativeResize="0"/>
          <p:nvPr/>
        </p:nvPicPr>
        <p:blipFill rotWithShape="1">
          <a:blip r:embed="rId3">
            <a:alphaModFix/>
          </a:blip>
          <a:srcRect l="3796" t="11763" r="4937" b="17198"/>
          <a:stretch/>
        </p:blipFill>
        <p:spPr>
          <a:xfrm>
            <a:off x="4827170" y="1034752"/>
            <a:ext cx="3958984" cy="3071244"/>
          </a:xfrm>
          <a:prstGeom prst="rect">
            <a:avLst/>
          </a:prstGeom>
          <a:noFill/>
          <a:ln>
            <a:noFill/>
          </a:ln>
        </p:spPr>
      </p:pic>
      <p:pic>
        <p:nvPicPr>
          <p:cNvPr id="147" name="Google Shape;147;p22"/>
          <p:cNvPicPr preferRelativeResize="0"/>
          <p:nvPr/>
        </p:nvPicPr>
        <p:blipFill>
          <a:blip r:embed="rId4">
            <a:alphaModFix/>
          </a:blip>
          <a:stretch>
            <a:fillRect/>
          </a:stretch>
        </p:blipFill>
        <p:spPr>
          <a:xfrm>
            <a:off x="4791227" y="466886"/>
            <a:ext cx="3958984" cy="4087562"/>
          </a:xfrm>
          <a:prstGeom prst="roundRect">
            <a:avLst>
              <a:gd name="adj" fmla="val 3496"/>
            </a:avLst>
          </a:prstGeom>
          <a:noFill/>
          <a:ln w="9525" cap="flat" cmpd="sng">
            <a:solidFill>
              <a:schemeClr val="bg2">
                <a:lumMod val="90000"/>
              </a:schemeClr>
            </a:solidFill>
            <a:prstDash val="solid"/>
            <a:round/>
            <a:headEnd type="none" w="sm" len="sm"/>
            <a:tailEnd type="none" w="sm" len="sm"/>
          </a:ln>
        </p:spPr>
      </p:pic>
      <p:sp>
        <p:nvSpPr>
          <p:cNvPr id="143" name="Google Shape;143;p22"/>
          <p:cNvSpPr txBox="1">
            <a:spLocks noGrp="1"/>
          </p:cNvSpPr>
          <p:nvPr>
            <p:ph type="title" idx="4294967295"/>
          </p:nvPr>
        </p:nvSpPr>
        <p:spPr>
          <a:xfrm>
            <a:off x="163889" y="481122"/>
            <a:ext cx="4559572"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a:t>We Live in Earthquake Country!</a:t>
            </a:r>
            <a:endParaRPr sz="2200" b="1" dirty="0"/>
          </a:p>
        </p:txBody>
      </p:sp>
      <p:sp>
        <p:nvSpPr>
          <p:cNvPr id="144" name="Google Shape;144;p22"/>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tx2"/>
                </a:solidFill>
              </a:rPr>
              <a:t>This map shows the chance of a damaging earthquake in the next 100 years.  </a:t>
            </a:r>
            <a:endParaRPr sz="2000" dirty="0">
              <a:solidFill>
                <a:schemeClr val="tx2"/>
              </a:solidFill>
            </a:endParaRPr>
          </a:p>
          <a:p>
            <a:pPr marL="0" lvl="0" indent="0" algn="l" rtl="0">
              <a:lnSpc>
                <a:spcPct val="115000"/>
              </a:lnSpc>
              <a:spcBef>
                <a:spcPts val="0"/>
              </a:spcBef>
              <a:spcAft>
                <a:spcPts val="0"/>
              </a:spcAft>
              <a:buNone/>
            </a:pPr>
            <a:endParaRPr sz="2000" dirty="0"/>
          </a:p>
          <a:p>
            <a:pPr marL="457200" lvl="0" indent="-355600" algn="l" rtl="0">
              <a:lnSpc>
                <a:spcPct val="115000"/>
              </a:lnSpc>
              <a:spcBef>
                <a:spcPts val="0"/>
              </a:spcBef>
              <a:spcAft>
                <a:spcPts val="0"/>
              </a:spcAft>
              <a:buSzPts val="2000"/>
              <a:buChar char="●"/>
            </a:pPr>
            <a:r>
              <a:rPr lang="en" sz="2000" dirty="0">
                <a:solidFill>
                  <a:schemeClr val="tx2"/>
                </a:solidFill>
              </a:rPr>
              <a:t>Where are we located?</a:t>
            </a:r>
            <a:endParaRPr sz="2000" dirty="0">
              <a:solidFill>
                <a:schemeClr val="tx2"/>
              </a:solidFill>
            </a:endParaRPr>
          </a:p>
          <a:p>
            <a:pPr marL="0" lvl="0" indent="0" algn="l" rtl="0">
              <a:lnSpc>
                <a:spcPct val="115000"/>
              </a:lnSpc>
              <a:spcBef>
                <a:spcPts val="0"/>
              </a:spcBef>
              <a:spcAft>
                <a:spcPts val="0"/>
              </a:spcAft>
              <a:buNone/>
            </a:pPr>
            <a:endParaRPr sz="1300" dirty="0">
              <a:solidFill>
                <a:schemeClr val="tx2"/>
              </a:solidFill>
            </a:endParaRPr>
          </a:p>
          <a:p>
            <a:pPr marL="457200" lvl="0" indent="-355600" algn="l" rtl="0">
              <a:lnSpc>
                <a:spcPct val="115000"/>
              </a:lnSpc>
              <a:spcBef>
                <a:spcPts val="0"/>
              </a:spcBef>
              <a:spcAft>
                <a:spcPts val="0"/>
              </a:spcAft>
              <a:buSzPts val="2000"/>
              <a:buChar char="●"/>
            </a:pPr>
            <a:r>
              <a:rPr lang="en" sz="2000" dirty="0">
                <a:solidFill>
                  <a:schemeClr val="tx2"/>
                </a:solidFill>
              </a:rPr>
              <a:t>What is the chance in our area? </a:t>
            </a:r>
            <a:endParaRPr sz="2000" dirty="0">
              <a:solidFill>
                <a:schemeClr val="tx2"/>
              </a:solidFill>
            </a:endParaRPr>
          </a:p>
        </p:txBody>
      </p:sp>
      <p:sp>
        <p:nvSpPr>
          <p:cNvPr id="148" name="Google Shape;148;p22">
            <a:hlinkClick r:id="rId5"/>
          </p:cNvPr>
          <p:cNvSpPr txBox="1"/>
          <p:nvPr/>
        </p:nvSpPr>
        <p:spPr>
          <a:xfrm>
            <a:off x="4723461" y="4480007"/>
            <a:ext cx="4255200" cy="3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5">
                  <a:extLst>
                    <a:ext uri="{A12FA001-AC4F-418D-AE19-62706E023703}">
                      <ahyp:hlinkClr xmlns:ahyp="http://schemas.microsoft.com/office/drawing/2018/hyperlinkcolor" val="tx"/>
                    </a:ext>
                  </a:extLst>
                </a:hlinkClick>
              </a:rPr>
              <a:t>2023 50-State Long-term National Seismic Hazard Model</a:t>
            </a:r>
            <a:endParaRPr sz="1000" i="1">
              <a:solidFill>
                <a:srgbClr val="002060"/>
              </a:solidFill>
            </a:endParaRPr>
          </a:p>
        </p:txBody>
      </p:sp>
      <p:sp>
        <p:nvSpPr>
          <p:cNvPr id="3" name="Slide Number Placeholder 5">
            <a:extLst>
              <a:ext uri="{FF2B5EF4-FFF2-40B4-BE49-F238E27FC236}">
                <a16:creationId xmlns:a16="http://schemas.microsoft.com/office/drawing/2014/main" id="{BF8876B5-149C-1EA9-13AE-94D8DF3C14A6}"/>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126225" y="519553"/>
            <a:ext cx="893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What relationship can you infer about the location of plate boundaries, faults, and the chance of damaging earthquake shaking occurring in 100 years?</a:t>
            </a:r>
            <a:endParaRPr sz="1800" b="1" dirty="0"/>
          </a:p>
        </p:txBody>
      </p:sp>
      <p:grpSp>
        <p:nvGrpSpPr>
          <p:cNvPr id="163" name="Google Shape;163;p24"/>
          <p:cNvGrpSpPr/>
          <p:nvPr/>
        </p:nvGrpSpPr>
        <p:grpSpPr>
          <a:xfrm>
            <a:off x="5219965" y="1217450"/>
            <a:ext cx="3199656" cy="3294392"/>
            <a:chOff x="4038300" y="0"/>
            <a:chExt cx="4970296" cy="5249073"/>
          </a:xfrm>
        </p:grpSpPr>
        <p:pic>
          <p:nvPicPr>
            <p:cNvPr id="164" name="Google Shape;164;p24"/>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165" name="Google Shape;165;p24"/>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sp>
        <p:nvSpPr>
          <p:cNvPr id="166" name="Google Shape;166;p24">
            <a:hlinkClick r:id="rId4"/>
          </p:cNvPr>
          <p:cNvSpPr txBox="1"/>
          <p:nvPr/>
        </p:nvSpPr>
        <p:spPr>
          <a:xfrm>
            <a:off x="4837957" y="4463925"/>
            <a:ext cx="40047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2023 50-State Long-term National Seismic Hazard Model</a:t>
            </a:r>
            <a:endParaRPr sz="1000" i="1">
              <a:solidFill>
                <a:srgbClr val="002060"/>
              </a:solidFill>
            </a:endParaRPr>
          </a:p>
        </p:txBody>
      </p:sp>
      <p:sp>
        <p:nvSpPr>
          <p:cNvPr id="167" name="Google Shape;167;p24"/>
          <p:cNvSpPr txBox="1"/>
          <p:nvPr/>
        </p:nvSpPr>
        <p:spPr>
          <a:xfrm>
            <a:off x="1619193" y="4521333"/>
            <a:ext cx="3262500" cy="2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5">
                  <a:extLst>
                    <a:ext uri="{A12FA001-AC4F-418D-AE19-62706E023703}">
                      <ahyp:hlinkClr xmlns:ahyp="http://schemas.microsoft.com/office/drawing/2018/hyperlinkcolor" val="tx"/>
                    </a:ext>
                  </a:extLst>
                </a:hlinkClick>
              </a:rPr>
              <a:t>USGS Interactive Fault Map</a:t>
            </a:r>
            <a:endParaRPr sz="1000" i="1">
              <a:solidFill>
                <a:srgbClr val="002060"/>
              </a:solidFill>
            </a:endParaRPr>
          </a:p>
        </p:txBody>
      </p:sp>
      <p:pic>
        <p:nvPicPr>
          <p:cNvPr id="168" name="Google Shape;168;p24"/>
          <p:cNvPicPr preferRelativeResize="0"/>
          <p:nvPr/>
        </p:nvPicPr>
        <p:blipFill>
          <a:blip r:embed="rId6">
            <a:alphaModFix/>
          </a:blip>
          <a:stretch>
            <a:fillRect/>
          </a:stretch>
        </p:blipFill>
        <p:spPr>
          <a:xfrm>
            <a:off x="986589" y="1217450"/>
            <a:ext cx="3638865" cy="3294392"/>
          </a:xfrm>
          <a:prstGeom prst="roundRect">
            <a:avLst>
              <a:gd name="adj" fmla="val 3267"/>
            </a:avLst>
          </a:prstGeom>
          <a:noFill/>
          <a:ln w="19050" cap="flat" cmpd="sng">
            <a:solidFill>
              <a:schemeClr val="dk2"/>
            </a:solidFill>
            <a:prstDash val="solid"/>
            <a:round/>
            <a:headEnd type="none" w="sm" len="sm"/>
            <a:tailEnd type="none" w="sm" len="sm"/>
          </a:ln>
        </p:spPr>
      </p:pic>
      <p:sp>
        <p:nvSpPr>
          <p:cNvPr id="3" name="Slide Number Placeholder 5">
            <a:extLst>
              <a:ext uri="{FF2B5EF4-FFF2-40B4-BE49-F238E27FC236}">
                <a16:creationId xmlns:a16="http://schemas.microsoft.com/office/drawing/2014/main" id="{2338ECD6-BAF1-F769-A67C-AC75B34FFB2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38"/>
          <p:cNvSpPr txBox="1">
            <a:spLocks noGrp="1"/>
          </p:cNvSpPr>
          <p:nvPr>
            <p:ph type="title" idx="4294967295"/>
          </p:nvPr>
        </p:nvSpPr>
        <p:spPr>
          <a:xfrm>
            <a:off x="271305" y="832461"/>
            <a:ext cx="2750191" cy="30210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0" dirty="0">
                <a:solidFill>
                  <a:schemeClr val="tx2"/>
                </a:solidFill>
              </a:rPr>
              <a:t>The </a:t>
            </a:r>
            <a:r>
              <a:rPr lang="en" sz="2200" b="0" dirty="0" err="1">
                <a:solidFill>
                  <a:schemeClr val="tx2"/>
                </a:solidFill>
              </a:rPr>
              <a:t>ShakeAlert</a:t>
            </a:r>
            <a:r>
              <a:rPr lang="en" sz="2200" b="0" dirty="0">
                <a:solidFill>
                  <a:schemeClr val="tx2"/>
                </a:solidFill>
              </a:rPr>
              <a:t> system can provide seconds of warning before people feel damaging shaking! </a:t>
            </a:r>
            <a:endParaRPr sz="2200" b="0" dirty="0">
              <a:solidFill>
                <a:schemeClr val="tx2"/>
              </a:solidFill>
            </a:endParaRPr>
          </a:p>
        </p:txBody>
      </p:sp>
      <p:sp>
        <p:nvSpPr>
          <p:cNvPr id="419" name="Google Shape;419;p38"/>
          <p:cNvSpPr txBox="1"/>
          <p:nvPr/>
        </p:nvSpPr>
        <p:spPr>
          <a:xfrm>
            <a:off x="3539734" y="4465675"/>
            <a:ext cx="5497917" cy="41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4"/>
              </a:rPr>
              <a:t>Using GPS to Enhance the ShakeAlert® Earthquake Early Warning System</a:t>
            </a:r>
            <a:r>
              <a:rPr lang="en" sz="1000" i="1"/>
              <a:t> </a:t>
            </a:r>
            <a:r>
              <a:rPr lang="en" sz="1000" i="1">
                <a:solidFill>
                  <a:schemeClr val="dk1"/>
                </a:solidFill>
              </a:rPr>
              <a:t> (5:52)</a:t>
            </a:r>
            <a:endParaRPr sz="1000" i="1"/>
          </a:p>
        </p:txBody>
      </p:sp>
      <p:pic>
        <p:nvPicPr>
          <p:cNvPr id="3" name="Online Media 2" title="Using GPS to Enhance the ShakeAlert® Earthquake Early Warning System | Overview">
            <a:hlinkClick r:id="" action="ppaction://media"/>
            <a:extLst>
              <a:ext uri="{FF2B5EF4-FFF2-40B4-BE49-F238E27FC236}">
                <a16:creationId xmlns:a16="http://schemas.microsoft.com/office/drawing/2014/main" id="{C2434E0B-C365-BF5A-08F1-D5A77EB91D37}"/>
              </a:ext>
            </a:extLst>
          </p:cNvPr>
          <p:cNvPicPr>
            <a:picLocks noRot="1" noChangeAspect="1"/>
          </p:cNvPicPr>
          <p:nvPr>
            <a:videoFile r:link="rId1"/>
          </p:nvPr>
        </p:nvPicPr>
        <p:blipFill>
          <a:blip r:embed="rId5"/>
          <a:stretch>
            <a:fillRect/>
          </a:stretch>
        </p:blipFill>
        <p:spPr>
          <a:xfrm>
            <a:off x="3679853" y="516835"/>
            <a:ext cx="5259684" cy="3944763"/>
          </a:xfrm>
          <a:prstGeom prst="rect">
            <a:avLst/>
          </a:prstGeom>
        </p:spPr>
      </p:pic>
      <p:sp>
        <p:nvSpPr>
          <p:cNvPr id="4" name="Slide Number Placeholder 5">
            <a:extLst>
              <a:ext uri="{FF2B5EF4-FFF2-40B4-BE49-F238E27FC236}">
                <a16:creationId xmlns:a16="http://schemas.microsoft.com/office/drawing/2014/main" id="{94042EEA-CDBF-7719-1F84-0557E6186169}"/>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solidFill>
                  <a:srgbClr val="1A6935"/>
                </a:solidFill>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5" name="Google Shape;217;p29">
            <a:extLst>
              <a:ext uri="{FF2B5EF4-FFF2-40B4-BE49-F238E27FC236}">
                <a16:creationId xmlns:a16="http://schemas.microsoft.com/office/drawing/2014/main" id="{DC5630E1-7609-A8D8-66FB-237B44B445F7}"/>
              </a:ext>
            </a:extLst>
          </p:cNvPr>
          <p:cNvSpPr txBox="1"/>
          <p:nvPr/>
        </p:nvSpPr>
        <p:spPr>
          <a:xfrm>
            <a:off x="6412615"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750" i="1"/>
          </a:p>
        </p:txBody>
      </p:sp>
      <p:sp>
        <p:nvSpPr>
          <p:cNvPr id="3" name="Slide Number Placeholder 5">
            <a:extLst>
              <a:ext uri="{FF2B5EF4-FFF2-40B4-BE49-F238E27FC236}">
                <a16:creationId xmlns:a16="http://schemas.microsoft.com/office/drawing/2014/main" id="{0CC174C0-3C6C-9FCE-3EBD-2C03C0960F9E}"/>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a:solidFill>
                  <a:srgbClr val="016935"/>
                </a:solidFill>
                <a:highlight>
                  <a:srgbClr val="FFFFFF"/>
                </a:highlight>
              </a:rPr>
              <a:t>If you or someone you know uses a </a:t>
            </a:r>
            <a:r>
              <a:rPr lang="en" sz="2400" u="sng">
                <a:solidFill>
                  <a:srgbClr val="016935"/>
                </a:solidFill>
                <a:highlight>
                  <a:srgbClr val="FFFFFF"/>
                </a:highlight>
              </a:rPr>
              <a:t>wheelchair</a:t>
            </a:r>
            <a:r>
              <a:rPr lang="en" sz="2400">
                <a:solidFill>
                  <a:srgbClr val="016935"/>
                </a:solidFill>
                <a:highlight>
                  <a:srgbClr val="FFFFFF"/>
                </a:highlight>
              </a:rPr>
              <a:t>:</a:t>
            </a:r>
            <a:endParaRPr lang="en-US" sz="240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5" name="Google Shape;217;p29">
            <a:extLst>
              <a:ext uri="{FF2B5EF4-FFF2-40B4-BE49-F238E27FC236}">
                <a16:creationId xmlns:a16="http://schemas.microsoft.com/office/drawing/2014/main" id="{53898DB3-E479-85B0-7149-75AAC9B11C9F}"/>
              </a:ext>
            </a:extLst>
          </p:cNvPr>
          <p:cNvSpPr txBox="1"/>
          <p:nvPr/>
        </p:nvSpPr>
        <p:spPr>
          <a:xfrm>
            <a:off x="6412615"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750" i="1"/>
          </a:p>
        </p:txBody>
      </p:sp>
      <p:sp>
        <p:nvSpPr>
          <p:cNvPr id="3" name="Slide Number Placeholder 5">
            <a:extLst>
              <a:ext uri="{FF2B5EF4-FFF2-40B4-BE49-F238E27FC236}">
                <a16:creationId xmlns:a16="http://schemas.microsoft.com/office/drawing/2014/main" id="{D34B8504-ECAF-8D00-C0D0-8FE9792754EE}"/>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a:solidFill>
                  <a:srgbClr val="016935"/>
                </a:solidFill>
                <a:highlight>
                  <a:schemeClr val="lt1"/>
                </a:highlight>
              </a:rPr>
              <a:t>If you or someone you know uses a </a:t>
            </a:r>
            <a:r>
              <a:rPr lang="en" sz="2400" u="sng">
                <a:solidFill>
                  <a:srgbClr val="016935"/>
                </a:solidFill>
                <a:highlight>
                  <a:schemeClr val="lt1"/>
                </a:highlight>
              </a:rPr>
              <a:t>cane</a:t>
            </a:r>
            <a:r>
              <a:rPr lang="en" sz="2400">
                <a:solidFill>
                  <a:srgbClr val="016935"/>
                </a:solidFill>
                <a:highlight>
                  <a:schemeClr val="lt1"/>
                </a:highlight>
              </a:rPr>
              <a:t> or </a:t>
            </a:r>
            <a:r>
              <a:rPr lang="en" sz="2400" u="sng">
                <a:solidFill>
                  <a:srgbClr val="016935"/>
                </a:solidFill>
                <a:highlight>
                  <a:schemeClr val="lt1"/>
                </a:highlight>
              </a:rPr>
              <a:t>walker</a:t>
            </a:r>
            <a:r>
              <a:rPr lang="en" sz="2400">
                <a:solidFill>
                  <a:srgbClr val="016935"/>
                </a:solidFill>
                <a:highlight>
                  <a:schemeClr val="lt1"/>
                </a:highlight>
              </a:rPr>
              <a:t>:</a:t>
            </a:r>
            <a:endParaRPr lang="en-US" sz="240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3" name="Google Shape;217;p29">
            <a:extLst>
              <a:ext uri="{FF2B5EF4-FFF2-40B4-BE49-F238E27FC236}">
                <a16:creationId xmlns:a16="http://schemas.microsoft.com/office/drawing/2014/main" id="{F60D3685-BA9B-48D2-105E-F084C5F37040}"/>
              </a:ext>
            </a:extLst>
          </p:cNvPr>
          <p:cNvSpPr txBox="1"/>
          <p:nvPr/>
        </p:nvSpPr>
        <p:spPr>
          <a:xfrm>
            <a:off x="6412615"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5">
                  <a:extLst>
                    <a:ext uri="{A12FA001-AC4F-418D-AE19-62706E023703}">
                      <ahyp:hlinkClr xmlns:ahyp="http://schemas.microsoft.com/office/drawing/2018/hyperlinkcolor" val="tx"/>
                    </a:ext>
                  </a:extLst>
                </a:hlinkClick>
              </a:rPr>
              <a:t>ShakeAlert Infographic Modified Protective Actions</a:t>
            </a:r>
            <a:endParaRPr sz="750" i="1"/>
          </a:p>
        </p:txBody>
      </p:sp>
      <p:sp>
        <p:nvSpPr>
          <p:cNvPr id="6" name="Slide Number Placeholder 5">
            <a:extLst>
              <a:ext uri="{FF2B5EF4-FFF2-40B4-BE49-F238E27FC236}">
                <a16:creationId xmlns:a16="http://schemas.microsoft.com/office/drawing/2014/main" id="{3274DC85-4DAD-06DB-92A7-3642D67D09FB}"/>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99801"/>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a:solidFill>
                  <a:srgbClr val="016935"/>
                </a:solidFill>
                <a:highlight>
                  <a:schemeClr val="lt1"/>
                </a:highlight>
              </a:rPr>
              <a:t>When the ground shakes or you get an alert, </a:t>
            </a:r>
            <a:endParaRPr sz="2400">
              <a:solidFill>
                <a:srgbClr val="016935"/>
              </a:solidFill>
              <a:highlight>
                <a:schemeClr val="lt1"/>
              </a:highlight>
            </a:endParaRPr>
          </a:p>
          <a:p>
            <a:pPr marL="342900" lvl="0" indent="-342900" algn="ctr" rtl="0">
              <a:lnSpc>
                <a:spcPct val="100000"/>
              </a:lnSpc>
              <a:spcBef>
                <a:spcPts val="0"/>
              </a:spcBef>
              <a:spcAft>
                <a:spcPts val="0"/>
              </a:spcAft>
              <a:buSzPts val="990"/>
              <a:buNone/>
            </a:pPr>
            <a:r>
              <a:rPr lang="en" sz="2400">
                <a:solidFill>
                  <a:srgbClr val="016935"/>
                </a:solidFill>
                <a:highlight>
                  <a:schemeClr val="lt1"/>
                </a:highlight>
              </a:rPr>
              <a:t>why is it important to . . .?</a:t>
            </a:r>
            <a:endParaRPr sz="2400">
              <a:solidFill>
                <a:srgbClr val="016935"/>
              </a:solidFill>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79170"/>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79170"/>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79170"/>
            <a:ext cx="2510994" cy="2656500"/>
          </a:xfrm>
          <a:prstGeom prst="rect">
            <a:avLst/>
          </a:prstGeom>
          <a:noFill/>
          <a:ln w="9525" cap="flat" cmpd="sng">
            <a:noFill/>
            <a:prstDash val="solid"/>
            <a:round/>
            <a:headEnd type="none" w="sm" len="sm"/>
            <a:tailEnd type="none" w="sm" len="sm"/>
          </a:ln>
        </p:spPr>
      </p:pic>
      <p:sp>
        <p:nvSpPr>
          <p:cNvPr id="405" name="Google Shape;405;p48"/>
          <p:cNvSpPr txBox="1"/>
          <p:nvPr/>
        </p:nvSpPr>
        <p:spPr>
          <a:xfrm>
            <a:off x="2782500" y="4476750"/>
            <a:ext cx="357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563C1"/>
                </a:solidFill>
                <a:uFill>
                  <a:noFill/>
                </a:uFill>
                <a:hlinkClick r:id="rId6">
                  <a:extLst>
                    <a:ext uri="{A12FA001-AC4F-418D-AE19-62706E023703}">
                      <ahyp:hlinkClr xmlns:ahyp="http://schemas.microsoft.com/office/drawing/2018/hyperlinkcolor" val="tx"/>
                    </a:ext>
                  </a:extLst>
                </a:hlinkClick>
              </a:rPr>
              <a:t>ShakeAlert Infographic Modified Protective Actions</a:t>
            </a:r>
            <a:endParaRPr sz="1000" i="1"/>
          </a:p>
        </p:txBody>
      </p:sp>
      <p:sp>
        <p:nvSpPr>
          <p:cNvPr id="3" name="Slide Number Placeholder 5">
            <a:extLst>
              <a:ext uri="{FF2B5EF4-FFF2-40B4-BE49-F238E27FC236}">
                <a16:creationId xmlns:a16="http://schemas.microsoft.com/office/drawing/2014/main" id="{C55C13D7-A286-AFC2-0494-5A50B60C78C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Autofit/>
          </a:bodyPr>
          <a:lstStyle/>
          <a:p>
            <a:pPr algn="ctr"/>
            <a:r>
              <a:rPr lang="en" sz="2400">
                <a:solidFill>
                  <a:srgbClr val="1A6935"/>
                </a:solidFill>
                <a:highlight>
                  <a:srgbClr val="FFFFFF"/>
                </a:highlight>
              </a:rPr>
              <a:t>Protect yourself when there is . . .</a:t>
            </a:r>
            <a:endParaRPr lang="en-US" sz="240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1917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475728"/>
            <a:ext cx="2705246" cy="2422999"/>
            <a:chOff x="8193118" y="1967638"/>
            <a:chExt cx="3606995" cy="3230664"/>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1967638"/>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6801537D-1F66-BB53-9726-0281BD68EE3F}"/>
              </a:ext>
            </a:extLst>
          </p:cNvPr>
          <p:cNvGrpSpPr/>
          <p:nvPr/>
        </p:nvGrpSpPr>
        <p:grpSpPr>
          <a:xfrm>
            <a:off x="2997122" y="1641975"/>
            <a:ext cx="2798001" cy="2331908"/>
            <a:chOff x="2997122" y="1641975"/>
            <a:chExt cx="2798001" cy="2331908"/>
          </a:xfrm>
        </p:grpSpPr>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2997122" y="3561041"/>
              <a:ext cx="2798001"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pic>
          <p:nvPicPr>
            <p:cNvPr id="3" name="Google Shape;272;p36">
              <a:extLst>
                <a:ext uri="{FF2B5EF4-FFF2-40B4-BE49-F238E27FC236}">
                  <a16:creationId xmlns:a16="http://schemas.microsoft.com/office/drawing/2014/main" id="{26740F9A-BA00-E5E6-3EE4-14C3889E316B}"/>
                </a:ext>
              </a:extLst>
            </p:cNvPr>
            <p:cNvPicPr preferRelativeResize="0"/>
            <p:nvPr/>
          </p:nvPicPr>
          <p:blipFill rotWithShape="1">
            <a:blip r:embed="rId5">
              <a:alphaModFix/>
            </a:blip>
            <a:srcRect l="8659"/>
            <a:stretch/>
          </p:blipFill>
          <p:spPr>
            <a:xfrm>
              <a:off x="3192404" y="1641975"/>
              <a:ext cx="2519734" cy="1695148"/>
            </a:xfrm>
            <a:prstGeom prst="rect">
              <a:avLst/>
            </a:prstGeom>
            <a:noFill/>
            <a:ln>
              <a:noFill/>
            </a:ln>
          </p:spPr>
        </p:pic>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458300"/>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sp>
        <p:nvSpPr>
          <p:cNvPr id="6" name="Slide Number Placeholder 5">
            <a:extLst>
              <a:ext uri="{FF2B5EF4-FFF2-40B4-BE49-F238E27FC236}">
                <a16:creationId xmlns:a16="http://schemas.microsoft.com/office/drawing/2014/main" id="{383A768A-3C38-B74A-3627-689829E8A2B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2" name="Slide Number Placeholder 5">
            <a:extLst>
              <a:ext uri="{FF2B5EF4-FFF2-40B4-BE49-F238E27FC236}">
                <a16:creationId xmlns:a16="http://schemas.microsoft.com/office/drawing/2014/main" id="{2F85993D-E55F-F143-D950-173064AE243B}"/>
              </a:ext>
            </a:extLst>
          </p:cNvPr>
          <p:cNvSpPr txBox="1">
            <a:spLocks/>
          </p:cNvSpPr>
          <p:nvPr/>
        </p:nvSpPr>
        <p:spPr>
          <a:xfrm>
            <a:off x="6792684" y="4818459"/>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807" y="2251954"/>
            <a:ext cx="1196715" cy="1196715"/>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4567882" y="988798"/>
            <a:ext cx="3174525" cy="3715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body" idx="1"/>
          </p:nvPr>
        </p:nvSpPr>
        <p:spPr>
          <a:xfrm>
            <a:off x="144015" y="916098"/>
            <a:ext cx="8774384" cy="3862200"/>
          </a:xfrm>
          <a:prstGeom prst="rect">
            <a:avLst/>
          </a:prstGeom>
          <a:ln>
            <a:noFill/>
          </a:ln>
        </p:spPr>
        <p:txBody>
          <a:bodyPr spcFirstLastPara="1" wrap="square" lIns="91425" tIns="91425" rIns="91425" bIns="91425" anchor="t" anchorCtr="0">
            <a:noAutofit/>
          </a:bodyPr>
          <a:lstStyle/>
          <a:p>
            <a:pPr indent="-304800">
              <a:buClr>
                <a:schemeClr val="tx1"/>
              </a:buClr>
              <a:buSzPts val="1200"/>
              <a:buAutoNum type="arabicPeriod"/>
            </a:pPr>
            <a:r>
              <a:rPr lang="en" sz="1200" u="sng" dirty="0">
                <a:solidFill>
                  <a:schemeClr val="hlink"/>
                </a:solidFill>
                <a:hlinkClick r:id="rId3" action="ppaction://hlinksldjump">
                  <a:extLst>
                    <a:ext uri="{A12FA001-AC4F-418D-AE19-62706E023703}">
                      <ahyp:hlinkClr xmlns:ahyp="http://schemas.microsoft.com/office/drawing/2018/hyperlinkcolor" val="tx"/>
                    </a:ext>
                  </a:extLst>
                </a:hlinkClick>
              </a:rPr>
              <a:t>SLIDE 11</a:t>
            </a:r>
            <a:r>
              <a:rPr lang="en" sz="1200" dirty="0"/>
              <a:t> - Tell students that today they are taking part in an earthquake drill and will practice how to protect themselves during an earthquake. If you are teaching this lesson as part of the Great </a:t>
            </a:r>
            <a:r>
              <a:rPr lang="en" sz="1200" dirty="0" err="1"/>
              <a:t>ShakeOut</a:t>
            </a:r>
            <a:r>
              <a:rPr lang="en" sz="1200" dirty="0"/>
              <a:t>, tell students that millions of people in countries around the world take part in </a:t>
            </a:r>
            <a:r>
              <a:rPr lang="en" sz="1200" dirty="0">
                <a:solidFill>
                  <a:schemeClr val="dk1"/>
                </a:solidFill>
              </a:rPr>
              <a:t>the </a:t>
            </a:r>
            <a:r>
              <a:rPr lang="en" sz="1200" dirty="0"/>
              <a:t>Great </a:t>
            </a:r>
            <a:r>
              <a:rPr lang="en" sz="1200" dirty="0" err="1"/>
              <a:t>ShakeOut</a:t>
            </a:r>
            <a:r>
              <a:rPr lang="en" sz="1200" dirty="0"/>
              <a:t> on the </a:t>
            </a:r>
            <a:r>
              <a:rPr lang="en" sz="1200" dirty="0">
                <a:solidFill>
                  <a:schemeClr val="dk1"/>
                </a:solidFill>
              </a:rPr>
              <a:t>3rd </a:t>
            </a:r>
            <a:r>
              <a:rPr lang="en" sz="1200" dirty="0"/>
              <a:t>Thursday of October every year.</a:t>
            </a:r>
            <a:endParaRPr lang="en-US" sz="1200" dirty="0">
              <a:solidFill>
                <a:schemeClr val="dk1"/>
              </a:solidFill>
              <a:cs typeface="Arial" panose="020B0604020202020204"/>
            </a:endParaRPr>
          </a:p>
          <a:p>
            <a:pPr marL="685800" lvl="0" indent="-228600" algn="l" rtl="0">
              <a:spcBef>
                <a:spcPts val="0"/>
              </a:spcBef>
              <a:spcAft>
                <a:spcPts val="0"/>
              </a:spcAft>
              <a:buClr>
                <a:schemeClr val="tx1"/>
              </a:buClr>
              <a:buFont typeface="+mj-lt"/>
              <a:buAutoNum type="arabicPeriod"/>
            </a:pPr>
            <a:endParaRPr sz="1200"/>
          </a:p>
          <a:p>
            <a:pPr marL="457200" lvl="0" indent="-304800" algn="l" rtl="0">
              <a:spcBef>
                <a:spcPts val="0"/>
              </a:spcBef>
              <a:spcAft>
                <a:spcPts val="0"/>
              </a:spcAft>
              <a:buClr>
                <a:schemeClr val="tx1"/>
              </a:buClr>
              <a:buSzPts val="1200"/>
              <a:buAutoNum type="arabicPeriod"/>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12</a:t>
            </a:r>
            <a:r>
              <a:rPr lang="en" sz="1200" dirty="0">
                <a:solidFill>
                  <a:schemeClr val="dk1"/>
                </a:solidFill>
              </a:rPr>
              <a:t> -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damaging shaking arrives during an earthquake.</a:t>
            </a:r>
            <a:endParaRPr sz="1200" dirty="0">
              <a:solidFill>
                <a:schemeClr val="dk1"/>
              </a:solidFill>
            </a:endParaRPr>
          </a:p>
          <a:p>
            <a:pPr marL="685800" lvl="0" indent="-228600" algn="l" rtl="0">
              <a:spcBef>
                <a:spcPts val="0"/>
              </a:spcBef>
              <a:spcAft>
                <a:spcPts val="0"/>
              </a:spcAft>
              <a:buClr>
                <a:schemeClr val="tx1"/>
              </a:buClr>
              <a:buFont typeface="+mj-lt"/>
              <a:buAutoNum type="arabicPeriod"/>
            </a:pPr>
            <a:endParaRPr sz="1200">
              <a:solidFill>
                <a:schemeClr val="dk1"/>
              </a:solidFill>
            </a:endParaRPr>
          </a:p>
          <a:p>
            <a:pPr marL="457200" lvl="0" indent="-304800" algn="l" rtl="0">
              <a:spcBef>
                <a:spcPts val="0"/>
              </a:spcBef>
              <a:spcAft>
                <a:spcPts val="0"/>
              </a:spcAft>
              <a:buClr>
                <a:schemeClr val="tx1"/>
              </a:buClr>
              <a:buSzPts val="1200"/>
              <a:buAutoNum type="arabicPeriod"/>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13</a:t>
            </a:r>
            <a:r>
              <a:rPr lang="en" sz="1200" dirty="0"/>
              <a:t> - Ask students what they already know about earthquakes, including what they are, causes and effects. </a:t>
            </a:r>
            <a:r>
              <a:rPr lang="en" sz="1200" i="1" dirty="0"/>
              <a:t>Students may have a lot of background knowledge about plate boundaries and earthquakes if they’re already learned about plate tectonics. Feel free to adapt the speed with which you go through the following science content slides accordingly.  </a:t>
            </a:r>
            <a:endParaRPr sz="1200" dirty="0"/>
          </a:p>
          <a:p>
            <a:pPr marL="685800" lvl="0" indent="-228600" algn="l" rtl="0">
              <a:spcBef>
                <a:spcPts val="0"/>
              </a:spcBef>
              <a:spcAft>
                <a:spcPts val="0"/>
              </a:spcAft>
              <a:buClr>
                <a:schemeClr val="tx1"/>
              </a:buClr>
              <a:buFont typeface="+mj-lt"/>
              <a:buAutoNum type="arabicPeriod"/>
            </a:pPr>
            <a:endParaRPr sz="1200"/>
          </a:p>
          <a:p>
            <a:pPr marL="457200" lvl="0" indent="-304800" algn="l" rtl="0">
              <a:spcBef>
                <a:spcPts val="0"/>
              </a:spcBef>
              <a:spcAft>
                <a:spcPts val="0"/>
              </a:spcAft>
              <a:buClr>
                <a:schemeClr val="tx1"/>
              </a:buClr>
              <a:buSzPts val="1200"/>
              <a:buAutoNum type="arabicPeriod"/>
            </a:pPr>
            <a:r>
              <a:rPr lang="en" sz="1200" u="sng" dirty="0">
                <a:solidFill>
                  <a:schemeClr val="hlink"/>
                </a:solidFill>
                <a:hlinkClick r:id="rId6" action="ppaction://hlinksldjump">
                  <a:extLst>
                    <a:ext uri="{A12FA001-AC4F-418D-AE19-62706E023703}">
                      <ahyp:hlinkClr xmlns:ahyp="http://schemas.microsoft.com/office/drawing/2018/hyperlinkcolor" val="tx"/>
                    </a:ext>
                  </a:extLst>
                </a:hlinkClick>
              </a:rPr>
              <a:t>SLIDE 14</a:t>
            </a:r>
            <a:r>
              <a:rPr lang="en" sz="1200" dirty="0"/>
              <a:t> - Tell students that the Earth’s surface is broken into tectonic plates. Ask them which plate they’re located on. They should note that they’re located near a plate boundary. Remind students that </a:t>
            </a:r>
            <a:r>
              <a:rPr lang="en" sz="1200" dirty="0">
                <a:solidFill>
                  <a:schemeClr val="dk1"/>
                </a:solidFill>
              </a:rPr>
              <a:t>tectonic</a:t>
            </a:r>
            <a:r>
              <a:rPr lang="en" sz="1200" dirty="0">
                <a:solidFill>
                  <a:srgbClr val="FF0000"/>
                </a:solidFill>
              </a:rPr>
              <a:t> </a:t>
            </a:r>
            <a:r>
              <a:rPr lang="en" sz="1200" dirty="0"/>
              <a:t>plates (also called lithospheric plates) move very slowly (at the rate fingernails grow). </a:t>
            </a:r>
            <a:endParaRPr sz="1200" dirty="0"/>
          </a:p>
          <a:p>
            <a:pPr marL="0" lvl="0" indent="0" algn="l" rtl="0">
              <a:spcBef>
                <a:spcPts val="0"/>
              </a:spcBef>
              <a:spcAft>
                <a:spcPts val="0"/>
              </a:spcAft>
              <a:buNone/>
            </a:pPr>
            <a:endParaRPr sz="1200"/>
          </a:p>
        </p:txBody>
      </p:sp>
      <p:sp>
        <p:nvSpPr>
          <p:cNvPr id="70" name="Google Shape;70;p13"/>
          <p:cNvSpPr txBox="1"/>
          <p:nvPr/>
        </p:nvSpPr>
        <p:spPr>
          <a:xfrm>
            <a:off x="111120" y="551841"/>
            <a:ext cx="8775300" cy="29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1</a:t>
            </a:r>
            <a:endParaRPr sz="1800" b="1" i="1"/>
          </a:p>
        </p:txBody>
      </p:sp>
      <p:sp>
        <p:nvSpPr>
          <p:cNvPr id="4" name="Slide Number Placeholder 5">
            <a:extLst>
              <a:ext uri="{FF2B5EF4-FFF2-40B4-BE49-F238E27FC236}">
                <a16:creationId xmlns:a16="http://schemas.microsoft.com/office/drawing/2014/main" id="{2E096FBC-BBCF-ECE5-FAC6-FC4EFC61C223}"/>
              </a:ext>
            </a:extLst>
          </p:cNvPr>
          <p:cNvSpPr txBox="1">
            <a:spLocks/>
          </p:cNvSpPr>
          <p:nvPr/>
        </p:nvSpPr>
        <p:spPr>
          <a:xfrm>
            <a:off x="7086600" y="488751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
        <p:nvSpPr>
          <p:cNvPr id="2" name="TextBox 1">
            <a:extLst>
              <a:ext uri="{FF2B5EF4-FFF2-40B4-BE49-F238E27FC236}">
                <a16:creationId xmlns:a16="http://schemas.microsoft.com/office/drawing/2014/main" id="{0DBDC05B-1ADF-3432-E048-96984E933E27}"/>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1"/>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reflect! </a:t>
            </a:r>
            <a:endParaRPr sz="3020" b="1"/>
          </a:p>
        </p:txBody>
      </p:sp>
      <p:sp>
        <p:nvSpPr>
          <p:cNvPr id="433" name="Google Shape;433;p51"/>
          <p:cNvSpPr txBox="1">
            <a:spLocks noGrp="1"/>
          </p:cNvSpPr>
          <p:nvPr>
            <p:ph type="body" idx="4294967295"/>
          </p:nvPr>
        </p:nvSpPr>
        <p:spPr>
          <a:xfrm>
            <a:off x="855320" y="1651987"/>
            <a:ext cx="4182534" cy="2541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chemeClr val="tx2"/>
                </a:solidFill>
              </a:rPr>
              <a:t>How did we do?  </a:t>
            </a:r>
            <a:endParaRPr sz="2900" dirty="0">
              <a:solidFill>
                <a:schemeClr val="tx2"/>
              </a:solidFill>
            </a:endParaRPr>
          </a:p>
          <a:p>
            <a:pPr marL="0" lvl="0" indent="0" algn="l" rtl="0">
              <a:spcBef>
                <a:spcPts val="0"/>
              </a:spcBef>
              <a:spcAft>
                <a:spcPts val="0"/>
              </a:spcAft>
              <a:buNone/>
            </a:pPr>
            <a:endParaRPr sz="1500" dirty="0">
              <a:solidFill>
                <a:schemeClr val="tx2"/>
              </a:solidFill>
            </a:endParaRPr>
          </a:p>
          <a:p>
            <a:pPr marL="0" lvl="0" indent="0" algn="l" rtl="0">
              <a:spcBef>
                <a:spcPts val="0"/>
              </a:spcBef>
              <a:spcAft>
                <a:spcPts val="0"/>
              </a:spcAft>
              <a:buNone/>
            </a:pPr>
            <a:r>
              <a:rPr lang="en" sz="2900" dirty="0">
                <a:solidFill>
                  <a:schemeClr val="tx2"/>
                </a:solidFill>
              </a:rPr>
              <a:t>Questions? </a:t>
            </a:r>
            <a:endParaRPr sz="2900" dirty="0">
              <a:solidFill>
                <a:schemeClr val="tx2"/>
              </a:solidFill>
            </a:endParaRPr>
          </a:p>
          <a:p>
            <a:pPr marL="0" lvl="0" indent="0" algn="l" rtl="0">
              <a:spcBef>
                <a:spcPts val="0"/>
              </a:spcBef>
              <a:spcAft>
                <a:spcPts val="0"/>
              </a:spcAft>
              <a:buNone/>
            </a:pPr>
            <a:endParaRPr sz="1500" dirty="0">
              <a:solidFill>
                <a:schemeClr val="tx2"/>
              </a:solidFill>
            </a:endParaRPr>
          </a:p>
          <a:p>
            <a:pPr marL="0" lvl="0" indent="0" algn="l" rtl="0">
              <a:spcBef>
                <a:spcPts val="0"/>
              </a:spcBef>
              <a:spcAft>
                <a:spcPts val="0"/>
              </a:spcAft>
              <a:buNone/>
            </a:pPr>
            <a:r>
              <a:rPr lang="en" sz="2900" dirty="0">
                <a:solidFill>
                  <a:schemeClr val="tx2"/>
                </a:solidFill>
              </a:rPr>
              <a:t>Key things to remember? </a:t>
            </a:r>
            <a:endParaRPr sz="2900" dirty="0">
              <a:solidFill>
                <a:schemeClr val="tx2"/>
              </a:solidFill>
            </a:endParaRPr>
          </a:p>
          <a:p>
            <a:pPr marL="457200" lvl="0" indent="0" algn="l" rtl="0">
              <a:lnSpc>
                <a:spcPct val="200000"/>
              </a:lnSpc>
              <a:spcBef>
                <a:spcPts val="0"/>
              </a:spcBef>
              <a:spcAft>
                <a:spcPts val="0"/>
              </a:spcAft>
              <a:buNone/>
            </a:pPr>
            <a:endParaRPr sz="2900" dirty="0">
              <a:solidFill>
                <a:schemeClr val="tx2"/>
              </a:solidFill>
            </a:endParaRPr>
          </a:p>
        </p:txBody>
      </p:sp>
      <p:pic>
        <p:nvPicPr>
          <p:cNvPr id="434" name="Google Shape;434;p51"/>
          <p:cNvPicPr preferRelativeResize="0"/>
          <p:nvPr/>
        </p:nvPicPr>
        <p:blipFill>
          <a:blip r:embed="rId3">
            <a:alphaModFix/>
          </a:blip>
          <a:stretch>
            <a:fillRect/>
          </a:stretch>
        </p:blipFill>
        <p:spPr>
          <a:xfrm rot="435330">
            <a:off x="4723054" y="1151372"/>
            <a:ext cx="3355251" cy="2604825"/>
          </a:xfrm>
          <a:prstGeom prst="rect">
            <a:avLst/>
          </a:prstGeom>
          <a:noFill/>
          <a:ln>
            <a:noFill/>
          </a:ln>
        </p:spPr>
      </p:pic>
      <p:sp>
        <p:nvSpPr>
          <p:cNvPr id="3" name="Slide Number Placeholder 5">
            <a:extLst>
              <a:ext uri="{FF2B5EF4-FFF2-40B4-BE49-F238E27FC236}">
                <a16:creationId xmlns:a16="http://schemas.microsoft.com/office/drawing/2014/main" id="{5BFE9404-95A2-19A4-99F4-F05655D17CB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pPr>
            <a:r>
              <a:rPr lang="en" sz="2400"/>
              <a:t>What else can you, the people you live with, and community do to prepare for an earthquake?</a:t>
            </a:r>
            <a:endParaRPr sz="2400"/>
          </a:p>
        </p:txBody>
      </p:sp>
      <p:sp>
        <p:nvSpPr>
          <p:cNvPr id="302" name="Google Shape;302;p39"/>
          <p:cNvSpPr txBox="1">
            <a:spLocks noGrp="1"/>
          </p:cNvSpPr>
          <p:nvPr>
            <p:ph type="body" idx="4294967295"/>
          </p:nvPr>
        </p:nvSpPr>
        <p:spPr>
          <a:xfrm>
            <a:off x="445169" y="2047275"/>
            <a:ext cx="4236492" cy="193675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pPr>
            <a:r>
              <a:rPr lang="en" sz="2200" dirty="0">
                <a:solidFill>
                  <a:schemeClr val="tx2"/>
                </a:solidFill>
              </a:rPr>
              <a:t>Sign up for </a:t>
            </a:r>
            <a:r>
              <a:rPr lang="en" sz="2200" dirty="0" err="1">
                <a:solidFill>
                  <a:schemeClr val="tx2"/>
                </a:solidFill>
              </a:rPr>
              <a:t>ShakeAlert</a:t>
            </a:r>
            <a:r>
              <a:rPr lang="en" sz="2200" dirty="0">
                <a:solidFill>
                  <a:schemeClr val="tx2"/>
                </a:solidFill>
              </a:rPr>
              <a:t> EEW</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Emergency Plan</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Practice </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Emergency Supply Kit</a:t>
            </a:r>
            <a:endParaRPr sz="2200" dirty="0">
              <a:solidFill>
                <a:schemeClr val="tx2"/>
              </a:solidFill>
            </a:endParaRPr>
          </a:p>
        </p:txBody>
      </p:sp>
      <p:pic>
        <p:nvPicPr>
          <p:cNvPr id="303" name="Google Shape;303;p39"/>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sp>
        <p:nvSpPr>
          <p:cNvPr id="304" name="Google Shape;304;p39"/>
          <p:cNvSpPr txBox="1"/>
          <p:nvPr/>
        </p:nvSpPr>
        <p:spPr>
          <a:xfrm>
            <a:off x="3826041" y="4484760"/>
            <a:ext cx="2388995" cy="26042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4"/>
              </a:rPr>
              <a:t>Ready.gov/kit</a:t>
            </a:r>
            <a:r>
              <a:rPr lang="en" sz="1000" i="1"/>
              <a:t> and </a:t>
            </a:r>
            <a:r>
              <a:rPr lang="en" sz="1000" i="1">
                <a:solidFill>
                  <a:schemeClr val="hlink"/>
                </a:solidFill>
                <a:uFill>
                  <a:noFill/>
                </a:uFill>
                <a:hlinkClick r:id="rId5"/>
              </a:rPr>
              <a:t>MyShake</a:t>
            </a:r>
            <a:endParaRPr sz="1000" i="1"/>
          </a:p>
        </p:txBody>
      </p:sp>
      <p:pic>
        <p:nvPicPr>
          <p:cNvPr id="305" name="Google Shape;305;p39"/>
          <p:cNvPicPr preferRelativeResize="0"/>
          <p:nvPr/>
        </p:nvPicPr>
        <p:blipFill>
          <a:blip r:embed="rId6">
            <a:alphaModFix/>
          </a:blip>
          <a:stretch>
            <a:fillRect/>
          </a:stretch>
        </p:blipFill>
        <p:spPr>
          <a:xfrm rot="244677">
            <a:off x="5983851" y="758235"/>
            <a:ext cx="2852294" cy="1831266"/>
          </a:xfrm>
          <a:prstGeom prst="rect">
            <a:avLst/>
          </a:prstGeom>
          <a:noFill/>
          <a:ln>
            <a:noFill/>
          </a:ln>
          <a:effectLst/>
        </p:spPr>
      </p:pic>
      <p:sp>
        <p:nvSpPr>
          <p:cNvPr id="2" name="Slide Number Placeholder 5">
            <a:extLst>
              <a:ext uri="{FF2B5EF4-FFF2-40B4-BE49-F238E27FC236}">
                <a16:creationId xmlns:a16="http://schemas.microsoft.com/office/drawing/2014/main" id="{FA2C6766-AAC3-5538-AA53-78C4994FECEA}"/>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2"/>
          <p:cNvSpPr txBox="1">
            <a:spLocks noGrp="1"/>
          </p:cNvSpPr>
          <p:nvPr>
            <p:ph type="title" idx="4294967295"/>
          </p:nvPr>
        </p:nvSpPr>
        <p:spPr>
          <a:xfrm>
            <a:off x="377387" y="709741"/>
            <a:ext cx="5437188" cy="8366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920" b="1"/>
              <a:t>Help the people you live with and community prepare!  </a:t>
            </a:r>
            <a:endParaRPr sz="2920" b="1"/>
          </a:p>
        </p:txBody>
      </p:sp>
      <p:sp>
        <p:nvSpPr>
          <p:cNvPr id="440" name="Google Shape;440;p52"/>
          <p:cNvSpPr txBox="1">
            <a:spLocks noGrp="1"/>
          </p:cNvSpPr>
          <p:nvPr>
            <p:ph type="body" idx="4294967295"/>
          </p:nvPr>
        </p:nvSpPr>
        <p:spPr>
          <a:xfrm>
            <a:off x="727073" y="1755506"/>
            <a:ext cx="4430713" cy="2752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tx2"/>
                </a:solidFill>
              </a:rPr>
              <a:t>Spread the word! </a:t>
            </a:r>
            <a:r>
              <a:rPr lang="en" sz="2700">
                <a:solidFill>
                  <a:schemeClr val="tx2"/>
                </a:solidFill>
              </a:rPr>
              <a:t>Tell your family and community what you learned about protecting yourself during an earthquake.</a:t>
            </a:r>
            <a:endParaRPr sz="2700">
              <a:solidFill>
                <a:schemeClr val="tx2"/>
              </a:solidFill>
            </a:endParaRPr>
          </a:p>
          <a:p>
            <a:pPr marL="0" lvl="0" indent="0" algn="l" rtl="0">
              <a:spcBef>
                <a:spcPts val="0"/>
              </a:spcBef>
              <a:spcAft>
                <a:spcPts val="0"/>
              </a:spcAft>
              <a:buNone/>
            </a:pPr>
            <a:endParaRPr sz="2700">
              <a:solidFill>
                <a:schemeClr val="tx2"/>
              </a:solidFill>
            </a:endParaRPr>
          </a:p>
          <a:p>
            <a:pPr marL="0" lvl="0" indent="0" algn="l" rtl="0">
              <a:spcBef>
                <a:spcPts val="0"/>
              </a:spcBef>
              <a:spcAft>
                <a:spcPts val="0"/>
              </a:spcAft>
              <a:buNone/>
            </a:pPr>
            <a:r>
              <a:rPr lang="en" sz="2700">
                <a:solidFill>
                  <a:schemeClr val="tx2"/>
                </a:solidFill>
              </a:rPr>
              <a:t>Practice tonight! </a:t>
            </a:r>
            <a:r>
              <a:rPr lang="en" sz="2500">
                <a:solidFill>
                  <a:schemeClr val="tx2"/>
                </a:solidFill>
              </a:rPr>
              <a:t> </a:t>
            </a:r>
            <a:endParaRPr sz="2500">
              <a:solidFill>
                <a:schemeClr val="tx2"/>
              </a:solidFill>
            </a:endParaRPr>
          </a:p>
          <a:p>
            <a:pPr marL="0" lvl="0" indent="0" algn="l" rtl="0">
              <a:spcBef>
                <a:spcPts val="0"/>
              </a:spcBef>
              <a:spcAft>
                <a:spcPts val="0"/>
              </a:spcAft>
              <a:buNone/>
            </a:pPr>
            <a:endParaRPr sz="2500">
              <a:solidFill>
                <a:schemeClr val="tx2"/>
              </a:solidFill>
            </a:endParaRPr>
          </a:p>
        </p:txBody>
      </p:sp>
      <p:sp>
        <p:nvSpPr>
          <p:cNvPr id="442" name="Google Shape;442;p52"/>
          <p:cNvSpPr txBox="1"/>
          <p:nvPr/>
        </p:nvSpPr>
        <p:spPr>
          <a:xfrm>
            <a:off x="6818459" y="4444613"/>
            <a:ext cx="21825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Sign up for ShakeAlert</a:t>
            </a:r>
            <a:endParaRPr sz="1000" i="1">
              <a:solidFill>
                <a:srgbClr val="002060"/>
              </a:solidFill>
            </a:endParaRPr>
          </a:p>
        </p:txBody>
      </p:sp>
      <p:pic>
        <p:nvPicPr>
          <p:cNvPr id="443" name="Google Shape;443;p52"/>
          <p:cNvPicPr preferRelativeResize="0"/>
          <p:nvPr/>
        </p:nvPicPr>
        <p:blipFill>
          <a:blip r:embed="rId4">
            <a:alphaModFix/>
          </a:blip>
          <a:srcRect b="1562"/>
          <a:stretch/>
        </p:blipFill>
        <p:spPr>
          <a:xfrm>
            <a:off x="6256421" y="446888"/>
            <a:ext cx="2602555" cy="4104476"/>
          </a:xfrm>
          <a:prstGeom prst="rect">
            <a:avLst/>
          </a:prstGeom>
          <a:noFill/>
          <a:ln w="9525" cap="flat" cmpd="sng">
            <a:noFill/>
            <a:prstDash val="solid"/>
            <a:round/>
            <a:headEnd type="none" w="sm" len="sm"/>
            <a:tailEnd type="none" w="sm" len="sm"/>
          </a:ln>
        </p:spPr>
      </p:pic>
      <p:sp>
        <p:nvSpPr>
          <p:cNvPr id="3" name="Slide Number Placeholder 5">
            <a:extLst>
              <a:ext uri="{FF2B5EF4-FFF2-40B4-BE49-F238E27FC236}">
                <a16:creationId xmlns:a16="http://schemas.microsoft.com/office/drawing/2014/main" id="{3C72095A-7ECD-4DB1-D7E1-FB79F4DFFABE}"/>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42</a:t>
            </a:fld>
            <a:endParaRPr lang="en-US" sz="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Welcome Back!  </a:t>
            </a:r>
            <a:endParaRPr sz="3020" b="1"/>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dirty="0">
                <a:solidFill>
                  <a:schemeClr val="tx2"/>
                </a:solidFill>
              </a:rPr>
              <a:t>How did your discussions with your families go?  </a:t>
            </a:r>
            <a:endParaRPr sz="2500" dirty="0">
              <a:solidFill>
                <a:schemeClr val="tx2"/>
              </a:solidFill>
            </a:endParaRPr>
          </a:p>
          <a:p>
            <a:pPr marL="0" lvl="0" indent="0" algn="l" rtl="0">
              <a:spcBef>
                <a:spcPts val="0"/>
              </a:spcBef>
              <a:spcAft>
                <a:spcPts val="0"/>
              </a:spcAft>
              <a:buNone/>
            </a:pPr>
            <a:endParaRPr sz="1600" dirty="0">
              <a:solidFill>
                <a:schemeClr val="tx2"/>
              </a:solidFill>
            </a:endParaRPr>
          </a:p>
          <a:p>
            <a:pPr marL="0" lvl="0" indent="0" algn="l" rtl="0">
              <a:spcBef>
                <a:spcPts val="0"/>
              </a:spcBef>
              <a:spcAft>
                <a:spcPts val="0"/>
              </a:spcAft>
              <a:buNone/>
            </a:pPr>
            <a:r>
              <a:rPr lang="en" sz="2500" dirty="0">
                <a:solidFill>
                  <a:schemeClr val="tx2"/>
                </a:solidFill>
              </a:rPr>
              <a:t>Did you show your families how to Drop, Cover, and Hold On during an earthquake?  </a:t>
            </a:r>
            <a:endParaRPr sz="2500" dirty="0">
              <a:solidFill>
                <a:schemeClr val="tx2"/>
              </a:solidFill>
            </a:endParaRPr>
          </a:p>
        </p:txBody>
      </p:sp>
      <p:pic>
        <p:nvPicPr>
          <p:cNvPr id="465" name="Google Shape;465;p55"/>
          <p:cNvPicPr preferRelativeResize="0"/>
          <p:nvPr/>
        </p:nvPicPr>
        <p:blipFill>
          <a:blip r:embed="rId3">
            <a:alphaModFix/>
          </a:blip>
          <a:stretch>
            <a:fillRect/>
          </a:stretch>
        </p:blipFill>
        <p:spPr>
          <a:xfrm>
            <a:off x="4068300" y="1404299"/>
            <a:ext cx="4783723" cy="1572151"/>
          </a:xfrm>
          <a:prstGeom prst="rect">
            <a:avLst/>
          </a:prstGeom>
          <a:noFill/>
          <a:ln>
            <a:noFill/>
          </a:ln>
        </p:spPr>
      </p:pic>
      <p:sp>
        <p:nvSpPr>
          <p:cNvPr id="466" name="Google Shape;466;p55"/>
          <p:cNvSpPr txBox="1"/>
          <p:nvPr/>
        </p:nvSpPr>
        <p:spPr>
          <a:xfrm>
            <a:off x="7296494" y="3020204"/>
            <a:ext cx="1691700" cy="24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Great ShakeOut </a:t>
            </a:r>
            <a:endParaRPr sz="1000" i="1">
              <a:solidFill>
                <a:srgbClr val="002060"/>
              </a:solidFill>
            </a:endParaRPr>
          </a:p>
        </p:txBody>
      </p:sp>
      <p:sp>
        <p:nvSpPr>
          <p:cNvPr id="3" name="Slide Number Placeholder 5">
            <a:extLst>
              <a:ext uri="{FF2B5EF4-FFF2-40B4-BE49-F238E27FC236}">
                <a16:creationId xmlns:a16="http://schemas.microsoft.com/office/drawing/2014/main" id="{C323F9A1-2D82-F456-DA28-FBDC6561A58F}"/>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43</a:t>
            </a:fld>
            <a:endParaRPr lang="en-US" sz="900"/>
          </a:p>
        </p:txBody>
      </p:sp>
      <p:sp>
        <p:nvSpPr>
          <p:cNvPr id="2" name="TextBox 1">
            <a:extLst>
              <a:ext uri="{FF2B5EF4-FFF2-40B4-BE49-F238E27FC236}">
                <a16:creationId xmlns:a16="http://schemas.microsoft.com/office/drawing/2014/main" id="{97153C8D-D093-A340-894C-B459CF732465}"/>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175312" y="744047"/>
            <a:ext cx="8537122" cy="407453"/>
          </a:xfrm>
        </p:spPr>
        <p:txBody>
          <a:bodyPr>
            <a:normAutofit fontScale="90000"/>
          </a:bodyPr>
          <a:lstStyle/>
          <a:p>
            <a:r>
              <a:rPr lang="en" sz="2400" dirty="0"/>
              <a:t>Teachers:</a:t>
            </a:r>
            <a:br>
              <a:rPr lang="en" sz="2400" dirty="0"/>
            </a:br>
            <a:r>
              <a:rPr lang="en" sz="2400" dirty="0"/>
              <a:t>share your feedback, please! </a:t>
            </a:r>
            <a:endParaRPr lang="en-US" sz="2400" dirty="0"/>
          </a:p>
        </p:txBody>
      </p:sp>
      <p:sp>
        <p:nvSpPr>
          <p:cNvPr id="6" name="Slide Number Placeholder 5">
            <a:extLst>
              <a:ext uri="{FF2B5EF4-FFF2-40B4-BE49-F238E27FC236}">
                <a16:creationId xmlns:a16="http://schemas.microsoft.com/office/drawing/2014/main" id="{F7B6D5F3-43AD-7944-607C-F19BC7B34F4F}"/>
              </a:ext>
            </a:extLst>
          </p:cNvPr>
          <p:cNvSpPr>
            <a:spLocks noGrp="1"/>
          </p:cNvSpPr>
          <p:nvPr>
            <p:ph type="sldNum" sz="quarter" idx="4"/>
          </p:nvPr>
        </p:nvSpPr>
        <p:spPr/>
        <p:txBody>
          <a:bodyPr/>
          <a:lstStyle/>
          <a:p>
            <a:fld id="{4CD52F5A-F23C-D446-A233-54F38C79DABD}" type="slidenum">
              <a:rPr lang="en-US" smtClean="0"/>
              <a:pPr/>
              <a:t>44</a:t>
            </a:fld>
            <a:endParaRPr lang="en-US"/>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287750" y="1670823"/>
            <a:ext cx="3914456"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a:t>Please complete the short and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t> and help us to improve our </a:t>
            </a:r>
            <a:r>
              <a:rPr lang="en-US" sz="2400" err="1"/>
              <a:t>ShakeAlert</a:t>
            </a:r>
            <a:r>
              <a:rPr lang="en-US" sz="2400"/>
              <a:t> Ready lessons. </a:t>
            </a:r>
          </a:p>
        </p:txBody>
      </p:sp>
      <p:sp>
        <p:nvSpPr>
          <p:cNvPr id="3" name="TextBox 2">
            <a:extLst>
              <a:ext uri="{FF2B5EF4-FFF2-40B4-BE49-F238E27FC236}">
                <a16:creationId xmlns:a16="http://schemas.microsoft.com/office/drawing/2014/main" id="{490FA032-D8BA-0C9B-3BCB-CF59A14F58BB}"/>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pic>
        <p:nvPicPr>
          <p:cNvPr id="7" name="Picture 6" descr="A screenshot of a web page&#10;&#10;Description automatically generated">
            <a:extLst>
              <a:ext uri="{FF2B5EF4-FFF2-40B4-BE49-F238E27FC236}">
                <a16:creationId xmlns:a16="http://schemas.microsoft.com/office/drawing/2014/main" id="{F7DCEEBA-5AD9-E0FB-71F1-BC3CB9C2BA95}"/>
              </a:ext>
            </a:extLst>
          </p:cNvPr>
          <p:cNvPicPr>
            <a:picLocks noChangeAspect="1"/>
          </p:cNvPicPr>
          <p:nvPr/>
        </p:nvPicPr>
        <p:blipFill>
          <a:blip r:embed="rId4"/>
          <a:stretch>
            <a:fillRect/>
          </a:stretch>
        </p:blipFill>
        <p:spPr>
          <a:xfrm>
            <a:off x="4306141" y="628650"/>
            <a:ext cx="4733925" cy="3886200"/>
          </a:xfrm>
          <a:prstGeom prst="rect">
            <a:avLst/>
          </a:prstGeom>
        </p:spPr>
      </p:pic>
    </p:spTree>
    <p:extLst>
      <p:ext uri="{BB962C8B-B14F-4D97-AF65-F5344CB8AC3E}">
        <p14:creationId xmlns:p14="http://schemas.microsoft.com/office/powerpoint/2010/main" val="1153697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19"/>
        <p:cNvGrpSpPr/>
        <p:nvPr/>
      </p:nvGrpSpPr>
      <p:grpSpPr>
        <a:xfrm>
          <a:off x="0" y="0"/>
          <a:ext cx="0" cy="0"/>
          <a:chOff x="0" y="0"/>
          <a:chExt cx="0" cy="0"/>
        </a:xfrm>
      </p:grpSpPr>
      <p:sp>
        <p:nvSpPr>
          <p:cNvPr id="521" name="Google Shape;521;p50"/>
          <p:cNvSpPr txBox="1">
            <a:spLocks noGrp="1"/>
          </p:cNvSpPr>
          <p:nvPr>
            <p:ph type="title"/>
          </p:nvPr>
        </p:nvSpPr>
        <p:spPr>
          <a:xfrm>
            <a:off x="130111" y="509594"/>
            <a:ext cx="8737200" cy="318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1"/>
                </a:solidFill>
              </a:rPr>
              <a:t>Content Standards</a:t>
            </a:r>
            <a:endParaRPr sz="1800" b="1" dirty="0">
              <a:solidFill>
                <a:schemeClr val="dk1"/>
              </a:solidFill>
            </a:endParaRPr>
          </a:p>
        </p:txBody>
      </p:sp>
      <p:sp>
        <p:nvSpPr>
          <p:cNvPr id="523" name="Google Shape;523;p50"/>
          <p:cNvSpPr txBox="1">
            <a:spLocks noGrp="1"/>
          </p:cNvSpPr>
          <p:nvPr>
            <p:ph type="body" idx="2"/>
          </p:nvPr>
        </p:nvSpPr>
        <p:spPr>
          <a:xfrm>
            <a:off x="4515800" y="857990"/>
            <a:ext cx="4513800" cy="3798300"/>
          </a:xfrm>
          <a:prstGeom prst="rect">
            <a:avLst/>
          </a:prstGeom>
          <a:solidFill>
            <a:srgbClr val="CCE2D9"/>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750" u="sng" dirty="0">
                <a:solidFill>
                  <a:schemeClr val="dk1"/>
                </a:solidFill>
              </a:rPr>
              <a:t>Science</a:t>
            </a:r>
          </a:p>
          <a:p>
            <a:pPr marL="0" lvl="0" indent="0" algn="l" rtl="0">
              <a:spcBef>
                <a:spcPts val="0"/>
              </a:spcBef>
              <a:spcAft>
                <a:spcPts val="0"/>
              </a:spcAft>
              <a:buClr>
                <a:schemeClr val="dk1"/>
              </a:buClr>
              <a:buSzPts val="1100"/>
              <a:buFont typeface="Arial"/>
              <a:buNone/>
            </a:pPr>
            <a:r>
              <a:rPr lang="en-US" sz="750" dirty="0">
                <a:solidFill>
                  <a:schemeClr val="dk1"/>
                </a:solidFill>
              </a:rPr>
              <a:t>MS-ESS3-2. Analyze and interpret data on natural hazards to forecast future catastrophic events and inform the development of technologies to mitigate their effects.</a:t>
            </a:r>
          </a:p>
          <a:p>
            <a:pPr marL="0" lvl="0" indent="0" algn="l" rtl="0">
              <a:lnSpc>
                <a:spcPct val="100000"/>
              </a:lnSpc>
              <a:spcBef>
                <a:spcPts val="0"/>
              </a:spcBef>
              <a:spcAft>
                <a:spcPts val="0"/>
              </a:spcAft>
              <a:buClr>
                <a:schemeClr val="dk1"/>
              </a:buClr>
              <a:buSzPts val="1100"/>
              <a:buFont typeface="Arial"/>
              <a:buNone/>
            </a:pPr>
            <a:endParaRPr lang="en-US" sz="750" dirty="0"/>
          </a:p>
          <a:p>
            <a:pPr marL="0" lvl="0" indent="0" algn="l" rtl="0">
              <a:lnSpc>
                <a:spcPct val="100000"/>
              </a:lnSpc>
              <a:spcBef>
                <a:spcPts val="0"/>
              </a:spcBef>
              <a:spcAft>
                <a:spcPts val="0"/>
              </a:spcAft>
              <a:buClr>
                <a:schemeClr val="dk1"/>
              </a:buClr>
              <a:buSzPts val="1100"/>
              <a:buFont typeface="Arial"/>
              <a:buNone/>
            </a:pPr>
            <a:r>
              <a:rPr lang="en-US" sz="750" u="sng" dirty="0"/>
              <a:t>Social Sciences (OR) </a:t>
            </a:r>
          </a:p>
          <a:p>
            <a:pPr marL="0" lvl="0" indent="0" algn="l" rtl="0">
              <a:lnSpc>
                <a:spcPct val="100000"/>
              </a:lnSpc>
              <a:spcBef>
                <a:spcPts val="0"/>
              </a:spcBef>
              <a:spcAft>
                <a:spcPts val="0"/>
              </a:spcAft>
              <a:buClr>
                <a:schemeClr val="dk1"/>
              </a:buClr>
              <a:buSzPts val="1100"/>
              <a:buFont typeface="Arial"/>
              <a:buNone/>
            </a:pPr>
            <a:r>
              <a:rPr lang="en-US" sz="750" dirty="0"/>
              <a:t>6.26 Analyze how a specific problem can manifest itself at local, regional, and global levels. Identify challenges and opportunities faced by those trying to address a specific problem. </a:t>
            </a:r>
          </a:p>
          <a:p>
            <a:pPr marL="0" lvl="0" indent="0" algn="l" rtl="0">
              <a:lnSpc>
                <a:spcPct val="100000"/>
              </a:lnSpc>
              <a:spcBef>
                <a:spcPts val="0"/>
              </a:spcBef>
              <a:spcAft>
                <a:spcPts val="0"/>
              </a:spcAft>
              <a:buClr>
                <a:schemeClr val="dk1"/>
              </a:buClr>
              <a:buSzPts val="1100"/>
              <a:buFont typeface="Arial"/>
              <a:buNone/>
            </a:pPr>
            <a:endParaRPr lang="en-US" sz="750" dirty="0"/>
          </a:p>
          <a:p>
            <a:pPr marL="0" lvl="0" indent="0" algn="l" rtl="0">
              <a:lnSpc>
                <a:spcPct val="100000"/>
              </a:lnSpc>
              <a:spcBef>
                <a:spcPts val="0"/>
              </a:spcBef>
              <a:spcAft>
                <a:spcPts val="0"/>
              </a:spcAft>
              <a:buClr>
                <a:schemeClr val="dk1"/>
              </a:buClr>
              <a:buSzPts val="1100"/>
              <a:buFont typeface="Arial"/>
              <a:buNone/>
            </a:pPr>
            <a:r>
              <a:rPr lang="en-US" sz="750" u="sng" dirty="0"/>
              <a:t>Social Studies (WA)</a:t>
            </a:r>
          </a:p>
          <a:p>
            <a:pPr marL="0" lvl="0" indent="0" algn="l" rtl="0">
              <a:spcBef>
                <a:spcPts val="0"/>
              </a:spcBef>
              <a:spcAft>
                <a:spcPts val="0"/>
              </a:spcAft>
              <a:buClr>
                <a:schemeClr val="dk1"/>
              </a:buClr>
              <a:buSzPts val="1100"/>
              <a:buFont typeface="Arial"/>
              <a:buNone/>
            </a:pPr>
            <a:r>
              <a:rPr lang="en-US" sz="750" dirty="0"/>
              <a:t>SSS2: Uses inquiry-based research.</a:t>
            </a:r>
          </a:p>
          <a:p>
            <a:pPr marL="0" lvl="0" indent="0" algn="l" rtl="0">
              <a:spcBef>
                <a:spcPts val="0"/>
              </a:spcBef>
              <a:spcAft>
                <a:spcPts val="0"/>
              </a:spcAft>
              <a:buClr>
                <a:schemeClr val="dk1"/>
              </a:buClr>
              <a:buSzPts val="1100"/>
              <a:buFont typeface="Arial"/>
              <a:buNone/>
            </a:pPr>
            <a:r>
              <a:rPr lang="en-US" sz="750" dirty="0"/>
              <a:t>What things are considered when it comes to making decisions?</a:t>
            </a:r>
          </a:p>
          <a:p>
            <a:pPr marL="0" lvl="0" indent="0" algn="l" rtl="0">
              <a:spcBef>
                <a:spcPts val="0"/>
              </a:spcBef>
              <a:spcAft>
                <a:spcPts val="0"/>
              </a:spcAft>
              <a:buClr>
                <a:schemeClr val="dk1"/>
              </a:buClr>
              <a:buSzPts val="1100"/>
              <a:buFont typeface="Arial"/>
              <a:buNone/>
            </a:pPr>
            <a:r>
              <a:rPr lang="en-US" sz="750" dirty="0"/>
              <a:t>Explain the characteristics and causes of local, regional and global problems in multiple contexts.</a:t>
            </a:r>
          </a:p>
          <a:p>
            <a:pPr marL="0" lvl="0" indent="0" algn="l" rtl="0">
              <a:spcBef>
                <a:spcPts val="0"/>
              </a:spcBef>
              <a:spcAft>
                <a:spcPts val="0"/>
              </a:spcAft>
              <a:buClr>
                <a:schemeClr val="dk1"/>
              </a:buClr>
              <a:buSzPts val="1100"/>
              <a:buFont typeface="Arial"/>
              <a:buNone/>
            </a:pPr>
            <a:endParaRPr lang="en-US" sz="750" dirty="0"/>
          </a:p>
          <a:p>
            <a:pPr marL="0" lvl="0" indent="0" algn="l" rtl="0">
              <a:spcBef>
                <a:spcPts val="0"/>
              </a:spcBef>
              <a:spcAft>
                <a:spcPts val="0"/>
              </a:spcAft>
              <a:buClr>
                <a:schemeClr val="dk1"/>
              </a:buClr>
              <a:buSzPts val="1100"/>
              <a:buFont typeface="Arial"/>
              <a:buNone/>
            </a:pPr>
            <a:r>
              <a:rPr lang="en-US" sz="750" u="sng" dirty="0"/>
              <a:t>Social Emotional Learning (OR) </a:t>
            </a:r>
          </a:p>
          <a:p>
            <a:pPr marL="0" lvl="0" indent="0" algn="l" rtl="0">
              <a:spcBef>
                <a:spcPts val="0"/>
              </a:spcBef>
              <a:spcAft>
                <a:spcPts val="0"/>
              </a:spcAft>
              <a:buClr>
                <a:schemeClr val="dk1"/>
              </a:buClr>
              <a:buSzPts val="1100"/>
              <a:buFont typeface="Arial"/>
              <a:buNone/>
            </a:pPr>
            <a:r>
              <a:rPr lang="en-US" sz="750" dirty="0"/>
              <a:t>Standard 5: Demonstrate curiosity and analysis of oneself and society in order to make caring choices that impact personal, social, and collective well-being across situations and environments.</a:t>
            </a:r>
          </a:p>
          <a:p>
            <a:pPr marL="0" lvl="0" indent="0" algn="l" rtl="0">
              <a:spcBef>
                <a:spcPts val="0"/>
              </a:spcBef>
              <a:spcAft>
                <a:spcPts val="0"/>
              </a:spcAft>
              <a:buClr>
                <a:schemeClr val="dk1"/>
              </a:buClr>
              <a:buSzPts val="1100"/>
              <a:buFont typeface="Arial"/>
              <a:buNone/>
            </a:pPr>
            <a:endParaRPr lang="en-US" sz="750" dirty="0"/>
          </a:p>
          <a:p>
            <a:pPr marL="0" lvl="0" indent="0" algn="l" rtl="0">
              <a:spcBef>
                <a:spcPts val="0"/>
              </a:spcBef>
              <a:spcAft>
                <a:spcPts val="0"/>
              </a:spcAft>
              <a:buClr>
                <a:schemeClr val="dk1"/>
              </a:buClr>
              <a:buSzPts val="1100"/>
              <a:buFont typeface="Arial"/>
              <a:buNone/>
            </a:pPr>
            <a:r>
              <a:rPr lang="en-US" sz="750" u="sng" dirty="0"/>
              <a:t>Social Emotional Learning (WA)</a:t>
            </a:r>
          </a:p>
          <a:p>
            <a:pPr marL="0" lvl="0" indent="0" algn="l" rtl="0">
              <a:spcBef>
                <a:spcPts val="0"/>
              </a:spcBef>
              <a:spcAft>
                <a:spcPts val="0"/>
              </a:spcAft>
              <a:buClr>
                <a:schemeClr val="dk1"/>
              </a:buClr>
              <a:buSzPts val="1100"/>
              <a:buFont typeface="Arial"/>
              <a:buNone/>
            </a:pPr>
            <a:r>
              <a:rPr lang="en-US" sz="750" dirty="0"/>
              <a:t>Benchmark 6C: Contributes productively to one’s school, workplace, and community.</a:t>
            </a:r>
          </a:p>
          <a:p>
            <a:pPr marL="0" lvl="0" indent="0" algn="l" rtl="0">
              <a:spcBef>
                <a:spcPts val="0"/>
              </a:spcBef>
              <a:spcAft>
                <a:spcPts val="0"/>
              </a:spcAft>
              <a:buClr>
                <a:schemeClr val="dk1"/>
              </a:buClr>
              <a:buSzPts val="1100"/>
              <a:buFont typeface="Arial"/>
              <a:buNone/>
            </a:pPr>
            <a:endParaRPr lang="en-US" sz="750" dirty="0"/>
          </a:p>
          <a:p>
            <a:pPr marL="0" lvl="0" indent="0" algn="l" rtl="0">
              <a:lnSpc>
                <a:spcPct val="100000"/>
              </a:lnSpc>
              <a:spcBef>
                <a:spcPts val="0"/>
              </a:spcBef>
              <a:spcAft>
                <a:spcPts val="0"/>
              </a:spcAft>
              <a:buClr>
                <a:schemeClr val="dk1"/>
              </a:buClr>
              <a:buSzPts val="1100"/>
              <a:buFont typeface="Arial"/>
              <a:buNone/>
            </a:pPr>
            <a:r>
              <a:rPr lang="en-US" sz="750" u="sng" dirty="0"/>
              <a:t>Health (OR)</a:t>
            </a:r>
          </a:p>
          <a:p>
            <a:pPr marL="0" lvl="0" indent="0" algn="l" rtl="0">
              <a:spcBef>
                <a:spcPts val="0"/>
              </a:spcBef>
              <a:spcAft>
                <a:spcPts val="0"/>
              </a:spcAft>
              <a:buClr>
                <a:schemeClr val="dk1"/>
              </a:buClr>
              <a:buSzPts val="1100"/>
              <a:buFont typeface="Arial"/>
              <a:buNone/>
            </a:pPr>
            <a:r>
              <a:rPr lang="en-US" sz="750" dirty="0"/>
              <a:t>7.SFA.2 Identify unsafe situations at home, at school, and in communities that can lead to injury and describe possible strategies to reduce risk.</a:t>
            </a:r>
          </a:p>
          <a:p>
            <a:pPr marL="0" lvl="0" indent="0" algn="l" rtl="0">
              <a:spcBef>
                <a:spcPts val="0"/>
              </a:spcBef>
              <a:spcAft>
                <a:spcPts val="0"/>
              </a:spcAft>
              <a:buClr>
                <a:schemeClr val="dk1"/>
              </a:buClr>
              <a:buSzPts val="1100"/>
              <a:buFont typeface="Arial"/>
              <a:buNone/>
            </a:pPr>
            <a:endParaRPr lang="en-US" sz="750" dirty="0"/>
          </a:p>
          <a:p>
            <a:pPr marL="0" lvl="0" indent="0" algn="l" rtl="0">
              <a:spcBef>
                <a:spcPts val="0"/>
              </a:spcBef>
              <a:spcAft>
                <a:spcPts val="0"/>
              </a:spcAft>
              <a:buClr>
                <a:schemeClr val="dk1"/>
              </a:buClr>
              <a:buSzPts val="1100"/>
              <a:buFont typeface="Arial"/>
              <a:buNone/>
            </a:pPr>
            <a:r>
              <a:rPr lang="en-US" sz="750" u="sng" dirty="0"/>
              <a:t>Health Education (CA)</a:t>
            </a:r>
          </a:p>
          <a:p>
            <a:pPr marL="0" lvl="0" indent="0" algn="l" rtl="0">
              <a:spcBef>
                <a:spcPts val="0"/>
              </a:spcBef>
              <a:spcAft>
                <a:spcPts val="0"/>
              </a:spcAft>
              <a:buClr>
                <a:schemeClr val="dk1"/>
              </a:buClr>
              <a:buSzPts val="1100"/>
              <a:buFont typeface="Arial"/>
              <a:buNone/>
            </a:pPr>
            <a:r>
              <a:rPr lang="en-US" sz="750" dirty="0"/>
              <a:t>1.4.S  Examine disaster preparedness plans for the home and school.</a:t>
            </a:r>
          </a:p>
          <a:p>
            <a:pPr marL="0" lvl="0" indent="0" algn="l" rtl="0">
              <a:spcBef>
                <a:spcPts val="0"/>
              </a:spcBef>
              <a:spcAft>
                <a:spcPts val="0"/>
              </a:spcAft>
              <a:buClr>
                <a:schemeClr val="dk1"/>
              </a:buClr>
              <a:buSzPts val="1100"/>
              <a:buFont typeface="Arial"/>
              <a:buNone/>
            </a:pPr>
            <a:r>
              <a:rPr lang="en-US" sz="750" dirty="0"/>
              <a:t>1.10.S  Identify basic safety guidelines for emergencies and natural disasters</a:t>
            </a:r>
          </a:p>
          <a:p>
            <a:pPr marL="0" lvl="0" indent="0" algn="l" rtl="0">
              <a:spcBef>
                <a:spcPts val="0"/>
              </a:spcBef>
              <a:spcAft>
                <a:spcPts val="0"/>
              </a:spcAft>
              <a:buClr>
                <a:schemeClr val="dk1"/>
              </a:buClr>
              <a:buSzPts val="1100"/>
              <a:buFont typeface="Arial"/>
              <a:buNone/>
            </a:pPr>
            <a:r>
              <a:rPr lang="en-US" sz="750" dirty="0"/>
              <a:t>7.1.S  Practice first aid and emergency procedures.</a:t>
            </a:r>
          </a:p>
          <a:p>
            <a:pPr marL="0" lvl="0" indent="0" algn="l" rtl="0">
              <a:spcBef>
                <a:spcPts val="0"/>
              </a:spcBef>
              <a:spcAft>
                <a:spcPts val="0"/>
              </a:spcAft>
              <a:buClr>
                <a:schemeClr val="dk1"/>
              </a:buClr>
              <a:buSzPts val="1100"/>
              <a:buFont typeface="Arial"/>
              <a:buNone/>
            </a:pPr>
            <a:endParaRPr lang="en-US" sz="750" dirty="0"/>
          </a:p>
          <a:p>
            <a:pPr marL="0" lvl="0" indent="0" algn="l" rtl="0">
              <a:spcBef>
                <a:spcPts val="0"/>
              </a:spcBef>
              <a:spcAft>
                <a:spcPts val="0"/>
              </a:spcAft>
              <a:buClr>
                <a:schemeClr val="dk1"/>
              </a:buClr>
              <a:buSzPts val="1100"/>
              <a:buFont typeface="Arial"/>
              <a:buNone/>
            </a:pPr>
            <a:r>
              <a:rPr lang="en-US" sz="750" u="sng" dirty="0"/>
              <a:t>Health Education (WA) </a:t>
            </a:r>
          </a:p>
          <a:p>
            <a:pPr marL="0" lvl="0" indent="0" algn="l" rtl="0">
              <a:spcBef>
                <a:spcPts val="0"/>
              </a:spcBef>
              <a:spcAft>
                <a:spcPts val="0"/>
              </a:spcAft>
              <a:buClr>
                <a:schemeClr val="dk1"/>
              </a:buClr>
              <a:buSzPts val="1100"/>
              <a:buFont typeface="Arial"/>
              <a:buNone/>
            </a:pPr>
            <a:r>
              <a:rPr lang="en-US" sz="750" dirty="0"/>
              <a:t>Explain the importance of being responsible for promoting safety and avoiding or reducing injury. H7.Sa1.7 </a:t>
            </a:r>
          </a:p>
          <a:p>
            <a:pPr marL="0" lvl="0" indent="0" algn="l" rtl="0">
              <a:lnSpc>
                <a:spcPct val="100000"/>
              </a:lnSpc>
              <a:spcBef>
                <a:spcPts val="0"/>
              </a:spcBef>
              <a:spcAft>
                <a:spcPts val="0"/>
              </a:spcAft>
              <a:buClr>
                <a:schemeClr val="dk1"/>
              </a:buClr>
              <a:buSzPts val="1100"/>
              <a:buFont typeface="Arial"/>
              <a:buNone/>
            </a:pPr>
            <a:endParaRPr sz="750" dirty="0"/>
          </a:p>
        </p:txBody>
      </p:sp>
      <p:sp>
        <p:nvSpPr>
          <p:cNvPr id="6" name="Text Placeholder 5">
            <a:extLst>
              <a:ext uri="{FF2B5EF4-FFF2-40B4-BE49-F238E27FC236}">
                <a16:creationId xmlns:a16="http://schemas.microsoft.com/office/drawing/2014/main" id="{E78229C8-01FD-8519-7024-BBB9329E299D}"/>
              </a:ext>
            </a:extLst>
          </p:cNvPr>
          <p:cNvSpPr>
            <a:spLocks noGrp="1"/>
          </p:cNvSpPr>
          <p:nvPr>
            <p:ph type="body" idx="1"/>
          </p:nvPr>
        </p:nvSpPr>
        <p:spPr>
          <a:xfrm>
            <a:off x="311700" y="1063987"/>
            <a:ext cx="3999900" cy="3416400"/>
          </a:xfrm>
        </p:spPr>
        <p:txBody>
          <a:bodyPr/>
          <a:lstStyle/>
          <a:p>
            <a:pPr marL="0" lvl="0" indent="0" algn="l" rtl="0">
              <a:spcBef>
                <a:spcPts val="0"/>
              </a:spcBef>
              <a:spcAft>
                <a:spcPts val="0"/>
              </a:spcAft>
              <a:buNone/>
            </a:pPr>
            <a:r>
              <a:rPr lang="en-US" sz="750" u="sng" dirty="0"/>
              <a:t>Common Core ELA </a:t>
            </a:r>
          </a:p>
          <a:p>
            <a:pPr marL="0" lvl="0" indent="0" algn="l" rtl="0">
              <a:spcBef>
                <a:spcPts val="0"/>
              </a:spcBef>
              <a:spcAft>
                <a:spcPts val="0"/>
              </a:spcAft>
              <a:buClr>
                <a:schemeClr val="dk1"/>
              </a:buClr>
              <a:buSzPts val="1100"/>
              <a:buFont typeface="Arial"/>
              <a:buNone/>
            </a:pPr>
            <a:r>
              <a:rPr lang="en-US" sz="750" dirty="0"/>
              <a:t>CCSS.ELA-LITERACY.RST.6-8.7  </a:t>
            </a:r>
          </a:p>
          <a:p>
            <a:pPr marL="0" lvl="0" indent="0" algn="l" rtl="0">
              <a:spcBef>
                <a:spcPts val="0"/>
              </a:spcBef>
              <a:spcAft>
                <a:spcPts val="0"/>
              </a:spcAft>
              <a:buNone/>
            </a:pPr>
            <a:r>
              <a:rPr lang="en-US" sz="750" dirty="0"/>
              <a:t>Integrate quantitative or technical information expressed in words in a text with a version of that information expressed visually (e.g., in a flowchart, diagram, model, graph, or table)</a:t>
            </a:r>
          </a:p>
          <a:p>
            <a:pPr marL="0" lvl="0" indent="0" algn="l" rtl="0">
              <a:spcBef>
                <a:spcPts val="0"/>
              </a:spcBef>
              <a:spcAft>
                <a:spcPts val="0"/>
              </a:spcAft>
              <a:buNone/>
            </a:pPr>
            <a:endParaRPr lang="en-US" sz="750" dirty="0"/>
          </a:p>
          <a:p>
            <a:pPr marL="0" lvl="0" indent="0" algn="l" rtl="0">
              <a:spcBef>
                <a:spcPts val="0"/>
              </a:spcBef>
              <a:spcAft>
                <a:spcPts val="0"/>
              </a:spcAft>
              <a:buNone/>
            </a:pPr>
            <a:r>
              <a:rPr lang="en-US" sz="750" u="sng" dirty="0"/>
              <a:t>ELP (OR) </a:t>
            </a:r>
          </a:p>
          <a:p>
            <a:pPr marL="0" lvl="0" indent="0" algn="l" rtl="0">
              <a:spcBef>
                <a:spcPts val="0"/>
              </a:spcBef>
              <a:spcAft>
                <a:spcPts val="0"/>
              </a:spcAft>
              <a:buNone/>
            </a:pPr>
            <a:r>
              <a:rPr lang="en-US" sz="750" dirty="0"/>
              <a:t>6-8.1 An ELL can construct meaning from oral presentations and literary and informational text through grade-appropriate listening, reading, and viewing.</a:t>
            </a:r>
          </a:p>
          <a:p>
            <a:pPr marL="0" lvl="0" indent="0" algn="l" rtl="0">
              <a:spcBef>
                <a:spcPts val="0"/>
              </a:spcBef>
              <a:spcAft>
                <a:spcPts val="0"/>
              </a:spcAft>
              <a:buNone/>
            </a:pPr>
            <a:r>
              <a:rPr lang="en-US" sz="750" dirty="0"/>
              <a:t>6-8.9 An ELL can create clear and coherent grade-appropriate speech and text.</a:t>
            </a:r>
          </a:p>
          <a:p>
            <a:pPr marL="0" lvl="0" indent="0" algn="l" rtl="0">
              <a:spcBef>
                <a:spcPts val="0"/>
              </a:spcBef>
              <a:spcAft>
                <a:spcPts val="0"/>
              </a:spcAft>
              <a:buNone/>
            </a:pPr>
            <a:r>
              <a:rPr lang="en-US" sz="750" dirty="0"/>
              <a:t>6-8.10 An ELL can make accurate use of standard English to communicate in grade-appropriate speech and writing.</a:t>
            </a:r>
          </a:p>
          <a:p>
            <a:pPr marL="0" lvl="0" indent="0" algn="l" rtl="0">
              <a:spcBef>
                <a:spcPts val="0"/>
              </a:spcBef>
              <a:spcAft>
                <a:spcPts val="0"/>
              </a:spcAft>
              <a:buNone/>
            </a:pPr>
            <a:endParaRPr lang="en-US" sz="750" dirty="0"/>
          </a:p>
          <a:p>
            <a:pPr marL="0" lvl="0" indent="0" algn="l" rtl="0">
              <a:spcBef>
                <a:spcPts val="0"/>
              </a:spcBef>
              <a:spcAft>
                <a:spcPts val="0"/>
              </a:spcAft>
              <a:buNone/>
            </a:pPr>
            <a:endParaRPr lang="en-US" sz="750" dirty="0"/>
          </a:p>
          <a:p>
            <a:pPr marL="0" lvl="0" indent="0" algn="l" rtl="0">
              <a:spcBef>
                <a:spcPts val="0"/>
              </a:spcBef>
              <a:spcAft>
                <a:spcPts val="0"/>
              </a:spcAft>
              <a:buNone/>
            </a:pPr>
            <a:r>
              <a:rPr lang="en-US" sz="750" u="sng" dirty="0"/>
              <a:t>ELP (WA) </a:t>
            </a:r>
          </a:p>
          <a:p>
            <a:pPr marL="0" lvl="0" indent="0" algn="l" rtl="0">
              <a:spcBef>
                <a:spcPts val="0"/>
              </a:spcBef>
              <a:spcAft>
                <a:spcPts val="0"/>
              </a:spcAft>
              <a:buNone/>
            </a:pPr>
            <a:r>
              <a:rPr lang="en-US" sz="750" dirty="0"/>
              <a:t>ELD-SI 4-12 Narrate </a:t>
            </a:r>
          </a:p>
          <a:p>
            <a:pPr marL="285750" lvl="0" indent="-273050" algn="l" rtl="0">
              <a:spcBef>
                <a:spcPts val="0"/>
              </a:spcBef>
              <a:spcAft>
                <a:spcPts val="0"/>
              </a:spcAft>
              <a:buSzPts val="700"/>
              <a:buChar char="●"/>
            </a:pPr>
            <a:r>
              <a:rPr lang="en-US" sz="750" dirty="0"/>
              <a:t>Share ideas about one’s own and others’ lived experiences and previous learning</a:t>
            </a:r>
          </a:p>
          <a:p>
            <a:pPr marL="285750" lvl="0" indent="-273050" algn="l" rtl="0">
              <a:spcBef>
                <a:spcPts val="0"/>
              </a:spcBef>
              <a:spcAft>
                <a:spcPts val="0"/>
              </a:spcAft>
              <a:buSzPts val="700"/>
              <a:buChar char="●"/>
            </a:pPr>
            <a:r>
              <a:rPr lang="en-US" sz="750" dirty="0"/>
              <a:t>Connect stories with images and representations to add meaning </a:t>
            </a:r>
          </a:p>
          <a:p>
            <a:pPr marL="285750" lvl="0" indent="-273050" algn="l" rtl="0">
              <a:spcBef>
                <a:spcPts val="0"/>
              </a:spcBef>
              <a:spcAft>
                <a:spcPts val="0"/>
              </a:spcAft>
              <a:buSzPts val="700"/>
              <a:buChar char="●"/>
            </a:pPr>
            <a:r>
              <a:rPr lang="en-US" sz="750" dirty="0"/>
              <a:t>Identify and raise questions about what might be unexplained, missing, or left unsaid </a:t>
            </a:r>
          </a:p>
          <a:p>
            <a:pPr marL="0" lvl="0" indent="0" algn="l" rtl="0">
              <a:spcBef>
                <a:spcPts val="0"/>
              </a:spcBef>
              <a:spcAft>
                <a:spcPts val="0"/>
              </a:spcAft>
              <a:buNone/>
            </a:pPr>
            <a:r>
              <a:rPr lang="en-US" sz="750" dirty="0"/>
              <a:t>ELD-SI 4-12 Inform</a:t>
            </a:r>
          </a:p>
          <a:p>
            <a:pPr marL="285750" lvl="0" indent="-273050" algn="l" rtl="0">
              <a:spcBef>
                <a:spcPts val="0"/>
              </a:spcBef>
              <a:spcAft>
                <a:spcPts val="0"/>
              </a:spcAft>
              <a:buSzPts val="700"/>
              <a:buChar char="●"/>
            </a:pPr>
            <a:r>
              <a:rPr lang="en-US" sz="750" dirty="0"/>
              <a:t>Report on explicit and inferred characteristics, patterns, or behavior</a:t>
            </a:r>
          </a:p>
          <a:p>
            <a:pPr marL="285750" lvl="0" indent="-273050" algn="l" rtl="0">
              <a:spcBef>
                <a:spcPts val="0"/>
              </a:spcBef>
              <a:spcAft>
                <a:spcPts val="0"/>
              </a:spcAft>
              <a:buSzPts val="700"/>
              <a:buChar char="●"/>
            </a:pPr>
            <a:r>
              <a:rPr lang="en-US" sz="750" dirty="0"/>
              <a:t>Describe the parts and wholes of a system</a:t>
            </a:r>
          </a:p>
          <a:p>
            <a:pPr marL="285750" lvl="0" indent="-273050" algn="l" rtl="0">
              <a:spcBef>
                <a:spcPts val="0"/>
              </a:spcBef>
              <a:spcAft>
                <a:spcPts val="0"/>
              </a:spcAft>
              <a:buSzPts val="700"/>
              <a:buChar char="●"/>
            </a:pPr>
            <a:r>
              <a:rPr lang="en-US" sz="750" dirty="0"/>
              <a:t>Sort, clarify, and summarize relationships</a:t>
            </a:r>
          </a:p>
          <a:p>
            <a:pPr marL="285750" lvl="0" indent="-273050" algn="l" rtl="0">
              <a:spcBef>
                <a:spcPts val="0"/>
              </a:spcBef>
              <a:spcAft>
                <a:spcPts val="0"/>
              </a:spcAft>
              <a:buSzPts val="700"/>
              <a:buChar char="●"/>
            </a:pPr>
            <a:r>
              <a:rPr lang="en-US" sz="750" dirty="0"/>
              <a:t>Summarize most important aspects of information </a:t>
            </a:r>
          </a:p>
          <a:p>
            <a:pPr marL="0" lvl="0" indent="0" algn="l" rtl="0">
              <a:spcBef>
                <a:spcPts val="0"/>
              </a:spcBef>
              <a:spcAft>
                <a:spcPts val="0"/>
              </a:spcAft>
              <a:buNone/>
            </a:pPr>
            <a:endParaRPr lang="en-US" sz="750" u="sng" dirty="0">
              <a:solidFill>
                <a:schemeClr val="dk1"/>
              </a:solidFill>
            </a:endParaRPr>
          </a:p>
          <a:p>
            <a:pPr marL="0" lvl="0" indent="0" algn="l" rtl="0">
              <a:spcBef>
                <a:spcPts val="0"/>
              </a:spcBef>
              <a:spcAft>
                <a:spcPts val="0"/>
              </a:spcAft>
              <a:buNone/>
            </a:pPr>
            <a:r>
              <a:rPr lang="en-US" sz="750" u="sng" dirty="0">
                <a:solidFill>
                  <a:schemeClr val="dk1"/>
                </a:solidFill>
              </a:rPr>
              <a:t>ELP (CA) - 6 (Bridging Proficiency Levels)</a:t>
            </a:r>
          </a:p>
          <a:p>
            <a:pPr marL="0" lvl="0" indent="0" algn="l" rtl="0">
              <a:spcBef>
                <a:spcPts val="0"/>
              </a:spcBef>
              <a:spcAft>
                <a:spcPts val="0"/>
              </a:spcAft>
              <a:buNone/>
            </a:pPr>
            <a:r>
              <a:rPr lang="en-US" sz="750" dirty="0">
                <a:solidFill>
                  <a:schemeClr val="dk1"/>
                </a:solidFill>
              </a:rPr>
              <a:t>1. 1. Exchanging information/ideas: Contribute to class, group, and partner discussions by following turn-taking rules, asking relevant questions, affirming others, adding relevant information and evidence, paraphrasing key ideas, building on responses, and providing useful feedback</a:t>
            </a:r>
          </a:p>
          <a:p>
            <a:pPr marL="0" lvl="0" indent="0" algn="l" rtl="0">
              <a:spcBef>
                <a:spcPts val="0"/>
              </a:spcBef>
              <a:spcAft>
                <a:spcPts val="0"/>
              </a:spcAft>
              <a:buNone/>
            </a:pPr>
            <a:r>
              <a:rPr lang="en-US" sz="750" dirty="0">
                <a:solidFill>
                  <a:schemeClr val="dk1"/>
                </a:solidFill>
              </a:rPr>
              <a:t>3. Supporting opinions and persuading others: Negotiate with or persuade others in conversations using appropriate register (e.g., to reflect on multiple perspectives) using a variety of learned phrases, indirect reported speech (e.g., I heard you say X, and Gabriel just pointed out Y), as well as open responses. </a:t>
            </a:r>
          </a:p>
          <a:p>
            <a:pPr marL="0" lvl="0" indent="0" algn="l" rtl="0">
              <a:spcBef>
                <a:spcPts val="0"/>
              </a:spcBef>
              <a:spcAft>
                <a:spcPts val="0"/>
              </a:spcAft>
              <a:buNone/>
            </a:pPr>
            <a:r>
              <a:rPr lang="en-US" sz="750" dirty="0">
                <a:solidFill>
                  <a:schemeClr val="dk1"/>
                </a:solidFill>
              </a:rPr>
              <a:t>5. Listening actively: Demonstrate active listening in oral presentation activities by asking and answering detailed questions, with minimal prompting and support.</a:t>
            </a:r>
            <a:endParaRPr lang="en-US" sz="750" dirty="0"/>
          </a:p>
        </p:txBody>
      </p:sp>
      <p:sp>
        <p:nvSpPr>
          <p:cNvPr id="2" name="Slide Number Placeholder 5">
            <a:extLst>
              <a:ext uri="{FF2B5EF4-FFF2-40B4-BE49-F238E27FC236}">
                <a16:creationId xmlns:a16="http://schemas.microsoft.com/office/drawing/2014/main" id="{4E64C109-C7FA-3DC6-6599-33536A6CB19F}"/>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sp>
        <p:nvSpPr>
          <p:cNvPr id="3" name="TextBox 2">
            <a:extLst>
              <a:ext uri="{FF2B5EF4-FFF2-40B4-BE49-F238E27FC236}">
                <a16:creationId xmlns:a16="http://schemas.microsoft.com/office/drawing/2014/main" id="{AFC72955-8C38-E6A2-C8DE-288665E414E5}"/>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16318" y="481058"/>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234308" y="956843"/>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sp>
        <p:nvSpPr>
          <p:cNvPr id="7" name="Slide Number Placeholder 6">
            <a:extLst>
              <a:ext uri="{FF2B5EF4-FFF2-40B4-BE49-F238E27FC236}">
                <a16:creationId xmlns:a16="http://schemas.microsoft.com/office/drawing/2014/main" id="{3026E969-8720-A34C-33F0-314F0D938AD9}"/>
              </a:ext>
            </a:extLst>
          </p:cNvPr>
          <p:cNvSpPr>
            <a:spLocks noGrp="1"/>
          </p:cNvSpPr>
          <p:nvPr>
            <p:ph type="sldNum" sz="quarter" idx="4"/>
          </p:nvPr>
        </p:nvSpPr>
        <p:spPr/>
        <p:txBody>
          <a:bodyPr/>
          <a:lstStyle/>
          <a:p>
            <a:fld id="{4CD52F5A-F23C-D446-A233-54F38C79DABD}" type="slidenum">
              <a:rPr lang="en-US" smtClean="0"/>
              <a:pPr/>
              <a:t>46</a:t>
            </a:fld>
            <a:endParaRPr lang="en-US"/>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296"/>
            </a:avLst>
          </a:prstGeom>
          <a:noFill/>
          <a:ln w="9525"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60E9E936-A2BD-E71C-1E7D-27A19613165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4131971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2997" y="481993"/>
            <a:ext cx="8677926" cy="407453"/>
          </a:xfrm>
        </p:spPr>
        <p:txBody>
          <a:bodyPr>
            <a:normAutofit fontScale="90000"/>
          </a:bodyPr>
          <a:lstStyle/>
          <a:p>
            <a:r>
              <a:rPr lang="en" dirty="0"/>
              <a:t>Background - How </a:t>
            </a:r>
            <a:r>
              <a:rPr lang="en" dirty="0" err="1"/>
              <a:t>ShakeAlert</a:t>
            </a:r>
            <a:r>
              <a:rPr lang="en" baseline="30000" dirty="0"/>
              <a:t>Ⓡ</a:t>
            </a:r>
            <a:r>
              <a:rPr lang="en" dirty="0"/>
              <a:t> Earthquake Early Warning System Works</a:t>
            </a:r>
            <a:endParaRPr lang="en-US" dirty="0">
              <a:solidFill>
                <a:schemeClr val="tx1"/>
              </a:solidFill>
            </a:endParaRPr>
          </a:p>
        </p:txBody>
      </p:sp>
      <p:sp>
        <p:nvSpPr>
          <p:cNvPr id="9" name="Slide Number Placeholder 8">
            <a:extLst>
              <a:ext uri="{FF2B5EF4-FFF2-40B4-BE49-F238E27FC236}">
                <a16:creationId xmlns:a16="http://schemas.microsoft.com/office/drawing/2014/main" id="{536787F7-5416-BAD4-1C6F-41DAA598177B}"/>
              </a:ext>
            </a:extLst>
          </p:cNvPr>
          <p:cNvSpPr>
            <a:spLocks noGrp="1"/>
          </p:cNvSpPr>
          <p:nvPr>
            <p:ph type="sldNum" sz="quarter" idx="4"/>
          </p:nvPr>
        </p:nvSpPr>
        <p:spPr/>
        <p:txBody>
          <a:bodyPr/>
          <a:lstStyle/>
          <a:p>
            <a:fld id="{4CD52F5A-F23C-D446-A233-54F38C79DABD}" type="slidenum">
              <a:rPr lang="en-US" smtClean="0"/>
              <a:pPr/>
              <a:t>47</a:t>
            </a:fld>
            <a:endParaRPr lang="en-US"/>
          </a:p>
        </p:txBody>
      </p:sp>
      <p:pic>
        <p:nvPicPr>
          <p:cNvPr id="8" name="Google Shape;385;p48" title="1A_SAIsNot EQPrediction_No Copy_Infographic_V3(JPG).jpg">
            <a:extLst>
              <a:ext uri="{FF2B5EF4-FFF2-40B4-BE49-F238E27FC236}">
                <a16:creationId xmlns:a16="http://schemas.microsoft.com/office/drawing/2014/main" id="{CF696B03-0479-9679-1409-E23F42B0751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54686" y="1488257"/>
            <a:ext cx="3933722" cy="2689549"/>
          </a:xfrm>
          <a:prstGeom prst="roundRect">
            <a:avLst>
              <a:gd name="adj" fmla="val 2775"/>
            </a:avLst>
          </a:prstGeom>
          <a:noFill/>
          <a:ln w="9525"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1A604228-82E7-6224-B080-4FA975E42258}"/>
              </a:ext>
            </a:extLst>
          </p:cNvPr>
          <p:cNvSpPr txBox="1"/>
          <p:nvPr/>
        </p:nvSpPr>
        <p:spPr>
          <a:xfrm>
            <a:off x="86324" y="1056953"/>
            <a:ext cx="4886325" cy="362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6565" indent="-342900">
              <a:buFont typeface=""/>
              <a:buAutoNum type="arabicPeriod"/>
            </a:pPr>
            <a:r>
              <a:rPr lang="en-US" sz="1350" dirty="0">
                <a:cs typeface="Arial"/>
              </a:rPr>
              <a:t>During an earthquake, a rupturing fault sends out different types of waves. The fast-moving P-wave is first to arrive, followed by the slower S-wave and later-arriving surface waves.​</a:t>
            </a:r>
            <a:endParaRPr lang="en-US" dirty="0"/>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Sensors detect the P-wave and immediately transmit data to a </a:t>
            </a:r>
            <a:r>
              <a:rPr lang="en-US" sz="1350" dirty="0" err="1">
                <a:cs typeface="Arial"/>
              </a:rPr>
              <a:t>ShakeAlert</a:t>
            </a:r>
            <a:r>
              <a:rPr lang="en-US" sz="1350" dirty="0">
                <a:cs typeface="Arial"/>
              </a:rPr>
              <a:t> processing center where the location, size, and estimated shaking of the quake are determined. If the earthquake fits the right profile a </a:t>
            </a:r>
            <a:r>
              <a:rPr lang="en-US" sz="1350" dirty="0" err="1">
                <a:cs typeface="Arial"/>
              </a:rPr>
              <a:t>ShakeAlert</a:t>
            </a:r>
            <a:r>
              <a:rPr lang="en-US" sz="1350" dirty="0">
                <a:cs typeface="Arial"/>
              </a:rPr>
              <a:t> Message is issued by the USGS.​</a:t>
            </a:r>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A </a:t>
            </a:r>
            <a:r>
              <a:rPr lang="en-US" sz="1350" dirty="0" err="1">
                <a:cs typeface="Arial"/>
              </a:rPr>
              <a:t>ShakeAlert</a:t>
            </a:r>
            <a:r>
              <a:rPr lang="en-US" sz="1350" dirty="0">
                <a:cs typeface="Arial"/>
              </a:rPr>
              <a:t> Message is then picked up by delivery partners (such as a transportation agency) that could be used to produce an alert to notify people to take a protective action such as Drop, Cover, and Hold On and/or trigger an automated action such as slowing a train.​</a:t>
            </a:r>
          </a:p>
        </p:txBody>
      </p:sp>
      <p:sp>
        <p:nvSpPr>
          <p:cNvPr id="4" name="TextBox 3">
            <a:extLst>
              <a:ext uri="{FF2B5EF4-FFF2-40B4-BE49-F238E27FC236}">
                <a16:creationId xmlns:a16="http://schemas.microsoft.com/office/drawing/2014/main" id="{75F59937-E80E-CCB4-1244-6FB7F2E4C7E8}"/>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1154703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3009" y="481152"/>
            <a:ext cx="8537122" cy="407453"/>
          </a:xfrm>
        </p:spPr>
        <p:txBody>
          <a:bodyPr>
            <a:normAutofit/>
          </a:bodyPr>
          <a:lstStyle/>
          <a:p>
            <a:r>
              <a:rPr lang="en" dirty="0"/>
              <a:t>Background - Effective Protective Actions</a:t>
            </a:r>
            <a:endParaRPr lang="en-US" dirty="0">
              <a:solidFill>
                <a:schemeClr val="tx1"/>
              </a:solidFill>
            </a:endParaRPr>
          </a:p>
        </p:txBody>
      </p:sp>
      <p:sp>
        <p:nvSpPr>
          <p:cNvPr id="5" name="Slide Number Placeholder 4">
            <a:extLst>
              <a:ext uri="{FF2B5EF4-FFF2-40B4-BE49-F238E27FC236}">
                <a16:creationId xmlns:a16="http://schemas.microsoft.com/office/drawing/2014/main" id="{B08D630B-2C0C-A605-C1A2-F12F81F4AE2A}"/>
              </a:ext>
            </a:extLst>
          </p:cNvPr>
          <p:cNvSpPr>
            <a:spLocks noGrp="1"/>
          </p:cNvSpPr>
          <p:nvPr>
            <p:ph type="sldNum" sz="quarter" idx="4"/>
          </p:nvPr>
        </p:nvSpPr>
        <p:spPr/>
        <p:txBody>
          <a:bodyPr/>
          <a:lstStyle/>
          <a:p>
            <a:fld id="{4CD52F5A-F23C-D446-A233-54F38C79DABD}" type="slidenum">
              <a:rPr lang="en-US" smtClean="0"/>
              <a:pPr/>
              <a:t>48</a:t>
            </a:fld>
            <a:endParaRPr lang="en-US"/>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460621" y="1485361"/>
            <a:ext cx="4685114" cy="2562300"/>
          </a:xfrm>
          <a:prstGeom prst="rect">
            <a:avLst/>
          </a:prstGeom>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500" dirty="0"/>
              <a:t>Most earthquake-related injuries and deaths are caused by collapsing walls and roofs, flying glass and falling objects. </a:t>
            </a:r>
          </a:p>
          <a:p>
            <a:pPr marL="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inside a building, move no more than a few steps, then Drop, Cover, and Hold On.</a:t>
            </a:r>
          </a:p>
          <a:p>
            <a:pPr marL="34290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outdoors when the shaking starts, you should find a clear spot away from buildings, trees, streetlights, and power lines, then Drop, Cover, and Hold On. Stay there until the shaking stops.</a:t>
            </a:r>
          </a:p>
          <a:p>
            <a:pPr marL="342900" indent="0">
              <a:spcBef>
                <a:spcPts val="0"/>
              </a:spcBef>
              <a:buNone/>
            </a:pPr>
            <a:endParaRPr lang="en-US" sz="1500" dirty="0"/>
          </a:p>
          <a:p>
            <a:pPr marL="342900" indent="0">
              <a:spcBef>
                <a:spcPts val="0"/>
              </a:spcBef>
              <a:buNone/>
            </a:pPr>
            <a:endParaRPr lang="en-US" sz="1500" dirty="0"/>
          </a:p>
          <a:p>
            <a:pPr marL="0" indent="0">
              <a:spcBef>
                <a:spcPts val="0"/>
              </a:spcBef>
              <a:buNone/>
            </a:pPr>
            <a:r>
              <a:rPr lang="en-US" sz="900" i="1" dirty="0"/>
              <a:t>For protective actions in various settings (descriptions and gifs), go to </a:t>
            </a:r>
            <a:r>
              <a:rPr lang="en-US" sz="900" i="1" u="sng" dirty="0">
                <a:solidFill>
                  <a:schemeClr val="hlink"/>
                </a:solidFill>
                <a:hlinkClick r:id="rId3"/>
              </a:rPr>
              <a:t>https://www.earthquakecountry.org/step5/</a:t>
            </a:r>
            <a:r>
              <a:rPr lang="en-US" sz="900" i="1" dirty="0"/>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5971678" y="540144"/>
            <a:ext cx="2400383" cy="4084610"/>
          </a:xfrm>
          <a:prstGeom prst="roundRect">
            <a:avLst>
              <a:gd name="adj" fmla="val 45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2A81EB48-8839-33F9-544D-8E432D307BD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2144935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480563"/>
            <a:ext cx="8537122" cy="407453"/>
          </a:xfrm>
        </p:spPr>
        <p:txBody>
          <a:bodyPr>
            <a:normAutofit/>
          </a:bodyPr>
          <a:lstStyle/>
          <a:p>
            <a:r>
              <a:rPr lang="en-US" dirty="0"/>
              <a:t>Rationale</a:t>
            </a:r>
            <a:endParaRPr lang="en-US" dirty="0">
              <a:solidFill>
                <a:schemeClr val="tx1"/>
              </a:solidFill>
            </a:endParaRPr>
          </a:p>
        </p:txBody>
      </p:sp>
      <p:sp>
        <p:nvSpPr>
          <p:cNvPr id="6" name="Slide Number Placeholder 5">
            <a:extLst>
              <a:ext uri="{FF2B5EF4-FFF2-40B4-BE49-F238E27FC236}">
                <a16:creationId xmlns:a16="http://schemas.microsoft.com/office/drawing/2014/main" id="{05BCEFE4-9E8F-01D0-AFAD-BE9E8C8EDC54}"/>
              </a:ext>
            </a:extLst>
          </p:cNvPr>
          <p:cNvSpPr>
            <a:spLocks noGrp="1"/>
          </p:cNvSpPr>
          <p:nvPr>
            <p:ph type="sldNum" sz="quarter" idx="4"/>
          </p:nvPr>
        </p:nvSpPr>
        <p:spPr/>
        <p:txBody>
          <a:bodyPr/>
          <a:lstStyle/>
          <a:p>
            <a:fld id="{4CD52F5A-F23C-D446-A233-54F38C79DABD}" type="slidenum">
              <a:rPr lang="en-US" smtClean="0"/>
              <a:pPr/>
              <a:t>49</a:t>
            </a:fld>
            <a:endParaRPr lang="en-US"/>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312964" y="868352"/>
            <a:ext cx="8537122"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92100" indent="-2000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92100" indent="-2000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92100" indent="-2000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92100" indent="-200025">
              <a:lnSpc>
                <a:spcPct val="100000"/>
              </a:lnSpc>
              <a:spcBef>
                <a:spcPts val="0"/>
              </a:spcBef>
              <a:spcAft>
                <a:spcPts val="300"/>
              </a:spcAft>
              <a:buSzPts val="1100"/>
              <a:buFont typeface="Arial" panose="020B0604020202020204" pitchFamily="34" charset="0"/>
              <a:buChar char="●"/>
            </a:pPr>
            <a:r>
              <a:rPr lang="en-US" sz="1050" dirty="0"/>
              <a:t>Because earthquakes are infrequent in Oregon and Washington, people may be unaware of the risk of an earthquake. </a:t>
            </a:r>
          </a:p>
          <a:p>
            <a:pPr marL="292100" indent="-200025">
              <a:lnSpc>
                <a:spcPct val="100000"/>
              </a:lnSpc>
              <a:spcBef>
                <a:spcPts val="0"/>
              </a:spcBef>
              <a:spcAft>
                <a:spcPts val="300"/>
              </a:spcAft>
              <a:buSzPts val="1100"/>
              <a:buFont typeface="Arial" panose="020B0604020202020204" pitchFamily="34" charset="0"/>
              <a:buChar char="●"/>
            </a:pPr>
            <a:r>
              <a:rPr lang="en-US" sz="1050" dirty="0"/>
              <a:t>The Family Engagement Letter has links for family members to learn more about earthquakes and protective actions. </a:t>
            </a:r>
          </a:p>
        </p:txBody>
      </p:sp>
      <p:sp>
        <p:nvSpPr>
          <p:cNvPr id="3" name="TextBox 2">
            <a:extLst>
              <a:ext uri="{FF2B5EF4-FFF2-40B4-BE49-F238E27FC236}">
                <a16:creationId xmlns:a16="http://schemas.microsoft.com/office/drawing/2014/main" id="{7091A689-D0DD-3969-98AD-24C3DFDCA3EB}"/>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306633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body" idx="1"/>
          </p:nvPr>
        </p:nvSpPr>
        <p:spPr>
          <a:xfrm>
            <a:off x="144560" y="922587"/>
            <a:ext cx="8706300" cy="3673200"/>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tx1"/>
              </a:buClr>
              <a:buSzPts val="1200"/>
              <a:buFont typeface="+mj-lt"/>
              <a:buAutoNum type="arabicPeriod" startAt="5"/>
            </a:pPr>
            <a:r>
              <a:rPr lang="en" sz="1200" u="sng">
                <a:solidFill>
                  <a:schemeClr val="hlink"/>
                </a:solidFill>
                <a:hlinkClick r:id="rId3" action="ppaction://hlinksldjump"/>
              </a:rPr>
              <a:t>SLIDE 15</a:t>
            </a:r>
            <a:r>
              <a:rPr lang="en" sz="1200">
                <a:solidFill>
                  <a:schemeClr val="dk1"/>
                </a:solidFill>
              </a:rPr>
              <a:t> - Tell students that two adjacent plates can move toward each other, which is called a convergent plate boundary. Have them model it with their hands.  </a:t>
            </a:r>
            <a:endParaRPr sz="1200">
              <a:solidFill>
                <a:schemeClr val="dk1"/>
              </a:solidFill>
            </a:endParaRPr>
          </a:p>
          <a:p>
            <a:pPr marL="685800" lvl="0" indent="-228600" algn="l" rtl="0">
              <a:spcBef>
                <a:spcPts val="0"/>
              </a:spcBef>
              <a:spcAft>
                <a:spcPts val="0"/>
              </a:spcAft>
              <a:buClr>
                <a:schemeClr val="tx1"/>
              </a:buClr>
              <a:buFont typeface="+mj-lt"/>
              <a:buAutoNum type="arabicPeriod" startAt="5"/>
            </a:pPr>
            <a:endParaRPr sz="1200">
              <a:solidFill>
                <a:schemeClr val="dk1"/>
              </a:solidFill>
            </a:endParaRPr>
          </a:p>
          <a:p>
            <a:pPr marL="457200" lvl="0" indent="-304800" algn="l" rtl="0">
              <a:spcBef>
                <a:spcPts val="0"/>
              </a:spcBef>
              <a:spcAft>
                <a:spcPts val="0"/>
              </a:spcAft>
              <a:buClr>
                <a:schemeClr val="tx1"/>
              </a:buClr>
              <a:buSzPts val="1200"/>
              <a:buFont typeface="+mj-lt"/>
              <a:buAutoNum type="arabicPeriod" startAt="5"/>
            </a:pPr>
            <a:r>
              <a:rPr lang="en" sz="1200" u="sng">
                <a:solidFill>
                  <a:schemeClr val="hlink"/>
                </a:solidFill>
                <a:hlinkClick r:id="rId4" action="ppaction://hlinksldjump"/>
              </a:rPr>
              <a:t>SLIDE 16</a:t>
            </a:r>
            <a:r>
              <a:rPr lang="en" sz="1200">
                <a:solidFill>
                  <a:schemeClr val="dk1"/>
                </a:solidFill>
              </a:rPr>
              <a:t> - You could skip this slide if desired, as it’s not necessary to understanding the most common causes of earthquakes on the West Coast of the U.S. Sometimes plates move away from each other. This is called a divergent plate boundary. Have students model the plate motions with their hands. </a:t>
            </a:r>
            <a:endParaRPr sz="1200">
              <a:solidFill>
                <a:schemeClr val="dk1"/>
              </a:solidFill>
            </a:endParaRPr>
          </a:p>
          <a:p>
            <a:pPr marL="1143000" lvl="0" indent="-228600" algn="l" rtl="0">
              <a:spcBef>
                <a:spcPts val="0"/>
              </a:spcBef>
              <a:spcAft>
                <a:spcPts val="0"/>
              </a:spcAft>
              <a:buClr>
                <a:schemeClr val="tx1"/>
              </a:buClr>
              <a:buFont typeface="+mj-lt"/>
              <a:buAutoNum type="arabicPeriod" startAt="5"/>
            </a:pPr>
            <a:endParaRPr sz="1200">
              <a:solidFill>
                <a:schemeClr val="dk1"/>
              </a:solidFill>
            </a:endParaRPr>
          </a:p>
          <a:p>
            <a:pPr marL="457200" lvl="0" indent="-304800" algn="l" rtl="0">
              <a:spcBef>
                <a:spcPts val="0"/>
              </a:spcBef>
              <a:spcAft>
                <a:spcPts val="0"/>
              </a:spcAft>
              <a:buClr>
                <a:schemeClr val="tx1"/>
              </a:buClr>
              <a:buSzPts val="1200"/>
              <a:buFont typeface="+mj-lt"/>
              <a:buAutoNum type="arabicPeriod" startAt="5"/>
            </a:pPr>
            <a:r>
              <a:rPr lang="en" sz="1200" u="sng">
                <a:solidFill>
                  <a:schemeClr val="hlink"/>
                </a:solidFill>
                <a:hlinkClick r:id="rId5" action="ppaction://hlinksldjump"/>
              </a:rPr>
              <a:t>SLIDE 17</a:t>
            </a:r>
            <a:r>
              <a:rPr lang="en" sz="1200">
                <a:solidFill>
                  <a:schemeClr val="dk1"/>
                </a:solidFill>
                <a:hlinkClick r:id="rId5" action="ppaction://hlinksldjump"/>
              </a:rPr>
              <a:t> </a:t>
            </a:r>
            <a:r>
              <a:rPr lang="en" sz="1200">
                <a:solidFill>
                  <a:schemeClr val="dk1"/>
                </a:solidFill>
              </a:rPr>
              <a:t>- Tell students that two adjacent plates can slide past each other, which is called a transform plate boundary. Have them model this motion with their hands. Point out the offset land in the picture. </a:t>
            </a:r>
            <a:endParaRPr sz="1200">
              <a:solidFill>
                <a:schemeClr val="dk1"/>
              </a:solidFill>
            </a:endParaRPr>
          </a:p>
          <a:p>
            <a:pPr marL="1143000" lvl="0" indent="-228600" algn="l" rtl="0">
              <a:spcBef>
                <a:spcPts val="0"/>
              </a:spcBef>
              <a:spcAft>
                <a:spcPts val="0"/>
              </a:spcAft>
              <a:buClr>
                <a:schemeClr val="tx1"/>
              </a:buClr>
              <a:buFont typeface="+mj-lt"/>
              <a:buAutoNum type="arabicPeriod" startAt="5"/>
            </a:pPr>
            <a:endParaRPr sz="1200">
              <a:solidFill>
                <a:schemeClr val="dk1"/>
              </a:solidFill>
            </a:endParaRPr>
          </a:p>
          <a:p>
            <a:pPr marL="457200" lvl="0" indent="-304800" algn="l" rtl="0">
              <a:spcBef>
                <a:spcPts val="0"/>
              </a:spcBef>
              <a:spcAft>
                <a:spcPts val="0"/>
              </a:spcAft>
              <a:buClr>
                <a:schemeClr val="tx1"/>
              </a:buClr>
              <a:buSzPts val="1200"/>
              <a:buFont typeface="+mj-lt"/>
              <a:buAutoNum type="arabicPeriod" startAt="5"/>
            </a:pPr>
            <a:r>
              <a:rPr lang="en" sz="1200" u="sng">
                <a:solidFill>
                  <a:schemeClr val="hlink"/>
                </a:solidFill>
                <a:hlinkClick r:id="rId6" action="ppaction://hlinksldjump"/>
              </a:rPr>
              <a:t>SLIDE 18</a:t>
            </a:r>
            <a:r>
              <a:rPr lang="en" sz="1200">
                <a:hlinkClick r:id="rId6" action="ppaction://hlinksldjump"/>
              </a:rPr>
              <a:t> </a:t>
            </a:r>
            <a:r>
              <a:rPr lang="en" sz="1200"/>
              <a:t>- Ask students to point out where they live on the map. Ask them what kind of plate boundary is nearby. Students in California will note that they live near a transform </a:t>
            </a:r>
            <a:r>
              <a:rPr lang="en" sz="1200">
                <a:solidFill>
                  <a:schemeClr val="dk1"/>
                </a:solidFill>
              </a:rPr>
              <a:t>plate</a:t>
            </a:r>
            <a:r>
              <a:rPr lang="en" sz="1200"/>
              <a:t> boundary, where the North American and Pacific Plates slide past each other. Students in Northern California will see they live near a subduction zone, which is a convergent </a:t>
            </a:r>
            <a:r>
              <a:rPr lang="en" sz="1200">
                <a:solidFill>
                  <a:schemeClr val="dk1"/>
                </a:solidFill>
              </a:rPr>
              <a:t>plate</a:t>
            </a:r>
            <a:r>
              <a:rPr lang="en" sz="1200"/>
              <a:t>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sz="1200"/>
          </a:p>
          <a:p>
            <a:pPr marL="457200" lvl="0" indent="0" algn="l" rtl="0">
              <a:spcBef>
                <a:spcPts val="0"/>
              </a:spcBef>
              <a:spcAft>
                <a:spcPts val="0"/>
              </a:spcAft>
              <a:buNone/>
            </a:pPr>
            <a:endParaRPr sz="1200"/>
          </a:p>
        </p:txBody>
      </p:sp>
      <p:sp>
        <p:nvSpPr>
          <p:cNvPr id="77" name="Google Shape;77;p14"/>
          <p:cNvSpPr txBox="1"/>
          <p:nvPr/>
        </p:nvSpPr>
        <p:spPr>
          <a:xfrm>
            <a:off x="107714" y="438036"/>
            <a:ext cx="8775300" cy="5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2</a:t>
            </a:r>
            <a:endParaRPr sz="1800" b="1" i="1"/>
          </a:p>
        </p:txBody>
      </p:sp>
      <p:sp>
        <p:nvSpPr>
          <p:cNvPr id="3" name="Slide Number Placeholder 5">
            <a:extLst>
              <a:ext uri="{FF2B5EF4-FFF2-40B4-BE49-F238E27FC236}">
                <a16:creationId xmlns:a16="http://schemas.microsoft.com/office/drawing/2014/main" id="{71D3A7F2-A6FD-ACD8-720E-335A575442F9}"/>
              </a:ext>
            </a:extLst>
          </p:cNvPr>
          <p:cNvSpPr txBox="1">
            <a:spLocks/>
          </p:cNvSpPr>
          <p:nvPr/>
        </p:nvSpPr>
        <p:spPr>
          <a:xfrm>
            <a:off x="7086598"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
        <p:nvSpPr>
          <p:cNvPr id="2" name="TextBox 1">
            <a:extLst>
              <a:ext uri="{FF2B5EF4-FFF2-40B4-BE49-F238E27FC236}">
                <a16:creationId xmlns:a16="http://schemas.microsoft.com/office/drawing/2014/main" id="{6BD62496-4D15-6A9F-2541-EB5EBE004F54}"/>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58"/>
        <p:cNvGrpSpPr/>
        <p:nvPr/>
      </p:nvGrpSpPr>
      <p:grpSpPr>
        <a:xfrm>
          <a:off x="0" y="0"/>
          <a:ext cx="0" cy="0"/>
          <a:chOff x="0" y="0"/>
          <a:chExt cx="0" cy="0"/>
        </a:xfrm>
      </p:grpSpPr>
      <p:sp>
        <p:nvSpPr>
          <p:cNvPr id="559" name="Google Shape;559;p55"/>
          <p:cNvSpPr txBox="1">
            <a:spLocks noGrp="1"/>
          </p:cNvSpPr>
          <p:nvPr>
            <p:ph type="title"/>
          </p:nvPr>
        </p:nvSpPr>
        <p:spPr>
          <a:xfrm>
            <a:off x="120917" y="452753"/>
            <a:ext cx="6556800" cy="572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1"/>
                </a:solidFill>
              </a:rPr>
              <a:t>Additional Resources</a:t>
            </a:r>
            <a:endParaRPr b="1">
              <a:solidFill>
                <a:schemeClr val="dk1"/>
              </a:solidFill>
            </a:endParaRPr>
          </a:p>
        </p:txBody>
      </p:sp>
      <p:sp>
        <p:nvSpPr>
          <p:cNvPr id="560" name="Google Shape;560;p55"/>
          <p:cNvSpPr txBox="1">
            <a:spLocks noGrp="1" noChangeAspect="1"/>
          </p:cNvSpPr>
          <p:nvPr>
            <p:ph type="body" idx="1"/>
          </p:nvPr>
        </p:nvSpPr>
        <p:spPr>
          <a:xfrm>
            <a:off x="398301" y="1287104"/>
            <a:ext cx="6550885" cy="3125383"/>
          </a:xfrm>
          <a:prstGeom prst="rect">
            <a:avLst/>
          </a:prstGeom>
          <a:ln w="9525" cap="flat" cmpd="sng">
            <a:noFill/>
            <a:prstDash val="solid"/>
            <a:round/>
            <a:headEnd type="none" w="sm" len="sm"/>
            <a:tailEnd type="none" w="sm" len="sm"/>
          </a:ln>
          <a:effectLst/>
        </p:spPr>
        <p:txBody>
          <a:bodyPr spcFirstLastPara="1" vert="horz" wrap="square" lIns="91425" tIns="91425" rIns="91425" bIns="91425" rtlCol="0" anchor="t" anchorCtr="0">
            <a:noAutofit/>
          </a:bodyPr>
          <a:lstStyle/>
          <a:p>
            <a:pPr marL="0" indent="0">
              <a:buClr>
                <a:schemeClr val="dk1"/>
              </a:buClr>
              <a:buSzPts val="1100"/>
              <a:buNone/>
            </a:pPr>
            <a:r>
              <a:rPr lang="en" u="sng" err="1">
                <a:solidFill>
                  <a:schemeClr val="hlink"/>
                </a:solidFill>
              </a:rPr>
              <a:t>ShakeAlert</a:t>
            </a:r>
            <a:r>
              <a:rPr lang="en" baseline="30000">
                <a:solidFill>
                  <a:schemeClr val="hlink"/>
                </a:solidFill>
                <a:uFill>
                  <a:noFill/>
                </a:uFill>
              </a:rPr>
              <a:t>®</a:t>
            </a:r>
            <a:r>
              <a:rPr lang="en" u="sng">
                <a:solidFill>
                  <a:schemeClr val="hlink"/>
                </a:solidFill>
              </a:rPr>
              <a:t> Earthquake Early Warning System </a:t>
            </a:r>
            <a:r>
              <a:rPr lang="en" u="sng">
                <a:solidFill>
                  <a:schemeClr val="hlink"/>
                </a:solidFill>
                <a:hlinkClick r:id="rId3">
                  <a:extLst>
                    <a:ext uri="{A12FA001-AC4F-418D-AE19-62706E023703}">
                      <ahyp:hlinkClr xmlns:ahyp="http://schemas.microsoft.com/office/drawing/2018/hyperlinkcolor" val="tx"/>
                    </a:ext>
                  </a:extLst>
                </a:hlinkClick>
              </a:rPr>
              <a:t>Education and Training Materials</a:t>
            </a:r>
            <a:endParaRPr lang="en-US">
              <a:solidFill>
                <a:schemeClr val="hlink"/>
              </a:solidFill>
              <a:cs typeface="Arial"/>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Great ShakeOut Lessons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Earthquake Country Alliance and Shake Out Documents in Many Languages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EarthScope Consortium Education Resources </a:t>
            </a:r>
            <a:endParaRPr/>
          </a:p>
          <a:p>
            <a:pPr marL="0" lvl="0" indent="0" algn="l" rtl="0">
              <a:spcBef>
                <a:spcPts val="0"/>
              </a:spcBef>
              <a:spcAft>
                <a:spcPts val="0"/>
              </a:spcAft>
              <a:buNone/>
            </a:pPr>
            <a:endParaRPr/>
          </a:p>
          <a:p>
            <a:pPr marL="0" lvl="0" indent="0" algn="l" rtl="0">
              <a:spcBef>
                <a:spcPts val="0"/>
              </a:spcBef>
              <a:spcAft>
                <a:spcPts val="0"/>
              </a:spcAft>
              <a:buNone/>
            </a:pPr>
            <a:endParaRPr lang="en" u="sng">
              <a:solidFill>
                <a:schemeClr val="hlink"/>
              </a:solidFill>
              <a:cs typeface="Arial"/>
            </a:endParaRPr>
          </a:p>
          <a:p>
            <a:pPr marL="0" lvl="0" indent="0" algn="l" rtl="0">
              <a:spcBef>
                <a:spcPts val="0"/>
              </a:spcBef>
              <a:spcAft>
                <a:spcPts val="0"/>
              </a:spcAft>
              <a:buNone/>
            </a:pPr>
            <a:endParaRPr/>
          </a:p>
        </p:txBody>
      </p:sp>
      <p:sp>
        <p:nvSpPr>
          <p:cNvPr id="2" name="Slide Number Placeholder 5">
            <a:extLst>
              <a:ext uri="{FF2B5EF4-FFF2-40B4-BE49-F238E27FC236}">
                <a16:creationId xmlns:a16="http://schemas.microsoft.com/office/drawing/2014/main" id="{83973F60-C2FD-5206-D998-F4A76480887E}"/>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sp>
        <p:nvSpPr>
          <p:cNvPr id="3" name="TextBox 2">
            <a:extLst>
              <a:ext uri="{FF2B5EF4-FFF2-40B4-BE49-F238E27FC236}">
                <a16:creationId xmlns:a16="http://schemas.microsoft.com/office/drawing/2014/main" id="{80E4B1BB-7A2C-B9E4-305C-2D80F4459135}"/>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2"/>
        <p:cNvGrpSpPr/>
        <p:nvPr/>
      </p:nvGrpSpPr>
      <p:grpSpPr>
        <a:xfrm>
          <a:off x="0" y="0"/>
          <a:ext cx="0" cy="0"/>
          <a:chOff x="0" y="0"/>
          <a:chExt cx="0" cy="0"/>
        </a:xfrm>
      </p:grpSpPr>
      <p:sp>
        <p:nvSpPr>
          <p:cNvPr id="83" name="Google Shape;83;p15"/>
          <p:cNvSpPr txBox="1">
            <a:spLocks noGrp="1"/>
          </p:cNvSpPr>
          <p:nvPr>
            <p:ph type="body" idx="1"/>
          </p:nvPr>
        </p:nvSpPr>
        <p:spPr>
          <a:xfrm>
            <a:off x="148790" y="919009"/>
            <a:ext cx="8690784" cy="3741225"/>
          </a:xfrm>
          <a:prstGeom prst="rect">
            <a:avLst/>
          </a:prstGeom>
          <a:ln>
            <a:noFill/>
          </a:ln>
        </p:spPr>
        <p:txBody>
          <a:bodyPr spcFirstLastPara="1" wrap="square" lIns="228600" tIns="91425" rIns="91425" bIns="91425" anchor="t" anchorCtr="0">
            <a:noAutofit/>
          </a:bodyPr>
          <a:lstStyle/>
          <a:p>
            <a:pPr marL="292100" lvl="0" indent="-282575" algn="l" rtl="0">
              <a:spcBef>
                <a:spcPts val="0"/>
              </a:spcBef>
              <a:spcAft>
                <a:spcPts val="0"/>
              </a:spcAft>
              <a:buClr>
                <a:schemeClr val="tx1"/>
              </a:buClr>
              <a:buSzPts val="1200"/>
              <a:buFont typeface="+mj-lt"/>
              <a:buAutoNum type="arabicPeriod" startAt="9"/>
            </a:pPr>
            <a:r>
              <a:rPr lang="en" sz="1200" u="sng" dirty="0">
                <a:solidFill>
                  <a:schemeClr val="hlink"/>
                </a:solidFill>
                <a:hlinkClick r:id="rId3" action="ppaction://hlinksldjump"/>
              </a:rPr>
              <a:t>SLIDE 19</a:t>
            </a:r>
            <a:r>
              <a:rPr lang="en" sz="1200" dirty="0">
                <a:solidFill>
                  <a:schemeClr val="dk1"/>
                </a:solidFill>
                <a:hlinkClick r:id="rId3" action="ppaction://hlinksldjump"/>
              </a:rPr>
              <a:t> </a:t>
            </a:r>
            <a:r>
              <a:rPr lang="en" sz="1200" dirty="0">
                <a:solidFill>
                  <a:schemeClr val="dk1"/>
                </a:solidFill>
              </a:rPr>
              <a:t>- Tell students that the movement of tectonic plates causes faults (cracks) to form up to hundreds of miles away from the boundary. We can demonstrate faults formed at a convergent boundary due to subduction using an Oreo</a:t>
            </a:r>
            <a:r>
              <a:rPr lang="en" sz="1200" baseline="30000" dirty="0">
                <a:solidFill>
                  <a:schemeClr val="dk1"/>
                </a:solidFill>
              </a:rPr>
              <a:t>Ⓡ</a:t>
            </a:r>
            <a:r>
              <a:rPr lang="en" sz="1200" dirty="0">
                <a:solidFill>
                  <a:schemeClr val="dk1"/>
                </a:solidFill>
              </a:rPr>
              <a:t> cookie and graham cracker (or just an Oreo by splitting the side without frosting and using both halves in the mode). Play the convergent plate boundary Oreo video. Ask students to observe the video, and to describe why faults are created. </a:t>
            </a:r>
            <a:endParaRPr sz="1200" dirty="0">
              <a:solidFill>
                <a:schemeClr val="dk1"/>
              </a:solidFill>
            </a:endParaRPr>
          </a:p>
          <a:p>
            <a:pPr marL="292100" lvl="0" indent="-282575" algn="l" rtl="0">
              <a:spcBef>
                <a:spcPts val="0"/>
              </a:spcBef>
              <a:spcAft>
                <a:spcPts val="0"/>
              </a:spcAft>
              <a:buClr>
                <a:schemeClr val="tx1"/>
              </a:buClr>
              <a:buFont typeface="+mj-lt"/>
              <a:buAutoNum type="arabicPeriod" startAt="9"/>
            </a:pPr>
            <a:endParaRPr sz="1200" dirty="0">
              <a:solidFill>
                <a:schemeClr val="dk1"/>
              </a:solidFill>
            </a:endParaRPr>
          </a:p>
          <a:p>
            <a:pPr marL="749300" lvl="2" indent="-282575">
              <a:buClr>
                <a:schemeClr val="tx1"/>
              </a:buClr>
              <a:buFont typeface="Courier New" panose="02070309020205020404" pitchFamily="49" charset="0"/>
              <a:buChar char="o"/>
            </a:pPr>
            <a:r>
              <a:rPr lang="en" sz="1200" dirty="0">
                <a:solidFill>
                  <a:schemeClr val="dk1"/>
                </a:solidFill>
              </a:rPr>
              <a:t>We can model faults formed at a transform plate boundary using a Milky Way</a:t>
            </a:r>
            <a:r>
              <a:rPr lang="en" sz="1200" baseline="30000" dirty="0">
                <a:solidFill>
                  <a:schemeClr val="dk1"/>
                </a:solidFill>
              </a:rPr>
              <a:t>Ⓡ</a:t>
            </a:r>
            <a:r>
              <a:rPr lang="en" sz="1200" dirty="0">
                <a:solidFill>
                  <a:schemeClr val="dk1"/>
                </a:solidFill>
              </a:rPr>
              <a:t> candy bar. Play the transform boundary video to students. If you’d like, you can provide fun-size Milky Way bars and ask students to model the formation of cracks with you. Ask students to observe the video, and to describe why the faults are created as tectonic plates move.</a:t>
            </a:r>
            <a:endParaRPr sz="1200" dirty="0">
              <a:solidFill>
                <a:schemeClr val="dk1"/>
              </a:solidFill>
            </a:endParaRPr>
          </a:p>
          <a:p>
            <a:pPr marL="292100" lvl="0" indent="-282575" algn="l" rtl="0">
              <a:spcBef>
                <a:spcPts val="0"/>
              </a:spcBef>
              <a:spcAft>
                <a:spcPts val="0"/>
              </a:spcAft>
              <a:buClr>
                <a:schemeClr val="tx1"/>
              </a:buClr>
              <a:buFont typeface="+mj-lt"/>
              <a:buAutoNum type="arabicPeriod" startAt="9"/>
            </a:pPr>
            <a:endParaRPr dirty="0"/>
          </a:p>
          <a:p>
            <a:pPr marL="292100" lvl="0" indent="-282575" algn="l" rtl="0">
              <a:spcBef>
                <a:spcPts val="0"/>
              </a:spcBef>
              <a:spcAft>
                <a:spcPts val="0"/>
              </a:spcAft>
              <a:buClr>
                <a:schemeClr val="tx1"/>
              </a:buClr>
              <a:buSzPts val="1200"/>
              <a:buFont typeface="+mj-lt"/>
              <a:buAutoNum type="arabicPeriod" startAt="10"/>
            </a:pPr>
            <a:r>
              <a:rPr lang="en" sz="1200" u="sng" dirty="0">
                <a:solidFill>
                  <a:schemeClr val="hlink"/>
                </a:solidFill>
                <a:hlinkClick r:id="rId4" action="ppaction://hlinksldjump"/>
              </a:rPr>
              <a:t>SLIDE 20</a:t>
            </a:r>
            <a:r>
              <a:rPr lang="en" sz="1200" dirty="0">
                <a:solidFill>
                  <a:schemeClr val="dk1"/>
                </a:solidFill>
                <a:hlinkClick r:id="rId4" action="ppaction://hlinksldjump"/>
              </a:rPr>
              <a:t> </a:t>
            </a:r>
            <a:r>
              <a:rPr lang="en" sz="1200" dirty="0">
                <a:solidFill>
                  <a:schemeClr val="dk1"/>
                </a:solidFill>
              </a:rPr>
              <a:t>- This slide is hidden in the final lesson because the continental-continental convergent boundary does not occur in Washington, Oregon and California. If you live near the Salton Trough in Southern California, you may want to show the divergent boundary video. </a:t>
            </a:r>
            <a:endParaRPr sz="1200" dirty="0">
              <a:solidFill>
                <a:schemeClr val="dk1"/>
              </a:solidFill>
            </a:endParaRPr>
          </a:p>
          <a:p>
            <a:pPr marL="292100" lvl="0" indent="-282575" algn="l" rtl="0">
              <a:spcBef>
                <a:spcPts val="0"/>
              </a:spcBef>
              <a:spcAft>
                <a:spcPts val="0"/>
              </a:spcAft>
              <a:buClr>
                <a:schemeClr val="tx1"/>
              </a:buClr>
              <a:buFont typeface="+mj-lt"/>
              <a:buAutoNum type="arabicPeriod" startAt="10"/>
            </a:pPr>
            <a:endParaRPr sz="1100" dirty="0">
              <a:solidFill>
                <a:schemeClr val="dk1"/>
              </a:solidFill>
            </a:endParaRPr>
          </a:p>
          <a:p>
            <a:pPr marL="292100" lvl="0" indent="-282575" algn="l" rtl="0">
              <a:spcBef>
                <a:spcPts val="0"/>
              </a:spcBef>
              <a:spcAft>
                <a:spcPts val="0"/>
              </a:spcAft>
              <a:buClr>
                <a:schemeClr val="tx1"/>
              </a:buClr>
              <a:buSzPts val="1200"/>
              <a:buFont typeface="+mj-lt"/>
              <a:buAutoNum type="arabicPeriod" startAt="10"/>
            </a:pPr>
            <a:r>
              <a:rPr lang="en" sz="1200" u="sng" dirty="0">
                <a:solidFill>
                  <a:schemeClr val="hlink"/>
                </a:solidFill>
                <a:hlinkClick r:id="rId5" action="ppaction://hlinksldjump"/>
              </a:rPr>
              <a:t>SLIDE 21</a:t>
            </a:r>
            <a:r>
              <a:rPr lang="en" sz="1200" dirty="0">
                <a:solidFill>
                  <a:schemeClr val="dk1"/>
                </a:solidFill>
                <a:hlinkClick r:id="rId5" action="ppaction://hlinksldjump"/>
              </a:rPr>
              <a:t> </a:t>
            </a:r>
            <a:r>
              <a:rPr lang="en" sz="1200" dirty="0">
                <a:solidFill>
                  <a:schemeClr val="dk1"/>
                </a:solidFill>
              </a:rPr>
              <a:t>- Remind students that the Oreo modeled subduction in the Pacific Northwest, whereas the Milky Way modeled a transform plate boundary like the one in California.  </a:t>
            </a:r>
            <a:endParaRPr sz="1200" dirty="0">
              <a:solidFill>
                <a:schemeClr val="dk1"/>
              </a:solidFill>
            </a:endParaRPr>
          </a:p>
          <a:p>
            <a:pPr marL="292100" lvl="0" indent="-282575" algn="l" rtl="0">
              <a:spcBef>
                <a:spcPts val="0"/>
              </a:spcBef>
              <a:spcAft>
                <a:spcPts val="0"/>
              </a:spcAft>
              <a:buClr>
                <a:schemeClr val="tx1"/>
              </a:buClr>
              <a:buFont typeface="+mj-lt"/>
              <a:buAutoNum type="arabicPeriod" startAt="10"/>
            </a:pPr>
            <a:endParaRPr sz="1100" dirty="0">
              <a:solidFill>
                <a:schemeClr val="dk1"/>
              </a:solidFill>
            </a:endParaRPr>
          </a:p>
          <a:p>
            <a:pPr marL="292100" lvl="0" indent="-282575" algn="l" rtl="0">
              <a:spcBef>
                <a:spcPts val="0"/>
              </a:spcBef>
              <a:spcAft>
                <a:spcPts val="0"/>
              </a:spcAft>
              <a:buClr>
                <a:schemeClr val="tx1"/>
              </a:buClr>
              <a:buSzPts val="1200"/>
              <a:buFont typeface="+mj-lt"/>
              <a:buAutoNum type="arabicPeriod" startAt="10"/>
            </a:pPr>
            <a:r>
              <a:rPr lang="en" sz="1200" u="sng" dirty="0">
                <a:solidFill>
                  <a:schemeClr val="hlink"/>
                </a:solidFill>
                <a:hlinkClick r:id="rId6" action="ppaction://hlinksldjump"/>
              </a:rPr>
              <a:t>SLIDE 22</a:t>
            </a:r>
            <a:r>
              <a:rPr lang="en" sz="1200" dirty="0">
                <a:solidFill>
                  <a:schemeClr val="dk1"/>
                </a:solidFill>
                <a:hlinkClick r:id="rId6" action="ppaction://hlinksldjump"/>
              </a:rPr>
              <a:t> </a:t>
            </a:r>
            <a:r>
              <a:rPr lang="en" sz="1200" dirty="0">
                <a:solidFill>
                  <a:schemeClr val="dk1"/>
                </a:solidFill>
              </a:rPr>
              <a:t>- Faults are cracks in Earth’s surface created at and around tectonic plate boundaries as the brittle earth material is deformed. Remind students faults form at and around each kind of boundary. Tell students that the map on the right shows faults on the West Coast. Any color line indicates that there’s a fault. Remember that earthquakes can happen on any faults. Tell students that in the next slides, we’ll look more closely at faults near us. </a:t>
            </a:r>
            <a:endParaRPr sz="1200" dirty="0">
              <a:solidFill>
                <a:schemeClr val="dk1"/>
              </a:solidFill>
            </a:endParaRPr>
          </a:p>
        </p:txBody>
      </p:sp>
      <p:sp>
        <p:nvSpPr>
          <p:cNvPr id="84" name="Google Shape;84;p15"/>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3</a:t>
            </a:r>
            <a:endParaRPr sz="1800" b="1" i="1"/>
          </a:p>
        </p:txBody>
      </p:sp>
      <p:sp>
        <p:nvSpPr>
          <p:cNvPr id="2" name="Slide Number Placeholder 5">
            <a:extLst>
              <a:ext uri="{FF2B5EF4-FFF2-40B4-BE49-F238E27FC236}">
                <a16:creationId xmlns:a16="http://schemas.microsoft.com/office/drawing/2014/main" id="{9C34D2F6-8C99-9582-C489-C6433E3C78BD}"/>
              </a:ext>
            </a:extLst>
          </p:cNvPr>
          <p:cNvSpPr txBox="1">
            <a:spLocks/>
          </p:cNvSpPr>
          <p:nvPr/>
        </p:nvSpPr>
        <p:spPr>
          <a:xfrm>
            <a:off x="7086596" y="487560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
        <p:nvSpPr>
          <p:cNvPr id="3" name="TextBox 2">
            <a:extLst>
              <a:ext uri="{FF2B5EF4-FFF2-40B4-BE49-F238E27FC236}">
                <a16:creationId xmlns:a16="http://schemas.microsoft.com/office/drawing/2014/main" id="{17CAB613-B312-BC25-1692-E44CE91F6348}"/>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body" idx="1"/>
          </p:nvPr>
        </p:nvSpPr>
        <p:spPr>
          <a:xfrm>
            <a:off x="101149" y="920375"/>
            <a:ext cx="8841250" cy="37437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indent="-304800">
              <a:buClr>
                <a:schemeClr val="tx1"/>
              </a:buClr>
              <a:buSzPts val="1200"/>
              <a:buFont typeface="+mj-lt"/>
              <a:buAutoNum type="arabicPeriod" startAt="13"/>
            </a:pPr>
            <a:r>
              <a:rPr lang="en-US" sz="1200" b="0" i="0" u="sng" strike="noStrike" dirty="0">
                <a:solidFill>
                  <a:srgbClr val="0563C1"/>
                </a:solidFill>
                <a:effectLst/>
                <a:latin typeface="Arial" panose="020B0604020202020204" pitchFamily="34" charset="0"/>
                <a:hlinkClick r:id="rId3" action="ppaction://hlinksldjump"/>
              </a:rPr>
              <a:t>SLIDE 23</a:t>
            </a:r>
            <a:r>
              <a:rPr lang="en-US" sz="1200" b="0" i="0" u="none" strike="noStrike" dirty="0">
                <a:solidFill>
                  <a:srgbClr val="000000"/>
                </a:solidFill>
                <a:effectLst/>
                <a:latin typeface="Arial" panose="020B0604020202020204" pitchFamily="34" charset="0"/>
                <a:hlinkClick r:id="rId3" action="ppaction://hlinksldjump"/>
              </a:rPr>
              <a:t> </a:t>
            </a:r>
            <a:r>
              <a:rPr lang="en-US" sz="1200" b="0" i="0" u="none" strike="noStrike" dirty="0">
                <a:solidFill>
                  <a:srgbClr val="000000"/>
                </a:solidFill>
                <a:effectLst/>
                <a:latin typeface="Arial" panose="020B0604020202020204" pitchFamily="34" charset="0"/>
              </a:rPr>
              <a:t>&amp; </a:t>
            </a:r>
            <a:r>
              <a:rPr lang="en-US" sz="1200" b="0" i="0" u="sng" strike="noStrike" dirty="0">
                <a:solidFill>
                  <a:srgbClr val="0563C1"/>
                </a:solidFill>
                <a:effectLst/>
                <a:latin typeface="Arial" panose="020B0604020202020204" pitchFamily="34" charset="0"/>
                <a:hlinkClick r:id="rId4" action="ppaction://hlinksldjump"/>
              </a:rPr>
              <a:t>24</a:t>
            </a:r>
            <a:r>
              <a:rPr lang="en-US" sz="1200" b="0" i="0" u="none" strike="noStrike" dirty="0">
                <a:solidFill>
                  <a:srgbClr val="000000"/>
                </a:solidFill>
                <a:effectLst/>
                <a:latin typeface="Arial" panose="020B0604020202020204" pitchFamily="34" charset="0"/>
                <a:hlinkClick r:id="rId4" action="ppaction://hlinksldjump"/>
              </a:rPr>
              <a:t> </a:t>
            </a:r>
            <a:r>
              <a:rPr lang="en-US" sz="1200" b="0" i="0" u="none" strike="noStrike" dirty="0">
                <a:solidFill>
                  <a:srgbClr val="000000"/>
                </a:solidFill>
                <a:effectLst/>
                <a:latin typeface="Arial" panose="020B0604020202020204" pitchFamily="34" charset="0"/>
              </a:rPr>
              <a:t>- These slides show faults in Washington. Ask a student volunteer to point to the area on the map where they live. Slide 24 zooms in on faults in Northwest Washington. It shows a fault scarp, which is evidence of a fault going across the sound end of Bainbridge Island. Lidar stands for </a:t>
            </a:r>
            <a:r>
              <a:rPr lang="en-US" sz="1200" b="1" i="0" u="none" strike="noStrike" dirty="0">
                <a:solidFill>
                  <a:srgbClr val="000000"/>
                </a:solidFill>
                <a:effectLst/>
                <a:latin typeface="Arial" panose="020B0604020202020204" pitchFamily="34" charset="0"/>
              </a:rPr>
              <a:t>L</a:t>
            </a:r>
            <a:r>
              <a:rPr lang="en-US" sz="1200" b="0" i="0" u="none" strike="noStrike" dirty="0">
                <a:solidFill>
                  <a:srgbClr val="000000"/>
                </a:solidFill>
                <a:effectLst/>
                <a:latin typeface="Arial" panose="020B0604020202020204" pitchFamily="34" charset="0"/>
              </a:rPr>
              <a:t>ight </a:t>
            </a:r>
            <a:r>
              <a:rPr lang="en-US" sz="1200" b="1" i="0" u="none" strike="noStrike" dirty="0">
                <a:solidFill>
                  <a:srgbClr val="000000"/>
                </a:solidFill>
                <a:effectLst/>
                <a:latin typeface="Arial" panose="020B0604020202020204" pitchFamily="34" charset="0"/>
              </a:rPr>
              <a:t>d</a:t>
            </a:r>
            <a:r>
              <a:rPr lang="en-US" sz="1200" b="0" i="0" u="none" strike="noStrike" dirty="0">
                <a:solidFill>
                  <a:srgbClr val="000000"/>
                </a:solidFill>
                <a:effectLst/>
                <a:latin typeface="Arial" panose="020B0604020202020204" pitchFamily="34" charset="0"/>
              </a:rPr>
              <a:t>etection </a:t>
            </a:r>
            <a:r>
              <a:rPr lang="en-US" sz="1200" b="1" i="0" u="none" strike="noStrike" dirty="0">
                <a:solidFill>
                  <a:srgbClr val="000000"/>
                </a:solidFill>
                <a:effectLst/>
                <a:latin typeface="Arial" panose="020B0604020202020204" pitchFamily="34" charset="0"/>
              </a:rPr>
              <a:t>a</a:t>
            </a:r>
            <a:r>
              <a:rPr lang="en-US" sz="1200" b="0" i="0" u="none" strike="noStrike" dirty="0">
                <a:solidFill>
                  <a:srgbClr val="000000"/>
                </a:solidFill>
                <a:effectLst/>
                <a:latin typeface="Arial" panose="020B0604020202020204" pitchFamily="34" charset="0"/>
              </a:rPr>
              <a:t>nd </a:t>
            </a:r>
            <a:r>
              <a:rPr lang="en-US" sz="1200" b="1" i="0" u="none" strike="noStrike" dirty="0">
                <a:solidFill>
                  <a:srgbClr val="000000"/>
                </a:solidFill>
                <a:effectLst/>
                <a:latin typeface="Arial" panose="020B0604020202020204" pitchFamily="34" charset="0"/>
              </a:rPr>
              <a:t>r</a:t>
            </a:r>
            <a:r>
              <a:rPr lang="en-US" sz="1200" b="0" i="0" u="none" strike="noStrike" dirty="0">
                <a:solidFill>
                  <a:srgbClr val="000000"/>
                </a:solidFill>
                <a:effectLst/>
                <a:latin typeface="Arial" panose="020B0604020202020204" pitchFamily="34" charset="0"/>
              </a:rPr>
              <a:t>anging, and is a remote sensing tool that uses lasers to create models of the Earth’s topography. </a:t>
            </a:r>
          </a:p>
          <a:p>
            <a:pPr indent="-304800">
              <a:buClr>
                <a:schemeClr val="tx1"/>
              </a:buClr>
              <a:buSzPts val="1200"/>
              <a:buFont typeface="+mj-lt"/>
              <a:buAutoNum type="arabicPeriod" startAt="13"/>
            </a:pPr>
            <a:endParaRPr lang="en-US" sz="1200" b="0" i="0" u="none" strike="noStrike" dirty="0">
              <a:solidFill>
                <a:srgbClr val="000000"/>
              </a:solidFill>
              <a:effectLst/>
              <a:latin typeface="Arial" panose="020B0604020202020204" pitchFamily="34" charset="0"/>
            </a:endParaRPr>
          </a:p>
          <a:p>
            <a:pPr indent="-304800" rtl="0" fontAlgn="base">
              <a:spcBef>
                <a:spcPts val="0"/>
              </a:spcBef>
              <a:spcAft>
                <a:spcPts val="0"/>
              </a:spcAft>
              <a:buClr>
                <a:schemeClr val="tx1"/>
              </a:buClr>
              <a:buFont typeface="+mj-lt"/>
              <a:buAutoNum type="arabicPeriod" startAt="14"/>
            </a:pPr>
            <a:r>
              <a:rPr lang="en-US" sz="1200" b="0" i="0" u="sng" strike="noStrike" dirty="0">
                <a:solidFill>
                  <a:srgbClr val="0563C1"/>
                </a:solidFill>
                <a:effectLst/>
                <a:latin typeface="Arial" panose="020B0604020202020204" pitchFamily="34" charset="0"/>
                <a:hlinkClick r:id="rId5" action="ppaction://hlinksldjump"/>
              </a:rPr>
              <a:t>SLIDE 25</a:t>
            </a:r>
            <a:r>
              <a:rPr lang="en-US" sz="1200" b="0" i="0" u="none" strike="noStrike" dirty="0">
                <a:solidFill>
                  <a:srgbClr val="000000"/>
                </a:solidFill>
                <a:effectLst/>
                <a:latin typeface="Arial" panose="020B0604020202020204" pitchFamily="34" charset="0"/>
                <a:hlinkClick r:id="rId5" action="ppaction://hlinksldjump"/>
              </a:rPr>
              <a:t> </a:t>
            </a:r>
            <a:r>
              <a:rPr lang="en-US" sz="1200" b="0" i="0" u="none" strike="noStrike" dirty="0">
                <a:solidFill>
                  <a:srgbClr val="000000"/>
                </a:solidFill>
                <a:effectLst/>
                <a:latin typeface="Arial" panose="020B0604020202020204" pitchFamily="34" charset="0"/>
              </a:rPr>
              <a:t>&amp; </a:t>
            </a:r>
            <a:r>
              <a:rPr lang="en-US" sz="1200" b="0" i="0" u="sng" strike="noStrike" dirty="0">
                <a:solidFill>
                  <a:srgbClr val="0563C1"/>
                </a:solidFill>
                <a:effectLst/>
                <a:latin typeface="Arial" panose="020B0604020202020204" pitchFamily="34" charset="0"/>
                <a:hlinkClick r:id="rId6" action="ppaction://hlinksldjump"/>
              </a:rPr>
              <a:t>26</a:t>
            </a:r>
            <a:r>
              <a:rPr lang="en-US" sz="1200" b="0" i="0" u="none" strike="noStrike" dirty="0">
                <a:solidFill>
                  <a:srgbClr val="000000"/>
                </a:solidFill>
                <a:effectLst/>
                <a:latin typeface="Arial" panose="020B0604020202020204" pitchFamily="34" charset="0"/>
              </a:rPr>
              <a:t> - These slides show faults in Oregon. Ask a student volunteer to point to the area on the map where they live. Slide 26 zooms in on faults in Portland.  </a:t>
            </a:r>
          </a:p>
          <a:p>
            <a:pPr indent="-304800">
              <a:buNone/>
            </a:pPr>
            <a:br>
              <a:rPr lang="en-US" sz="1400" b="0" dirty="0">
                <a:effectLst/>
              </a:rPr>
            </a:br>
            <a:endParaRPr lang="en-US" sz="1200" b="0" i="0" u="none" strike="noStrike" dirty="0">
              <a:solidFill>
                <a:srgbClr val="000000"/>
              </a:solidFill>
              <a:effectLst/>
              <a:latin typeface="Arial" panose="020B0604020202020204" pitchFamily="34" charset="0"/>
            </a:endParaRPr>
          </a:p>
          <a:p>
            <a:pPr lvl="0" indent="-304800" algn="l" rtl="0">
              <a:spcBef>
                <a:spcPts val="0"/>
              </a:spcBef>
              <a:spcAft>
                <a:spcPts val="0"/>
              </a:spcAft>
              <a:buClr>
                <a:schemeClr val="tx1"/>
              </a:buClr>
              <a:buSzPts val="1200"/>
              <a:buFont typeface="+mj-lt"/>
              <a:buAutoNum type="arabicPeriod" startAt="15"/>
            </a:pPr>
            <a:r>
              <a:rPr lang="en" sz="1200" u="sng" dirty="0">
                <a:solidFill>
                  <a:schemeClr val="hlink"/>
                </a:solidFill>
                <a:hlinkClick r:id="rId7" action="ppaction://hlinksldjump"/>
              </a:rPr>
              <a:t>SLIDE 27</a:t>
            </a:r>
            <a:r>
              <a:rPr lang="en" sz="1200" dirty="0">
                <a:solidFill>
                  <a:schemeClr val="dk1"/>
                </a:solidFill>
                <a:hlinkClick r:id="rId7" action="ppaction://hlinksldjump"/>
              </a:rPr>
              <a:t> </a:t>
            </a:r>
            <a:r>
              <a:rPr lang="en" sz="1200" dirty="0">
                <a:solidFill>
                  <a:schemeClr val="dk1"/>
                </a:solidFill>
              </a:rPr>
              <a:t>&amp; </a:t>
            </a:r>
            <a:r>
              <a:rPr lang="en" sz="1200" u="sng" dirty="0">
                <a:solidFill>
                  <a:schemeClr val="hlink"/>
                </a:solidFill>
                <a:hlinkClick r:id="rId8" action="ppaction://hlinksldjump"/>
              </a:rPr>
              <a:t>28</a:t>
            </a:r>
            <a:r>
              <a:rPr lang="en" sz="1200" dirty="0">
                <a:solidFill>
                  <a:schemeClr val="dk1"/>
                </a:solidFill>
              </a:rPr>
              <a:t> - These slides show faults in California. Ask a student volunteer to point to the area on the map where they live. Slide 28 shows a house and a curb offset due to the Calaveras Fault in California. Point out to students that these structures were created relatively recently, and yet the evidence of movement due to the transform plate boundary is clear.  </a:t>
            </a:r>
            <a:endParaRPr sz="1200" dirty="0">
              <a:solidFill>
                <a:schemeClr val="dk1"/>
              </a:solidFill>
            </a:endParaRPr>
          </a:p>
          <a:p>
            <a:pPr marL="690563" lvl="0" indent="-341313" algn="l" rtl="0">
              <a:spcBef>
                <a:spcPts val="0"/>
              </a:spcBef>
              <a:spcAft>
                <a:spcPts val="0"/>
              </a:spcAft>
              <a:buClr>
                <a:schemeClr val="tx1"/>
              </a:buClr>
              <a:buNone/>
            </a:pPr>
            <a:r>
              <a:rPr lang="en" sz="1200" b="1" i="1" dirty="0">
                <a:solidFill>
                  <a:schemeClr val="dk1"/>
                </a:solidFill>
              </a:rPr>
              <a:t>	NOTE</a:t>
            </a:r>
            <a:r>
              <a:rPr lang="en" sz="1200" i="1" dirty="0">
                <a:solidFill>
                  <a:schemeClr val="dk1"/>
                </a:solidFill>
              </a:rPr>
              <a:t>: To find specific faults in your area, go to the </a:t>
            </a:r>
            <a:r>
              <a:rPr lang="en" sz="1200" i="1" u="sng" dirty="0">
                <a:solidFill>
                  <a:schemeClr val="hlink"/>
                </a:solidFill>
                <a:hlinkClick r:id="rId9"/>
              </a:rPr>
              <a:t>USGS Interactive Fault Map</a:t>
            </a:r>
            <a:r>
              <a:rPr lang="en" sz="1200" i="1" dirty="0">
                <a:solidFill>
                  <a:schemeClr val="dk1"/>
                </a:solidFill>
              </a:rPr>
              <a:t>, and type your location’s name into the search bar.</a:t>
            </a:r>
            <a:endParaRPr sz="1200" i="1" dirty="0">
              <a:solidFill>
                <a:schemeClr val="dk1"/>
              </a:solidFill>
            </a:endParaRPr>
          </a:p>
          <a:p>
            <a:pPr lvl="0" indent="-304800" algn="l" rtl="0">
              <a:spcBef>
                <a:spcPts val="0"/>
              </a:spcBef>
              <a:spcAft>
                <a:spcPts val="0"/>
              </a:spcAft>
              <a:buClr>
                <a:schemeClr val="tx1"/>
              </a:buClr>
              <a:buFont typeface="+mj-lt"/>
              <a:buAutoNum type="arabicPeriod" startAt="13"/>
            </a:pPr>
            <a:endParaRPr sz="1200" dirty="0"/>
          </a:p>
          <a:p>
            <a:pPr lvl="0" indent="-304800" algn="l" rtl="0">
              <a:spcBef>
                <a:spcPts val="0"/>
              </a:spcBef>
              <a:spcAft>
                <a:spcPts val="0"/>
              </a:spcAft>
              <a:buClr>
                <a:schemeClr val="tx1"/>
              </a:buClr>
              <a:buSzPts val="1200"/>
              <a:buFont typeface="+mj-lt"/>
              <a:buAutoNum type="arabicPeriod" startAt="16"/>
            </a:pPr>
            <a:r>
              <a:rPr lang="en" sz="1200" u="sng" dirty="0">
                <a:solidFill>
                  <a:schemeClr val="hlink"/>
                </a:solidFill>
                <a:hlinkClick r:id="rId10" action="ppaction://hlinksldjump"/>
              </a:rPr>
              <a:t>SLIDE 29</a:t>
            </a:r>
            <a:r>
              <a:rPr lang="en" sz="1200" dirty="0">
                <a:hlinkClick r:id="rId10" action="ppaction://hlinksldjump"/>
              </a:rPr>
              <a:t> </a:t>
            </a:r>
            <a:r>
              <a:rPr lang="en" sz="1200" dirty="0"/>
              <a:t>- 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sz="1200" dirty="0"/>
          </a:p>
        </p:txBody>
      </p:sp>
      <p:sp>
        <p:nvSpPr>
          <p:cNvPr id="3" name="Slide Number Placeholder 5">
            <a:extLst>
              <a:ext uri="{FF2B5EF4-FFF2-40B4-BE49-F238E27FC236}">
                <a16:creationId xmlns:a16="http://schemas.microsoft.com/office/drawing/2014/main" id="{CCB6E564-6001-D3F8-1E0F-14851E3C079A}"/>
              </a:ext>
            </a:extLst>
          </p:cNvPr>
          <p:cNvSpPr txBox="1">
            <a:spLocks/>
          </p:cNvSpPr>
          <p:nvPr/>
        </p:nvSpPr>
        <p:spPr>
          <a:xfrm>
            <a:off x="7086598" y="4896020"/>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
        <p:nvSpPr>
          <p:cNvPr id="4" name="Google Shape;84;p15">
            <a:extLst>
              <a:ext uri="{FF2B5EF4-FFF2-40B4-BE49-F238E27FC236}">
                <a16:creationId xmlns:a16="http://schemas.microsoft.com/office/drawing/2014/main" id="{777DAF4C-6AF9-5337-B81F-34A482AC355E}"/>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4</a:t>
            </a:r>
            <a:endParaRPr sz="1800" b="1" i="1"/>
          </a:p>
        </p:txBody>
      </p:sp>
      <p:sp>
        <p:nvSpPr>
          <p:cNvPr id="2" name="TextBox 1">
            <a:extLst>
              <a:ext uri="{FF2B5EF4-FFF2-40B4-BE49-F238E27FC236}">
                <a16:creationId xmlns:a16="http://schemas.microsoft.com/office/drawing/2014/main" id="{61D547B7-6524-AE66-0F2F-62FD89AEABB3}"/>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body" idx="1"/>
          </p:nvPr>
        </p:nvSpPr>
        <p:spPr>
          <a:xfrm>
            <a:off x="101149" y="920375"/>
            <a:ext cx="8841250" cy="37437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463550" lvl="0" indent="-311150" algn="l" rtl="0">
              <a:spcBef>
                <a:spcPts val="0"/>
              </a:spcBef>
              <a:spcAft>
                <a:spcPts val="0"/>
              </a:spcAft>
              <a:buClr>
                <a:schemeClr val="tx1"/>
              </a:buClr>
              <a:buSzPts val="1200"/>
              <a:buFont typeface="+mj-lt"/>
              <a:buAutoNum type="arabicPeriod" startAt="17"/>
            </a:pPr>
            <a:r>
              <a:rPr lang="en" sz="1200" u="sng" dirty="0">
                <a:solidFill>
                  <a:schemeClr val="hlink"/>
                </a:solidFill>
                <a:hlinkClick r:id="rId3" action="ppaction://hlinksldjump"/>
              </a:rPr>
              <a:t>SLIDE 30</a:t>
            </a:r>
            <a:r>
              <a:rPr lang="en" sz="1200" dirty="0">
                <a:hlinkClick r:id="rId3" action="ppaction://hlinksldjump"/>
              </a:rPr>
              <a:t> </a:t>
            </a:r>
            <a:r>
              <a:rPr lang="en" sz="1200" dirty="0"/>
              <a:t>- This video shows why immediate action is imperative. We can’t feel the build 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  For additional information about earthquake energy and seismic waves, refer to </a:t>
            </a:r>
            <a:r>
              <a:rPr lang="en-US" sz="1200" u="sng" dirty="0">
                <a:solidFill>
                  <a:schemeClr val="hlink"/>
                </a:solidFill>
                <a:hlinkClick r:id="rId4" action="ppaction://hlinksldjump"/>
              </a:rPr>
              <a:t>Slide 50</a:t>
            </a:r>
            <a:r>
              <a:rPr lang="en-US" sz="1200" u="sng" dirty="0">
                <a:solidFill>
                  <a:schemeClr val="hlink"/>
                </a:solidFill>
              </a:rPr>
              <a:t> </a:t>
            </a:r>
            <a:r>
              <a:rPr lang="en" sz="1200" dirty="0"/>
              <a:t>for additional background.</a:t>
            </a:r>
          </a:p>
          <a:p>
            <a:pPr marL="463550" lvl="0" indent="-311150" algn="l" rtl="0">
              <a:spcBef>
                <a:spcPts val="0"/>
              </a:spcBef>
              <a:spcAft>
                <a:spcPts val="0"/>
              </a:spcAft>
              <a:buClr>
                <a:schemeClr val="tx1"/>
              </a:buClr>
              <a:buSzPts val="1200"/>
              <a:buFont typeface="+mj-lt"/>
              <a:buAutoNum type="arabicPeriod" startAt="17"/>
            </a:pPr>
            <a:endParaRPr lang="en" sz="1200" dirty="0"/>
          </a:p>
          <a:p>
            <a:pPr marL="463550" indent="-311150">
              <a:buClr>
                <a:schemeClr val="dk1"/>
              </a:buClr>
              <a:buSzPts val="1200"/>
              <a:buFont typeface="+mj-lt"/>
              <a:buAutoNum type="arabicPeriod" startAt="17"/>
            </a:pPr>
            <a:r>
              <a:rPr lang="en-US" sz="1200" u="sng" dirty="0">
                <a:solidFill>
                  <a:schemeClr val="hlink"/>
                </a:solidFill>
                <a:hlinkClick r:id="rId5" action="ppaction://hlinksldjump"/>
              </a:rPr>
              <a:t>SLIDE 3</a:t>
            </a:r>
            <a:r>
              <a:rPr lang="en-US" sz="1200" u="sng" dirty="0">
                <a:solidFill>
                  <a:schemeClr val="hlink"/>
                </a:solidFill>
              </a:rPr>
              <a:t>1</a:t>
            </a:r>
            <a:r>
              <a:rPr lang="en-US" sz="1200" dirty="0"/>
              <a:t> - This map shows the chance of a damaging earthquake in the next 100 years. </a:t>
            </a:r>
            <a:r>
              <a:rPr lang="en-US" sz="1200" dirty="0">
                <a:solidFill>
                  <a:schemeClr val="dk1"/>
                </a:solidFill>
              </a:rPr>
              <a:t>In this case, damaging means an earthquake felt by all that frightens many, and moves heavy furniture, creating slight damage. Ask students to use the key to assess the chance of a damaging earthquake in the next 100 years where they live.  </a:t>
            </a:r>
          </a:p>
          <a:p>
            <a:pPr marL="463550" indent="-311150">
              <a:buClr>
                <a:schemeClr val="dk1"/>
              </a:buClr>
              <a:buSzPts val="1200"/>
              <a:buFont typeface="+mj-lt"/>
              <a:buAutoNum type="arabicPeriod" startAt="17"/>
            </a:pPr>
            <a:endParaRPr lang="en-US" sz="1200" dirty="0">
              <a:solidFill>
                <a:schemeClr val="dk1"/>
              </a:solidFill>
            </a:endParaRPr>
          </a:p>
          <a:p>
            <a:pPr marL="463550" lvl="0" indent="-311150" algn="l" rtl="0">
              <a:spcBef>
                <a:spcPts val="0"/>
              </a:spcBef>
              <a:spcAft>
                <a:spcPts val="0"/>
              </a:spcAft>
              <a:buClr>
                <a:schemeClr val="dk1"/>
              </a:buClr>
              <a:buSzPts val="1200"/>
              <a:buFont typeface="+mj-lt"/>
              <a:buAutoNum type="arabicPeriod" startAt="17"/>
            </a:pPr>
            <a:r>
              <a:rPr lang="en-US" sz="1200" dirty="0">
                <a:solidFill>
                  <a:schemeClr val="dk1"/>
                </a:solidFill>
                <a:hlinkClick r:id="rId6" action="ppaction://hlinksldjump"/>
              </a:rPr>
              <a:t>SLIDE 32</a:t>
            </a:r>
            <a:r>
              <a:rPr lang="en-US" sz="1200" dirty="0">
                <a:solidFill>
                  <a:schemeClr val="dk1"/>
                </a:solidFill>
              </a:rPr>
              <a:t> - Ask students to compare the locations of faults to the risk of earthquakes. They should notice that there is a higher risk of earthquakes in areas that have many faults.  </a:t>
            </a:r>
          </a:p>
          <a:p>
            <a:pPr marL="463550" lvl="0" indent="-311150" algn="l" rtl="0">
              <a:spcBef>
                <a:spcPts val="0"/>
              </a:spcBef>
              <a:spcAft>
                <a:spcPts val="0"/>
              </a:spcAft>
              <a:buFont typeface="+mj-lt"/>
              <a:buAutoNum type="arabicPeriod" startAt="17"/>
            </a:pPr>
            <a:endParaRPr lang="en-US" sz="1200" dirty="0">
              <a:solidFill>
                <a:schemeClr val="dk1"/>
              </a:solidFill>
            </a:endParaRPr>
          </a:p>
          <a:p>
            <a:pPr marL="463550" lvl="0" indent="-311150" algn="l" rtl="0">
              <a:spcBef>
                <a:spcPts val="0"/>
              </a:spcBef>
              <a:spcAft>
                <a:spcPts val="0"/>
              </a:spcAft>
              <a:buClr>
                <a:schemeClr val="dk1"/>
              </a:buClr>
              <a:buSzPts val="1200"/>
              <a:buFont typeface="+mj-lt"/>
              <a:buAutoNum type="arabicPeriod" startAt="17"/>
            </a:pPr>
            <a:r>
              <a:rPr lang="en-US" sz="1200" u="sng" dirty="0">
                <a:solidFill>
                  <a:schemeClr val="hlink"/>
                </a:solidFill>
                <a:hlinkClick r:id="rId7" action="ppaction://hlinksldjump"/>
              </a:rPr>
              <a:t>SLIDE 33</a:t>
            </a:r>
            <a:r>
              <a:rPr lang="en-US" sz="1200" u="sng" dirty="0">
                <a:solidFill>
                  <a:schemeClr val="hlink"/>
                </a:solidFill>
              </a:rPr>
              <a:t> </a:t>
            </a:r>
            <a:r>
              <a:rPr lang="en-US" sz="1200" dirty="0">
                <a:solidFill>
                  <a:schemeClr val="dk1"/>
                </a:solidFill>
              </a:rPr>
              <a:t>- This slide is optional. Tell students that because of the risk of a damaging earthquake, their school has taken extra steps to keep students and staff safe, including installing </a:t>
            </a:r>
            <a:r>
              <a:rPr lang="en-US" sz="1200" dirty="0" err="1">
                <a:solidFill>
                  <a:schemeClr val="dk1"/>
                </a:solidFill>
              </a:rPr>
              <a:t>ShakeAlert</a:t>
            </a:r>
            <a:r>
              <a:rPr lang="en-US" sz="1200" dirty="0">
                <a:solidFill>
                  <a:schemeClr val="dk1"/>
                </a:solidFill>
              </a:rPr>
              <a:t>-powered earthquake early warning. This video (5:52) describes the USGS-managed </a:t>
            </a:r>
            <a:r>
              <a:rPr lang="en-US" sz="1200" dirty="0" err="1">
                <a:solidFill>
                  <a:schemeClr val="dk1"/>
                </a:solidFill>
              </a:rPr>
              <a:t>ShakeAlert</a:t>
            </a:r>
            <a:r>
              <a:rPr lang="en-US" sz="1200" dirty="0">
                <a:solidFill>
                  <a:schemeClr val="dk1"/>
                </a:solidFill>
              </a:rPr>
              <a:t> System, which senses earthquakes as soon as they begin, and alerts get delivered to buildings and schools like yours to give people seconds of time to Drop, Cover, and Hold On.</a:t>
            </a:r>
          </a:p>
          <a:p>
            <a:pPr marL="463550" lvl="0" indent="-311150" algn="l" rtl="0">
              <a:spcBef>
                <a:spcPts val="0"/>
              </a:spcBef>
              <a:spcAft>
                <a:spcPts val="0"/>
              </a:spcAft>
              <a:buFont typeface="+mj-lt"/>
              <a:buAutoNum type="arabicPeriod" startAt="17"/>
            </a:pPr>
            <a:endParaRPr lang="en-US" sz="1200" i="1" dirty="0">
              <a:solidFill>
                <a:schemeClr val="dk1"/>
              </a:solidFill>
            </a:endParaRPr>
          </a:p>
          <a:p>
            <a:pPr marL="463550" lvl="0" indent="-311150" algn="l" rtl="0">
              <a:spcBef>
                <a:spcPts val="0"/>
              </a:spcBef>
              <a:spcAft>
                <a:spcPts val="0"/>
              </a:spcAft>
              <a:buClr>
                <a:schemeClr val="dk1"/>
              </a:buClr>
              <a:buSzPts val="1200"/>
              <a:buFont typeface="+mj-lt"/>
              <a:buAutoNum type="arabicPeriod" startAt="17"/>
            </a:pPr>
            <a:r>
              <a:rPr lang="en-US" sz="1200" u="sng" dirty="0">
                <a:solidFill>
                  <a:schemeClr val="hlink"/>
                </a:solidFill>
                <a:hlinkClick r:id="rId8" action="ppaction://hlinksldjump"/>
              </a:rPr>
              <a:t>SLIDE 34</a:t>
            </a:r>
            <a:r>
              <a:rPr lang="en-US" sz="1200" u="sng" dirty="0">
                <a:solidFill>
                  <a:schemeClr val="hlink"/>
                </a:solidFill>
              </a:rPr>
              <a:t> </a:t>
            </a:r>
            <a:r>
              <a:rPr lang="en-US" sz="1200" dirty="0">
                <a:solidFill>
                  <a:schemeClr val="dk1"/>
                </a:solidFill>
              </a:rPr>
              <a:t>- Ask students what we do when there’s an earthquake or we hear an alert. They may know about Drop, Cover, and Hold On. </a:t>
            </a:r>
            <a:endParaRPr sz="1200" dirty="0"/>
          </a:p>
        </p:txBody>
      </p:sp>
      <p:sp>
        <p:nvSpPr>
          <p:cNvPr id="3" name="Slide Number Placeholder 5">
            <a:extLst>
              <a:ext uri="{FF2B5EF4-FFF2-40B4-BE49-F238E27FC236}">
                <a16:creationId xmlns:a16="http://schemas.microsoft.com/office/drawing/2014/main" id="{CCB6E564-6001-D3F8-1E0F-14851E3C079A}"/>
              </a:ext>
            </a:extLst>
          </p:cNvPr>
          <p:cNvSpPr txBox="1">
            <a:spLocks/>
          </p:cNvSpPr>
          <p:nvPr/>
        </p:nvSpPr>
        <p:spPr>
          <a:xfrm>
            <a:off x="7086597"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
        <p:nvSpPr>
          <p:cNvPr id="4" name="Google Shape;84;p15">
            <a:extLst>
              <a:ext uri="{FF2B5EF4-FFF2-40B4-BE49-F238E27FC236}">
                <a16:creationId xmlns:a16="http://schemas.microsoft.com/office/drawing/2014/main" id="{777DAF4C-6AF9-5337-B81F-34A482AC355E}"/>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5</a:t>
            </a:r>
            <a:endParaRPr sz="1800" b="1" i="1"/>
          </a:p>
        </p:txBody>
      </p:sp>
      <p:sp>
        <p:nvSpPr>
          <p:cNvPr id="2" name="TextBox 1">
            <a:extLst>
              <a:ext uri="{FF2B5EF4-FFF2-40B4-BE49-F238E27FC236}">
                <a16:creationId xmlns:a16="http://schemas.microsoft.com/office/drawing/2014/main" id="{781FA8F5-0316-ABA7-BDA4-CCB52CEACE6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extLst>
      <p:ext uri="{BB962C8B-B14F-4D97-AF65-F5344CB8AC3E}">
        <p14:creationId xmlns:p14="http://schemas.microsoft.com/office/powerpoint/2010/main" val="308028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07"/>
        <p:cNvGrpSpPr/>
        <p:nvPr/>
      </p:nvGrpSpPr>
      <p:grpSpPr>
        <a:xfrm>
          <a:off x="0" y="0"/>
          <a:ext cx="0" cy="0"/>
          <a:chOff x="0" y="0"/>
          <a:chExt cx="0" cy="0"/>
        </a:xfrm>
      </p:grpSpPr>
      <p:sp>
        <p:nvSpPr>
          <p:cNvPr id="108" name="Google Shape;108;p18"/>
          <p:cNvSpPr txBox="1">
            <a:spLocks noGrp="1"/>
          </p:cNvSpPr>
          <p:nvPr>
            <p:ph type="body" idx="1"/>
          </p:nvPr>
        </p:nvSpPr>
        <p:spPr>
          <a:xfrm>
            <a:off x="20200" y="911825"/>
            <a:ext cx="8494500" cy="3738000"/>
          </a:xfrm>
          <a:prstGeom prst="rect">
            <a:avLst/>
          </a:prstGeom>
          <a:ln w="9525" cap="flat" cmpd="sng">
            <a:noFill/>
            <a:prstDash val="solid"/>
            <a:round/>
            <a:headEnd type="none" w="sm" len="sm"/>
            <a:tailEnd type="none" w="sm" len="sm"/>
          </a:ln>
        </p:spPr>
        <p:txBody>
          <a:bodyPr spcFirstLastPara="1" wrap="square" lIns="171450" tIns="91425" rIns="91425" bIns="91425" anchor="t" anchorCtr="0">
            <a:noAutofit/>
          </a:bodyPr>
          <a:lstStyle/>
          <a:p>
            <a:pPr marL="463550" lvl="0" indent="-311150" algn="l" rtl="0">
              <a:spcBef>
                <a:spcPts val="0"/>
              </a:spcBef>
              <a:spcAft>
                <a:spcPts val="0"/>
              </a:spcAft>
              <a:buClr>
                <a:schemeClr val="dk1"/>
              </a:buClr>
              <a:buSzPts val="1200"/>
              <a:buFont typeface="+mj-lt"/>
              <a:buAutoNum type="arabicPeriod" startAt="22"/>
            </a:pPr>
            <a:r>
              <a:rPr lang="en-US" sz="1200" u="sng" dirty="0">
                <a:solidFill>
                  <a:schemeClr val="hlink"/>
                </a:solidFill>
                <a:hlinkClick r:id="rId3" action="ppaction://hlinksldjump"/>
              </a:rPr>
              <a:t>SLIDE 35</a:t>
            </a:r>
            <a:r>
              <a:rPr lang="en-US" sz="1200" dirty="0">
                <a:solidFill>
                  <a:schemeClr val="dk1"/>
                </a:solidFill>
                <a:hlinkClick r:id="rId4" action="ppaction://hlinksldjump"/>
              </a:rPr>
              <a:t> </a:t>
            </a:r>
            <a:r>
              <a:rPr lang="en-US" sz="1200" dirty="0">
                <a:solidFill>
                  <a:schemeClr val="dk1"/>
                </a:solidFill>
              </a:rPr>
              <a:t>&amp; </a:t>
            </a:r>
            <a:r>
              <a:rPr lang="en-US" sz="1200" u="sng" dirty="0">
                <a:solidFill>
                  <a:schemeClr val="hlink"/>
                </a:solidFill>
                <a:hlinkClick r:id="rId5" action="ppaction://hlinksldjump"/>
              </a:rPr>
              <a:t>36</a:t>
            </a:r>
            <a:r>
              <a:rPr lang="en-US" sz="1200" dirty="0">
                <a:solidFill>
                  <a:schemeClr val="dk1"/>
                </a:solidFill>
              </a:rPr>
              <a:t> - Tell students that Drop, Cover, and Hold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lang="en-US" sz="1200" dirty="0"/>
          </a:p>
          <a:p>
            <a:pPr marL="463550" lvl="0" indent="-311150" algn="l" rtl="0">
              <a:spcBef>
                <a:spcPts val="0"/>
              </a:spcBef>
              <a:spcAft>
                <a:spcPts val="0"/>
              </a:spcAft>
              <a:buClr>
                <a:schemeClr val="tx1"/>
              </a:buClr>
              <a:buSzPts val="1200"/>
              <a:buFont typeface="+mj-lt"/>
              <a:buAutoNum type="arabicPeriod" startAt="22"/>
            </a:pPr>
            <a:endParaRPr lang="en-US" sz="1200" dirty="0"/>
          </a:p>
          <a:p>
            <a:pPr marL="463550" lvl="0" indent="-311150" algn="l" rtl="0">
              <a:spcBef>
                <a:spcPts val="0"/>
              </a:spcBef>
              <a:spcAft>
                <a:spcPts val="0"/>
              </a:spcAft>
              <a:buClr>
                <a:schemeClr val="tx1"/>
              </a:buClr>
              <a:buSzPts val="1200"/>
              <a:buFont typeface="+mj-lt"/>
              <a:buAutoNum type="arabicPeriod" startAt="22"/>
            </a:pPr>
            <a:r>
              <a:rPr lang="en-US" sz="1200" u="sng" dirty="0">
                <a:solidFill>
                  <a:schemeClr val="hlink"/>
                </a:solidFill>
                <a:hlinkClick r:id="rId6" action="ppaction://hlinksldjump"/>
              </a:rPr>
              <a:t>SLIDE 37</a:t>
            </a:r>
            <a:r>
              <a:rPr lang="en-US" sz="1200" u="sng" dirty="0">
                <a:solidFill>
                  <a:schemeClr val="hlink"/>
                </a:solidFill>
              </a:rPr>
              <a:t> </a:t>
            </a:r>
            <a:r>
              <a:rPr lang="en" sz="1200" dirty="0">
                <a:solidFill>
                  <a:schemeClr val="dk1"/>
                </a:solidFill>
              </a:rPr>
              <a:t>- Ask students why we Drop, Cover, and Hold On if there’s ground shaking or we receive an alert. This slide is animated and the ‘Cover’ and ‘Hold On’ will appear individually so you can discuss each action in turn. </a:t>
            </a:r>
            <a:endParaRPr sz="1200" dirty="0">
              <a:solidFill>
                <a:schemeClr val="dk1"/>
              </a:solidFill>
            </a:endParaRPr>
          </a:p>
          <a:p>
            <a:pPr marL="920750" lvl="2" indent="-311150">
              <a:buClr>
                <a:schemeClr val="tx1"/>
              </a:buClr>
              <a:buSzPts val="1200"/>
            </a:pPr>
            <a:r>
              <a:rPr lang="en" sz="1200" dirty="0">
                <a:solidFill>
                  <a:schemeClr val="dk1"/>
                </a:solidFill>
              </a:rPr>
              <a:t>DROP: Dropping to your knees protects you from falling during ground shaking. </a:t>
            </a:r>
            <a:endParaRPr sz="1200" dirty="0">
              <a:solidFill>
                <a:schemeClr val="dk1"/>
              </a:solidFill>
            </a:endParaRPr>
          </a:p>
          <a:p>
            <a:pPr marL="920750" lvl="2" indent="-311150">
              <a:buClr>
                <a:schemeClr val="tx1"/>
              </a:buClr>
              <a:buSzPts val="1200"/>
            </a:pPr>
            <a:r>
              <a:rPr lang="en" sz="1200" dirty="0">
                <a:solidFill>
                  <a:schemeClr val="dk1"/>
                </a:solidFill>
              </a:rPr>
              <a:t>COVER: We cover our neck and head to protect them from becoming injured if something falls.</a:t>
            </a:r>
            <a:endParaRPr sz="1200" dirty="0">
              <a:solidFill>
                <a:schemeClr val="dk1"/>
              </a:solidFill>
            </a:endParaRPr>
          </a:p>
          <a:p>
            <a:pPr marL="920750" lvl="2" indent="-311150">
              <a:buClr>
                <a:schemeClr val="tx1"/>
              </a:buClr>
              <a:buSzPts val="1200"/>
            </a:pPr>
            <a:r>
              <a:rPr lang="en" sz="1200" dirty="0">
                <a:solidFill>
                  <a:schemeClr val="dk1"/>
                </a:solidFill>
              </a:rPr>
              <a:t>HOLD ON: We hold on to a table leg once we’re beneath a table so that the earthquake doesn’t move us out.</a:t>
            </a:r>
            <a:endParaRPr sz="1200" dirty="0">
              <a:solidFill>
                <a:schemeClr val="dk1"/>
              </a:solidFill>
            </a:endParaRPr>
          </a:p>
          <a:p>
            <a:pPr marL="463550" lvl="0" indent="-311150" algn="l" rtl="0">
              <a:spcBef>
                <a:spcPts val="0"/>
              </a:spcBef>
              <a:spcAft>
                <a:spcPts val="0"/>
              </a:spcAft>
              <a:buClr>
                <a:schemeClr val="tx1"/>
              </a:buClr>
              <a:buFont typeface="+mj-lt"/>
              <a:buAutoNum type="arabicPeriod" startAt="22"/>
            </a:pPr>
            <a:endParaRPr sz="1200" dirty="0">
              <a:solidFill>
                <a:schemeClr val="dk1"/>
              </a:solidFill>
            </a:endParaRPr>
          </a:p>
          <a:p>
            <a:pPr marL="463550" lvl="0" indent="-311150" algn="l" rtl="0">
              <a:spcBef>
                <a:spcPts val="0"/>
              </a:spcBef>
              <a:spcAft>
                <a:spcPts val="0"/>
              </a:spcAft>
              <a:buClr>
                <a:schemeClr val="tx1"/>
              </a:buClr>
              <a:buSzPts val="1200"/>
              <a:buFont typeface="+mj-lt"/>
              <a:buAutoNum type="arabicPeriod" startAt="22"/>
            </a:pPr>
            <a:r>
              <a:rPr lang="en-US" sz="1200" u="sng" dirty="0">
                <a:solidFill>
                  <a:schemeClr val="hlink"/>
                </a:solidFill>
                <a:hlinkClick r:id="rId7" action="ppaction://hlinksldjump"/>
              </a:rPr>
              <a:t>SLIDE 38</a:t>
            </a:r>
            <a:r>
              <a:rPr lang="en-US" sz="1200" u="sng" dirty="0">
                <a:solidFill>
                  <a:schemeClr val="hlink"/>
                </a:solidFill>
              </a:rPr>
              <a:t> </a:t>
            </a:r>
            <a:r>
              <a:rPr lang="en" sz="1200" dirty="0"/>
              <a:t>- Tell students that they should take these protective actions when the ground shakes, if there’s an earthquake alert, or if they’re doing an earthquake drill, which we’ll do now. Tell students that it’s vital they Drop, Cover, and Hold On immediately and without hesitation. They can be a leader in their community by immediately taking protective actions! </a:t>
            </a:r>
            <a:endParaRPr sz="1200" dirty="0"/>
          </a:p>
          <a:p>
            <a:pPr marL="463550" lvl="0" indent="-311150" algn="l" rtl="0">
              <a:spcBef>
                <a:spcPts val="0"/>
              </a:spcBef>
              <a:spcAft>
                <a:spcPts val="0"/>
              </a:spcAft>
              <a:buClr>
                <a:schemeClr val="tx1"/>
              </a:buClr>
              <a:buFont typeface="+mj-lt"/>
              <a:buAutoNum type="arabicPeriod" startAt="22"/>
            </a:pPr>
            <a:endParaRPr sz="1200" dirty="0"/>
          </a:p>
          <a:p>
            <a:pPr marL="463550" lvl="0" indent="-311150" algn="l" rtl="0">
              <a:spcBef>
                <a:spcPts val="0"/>
              </a:spcBef>
              <a:spcAft>
                <a:spcPts val="0"/>
              </a:spcAft>
              <a:buClr>
                <a:schemeClr val="tx1"/>
              </a:buClr>
              <a:buSzPts val="1200"/>
              <a:buFont typeface="+mj-lt"/>
              <a:buAutoNum type="arabicPeriod" startAt="22"/>
            </a:pPr>
            <a:r>
              <a:rPr lang="en-US" sz="1200" u="sng" dirty="0">
                <a:solidFill>
                  <a:schemeClr val="hlink"/>
                </a:solidFill>
                <a:hlinkClick r:id="rId8" action="ppaction://hlinksldjump"/>
              </a:rPr>
              <a:t>SLIDE 39 </a:t>
            </a:r>
            <a:r>
              <a:rPr lang="en" sz="1200" dirty="0">
                <a:solidFill>
                  <a:schemeClr val="dk1"/>
                </a:solidFill>
              </a:rPr>
              <a:t>- Play the </a:t>
            </a:r>
            <a:r>
              <a:rPr lang="en" sz="1200" dirty="0" err="1">
                <a:solidFill>
                  <a:schemeClr val="dk1"/>
                </a:solidFill>
              </a:rPr>
              <a:t>ShakeAlert</a:t>
            </a:r>
            <a:r>
              <a:rPr lang="en" sz="1200" dirty="0">
                <a:solidFill>
                  <a:schemeClr val="dk1"/>
                </a:solidFill>
              </a:rPr>
              <a:t> message. Have all students Drop, Cover, and Hold On. Ask students to stay in their protective positions while the teacher observes and offers corrections if necessary. Once the teacher has checked in with each student, ask them to return to their seats.  </a:t>
            </a:r>
            <a:endParaRPr sz="1200" dirty="0">
              <a:solidFill>
                <a:schemeClr val="dk1"/>
              </a:solidFill>
            </a:endParaRPr>
          </a:p>
          <a:p>
            <a:pPr marL="920750" lvl="2" indent="-311150">
              <a:buClr>
                <a:schemeClr val="tx1"/>
              </a:buClr>
              <a:buSzPts val="1200"/>
            </a:pPr>
            <a:r>
              <a:rPr lang="en" sz="1200" dirty="0">
                <a:solidFill>
                  <a:schemeClr val="dk1"/>
                </a:solidFill>
              </a:rPr>
              <a:t>NOTE: Your EEW alert</a:t>
            </a:r>
            <a:r>
              <a:rPr lang="en" sz="1200" dirty="0">
                <a:solidFill>
                  <a:srgbClr val="FF0000"/>
                </a:solidFill>
              </a:rPr>
              <a:t> </a:t>
            </a:r>
            <a:r>
              <a:rPr lang="en" sz="1200" dirty="0">
                <a:solidFill>
                  <a:schemeClr val="dk1"/>
                </a:solidFill>
              </a:rPr>
              <a:t>may sound and look different than the one pictures on the slide! </a:t>
            </a:r>
            <a:endParaRPr sz="1200" dirty="0">
              <a:solidFill>
                <a:schemeClr val="dk1"/>
              </a:solidFill>
            </a:endParaRPr>
          </a:p>
          <a:p>
            <a:pPr marL="685800" lvl="0" indent="-228600" algn="l" rtl="0">
              <a:spcBef>
                <a:spcPts val="0"/>
              </a:spcBef>
              <a:spcAft>
                <a:spcPts val="0"/>
              </a:spcAft>
              <a:buClr>
                <a:schemeClr val="tx1"/>
              </a:buClr>
              <a:buFont typeface="+mj-lt"/>
              <a:buAutoNum type="arabicPeriod" startAt="22"/>
            </a:pPr>
            <a:endParaRPr sz="1200" dirty="0">
              <a:solidFill>
                <a:schemeClr val="dk1"/>
              </a:solidFill>
            </a:endParaRPr>
          </a:p>
        </p:txBody>
      </p:sp>
      <p:sp>
        <p:nvSpPr>
          <p:cNvPr id="3" name="Slide Number Placeholder 5">
            <a:extLst>
              <a:ext uri="{FF2B5EF4-FFF2-40B4-BE49-F238E27FC236}">
                <a16:creationId xmlns:a16="http://schemas.microsoft.com/office/drawing/2014/main" id="{099D62CD-637C-2169-D6D2-3DB50413B296}"/>
              </a:ext>
            </a:extLst>
          </p:cNvPr>
          <p:cNvSpPr txBox="1">
            <a:spLocks/>
          </p:cNvSpPr>
          <p:nvPr/>
        </p:nvSpPr>
        <p:spPr>
          <a:xfrm>
            <a:off x="7086596" y="4883771"/>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
        <p:nvSpPr>
          <p:cNvPr id="4" name="Google Shape;84;p15">
            <a:extLst>
              <a:ext uri="{FF2B5EF4-FFF2-40B4-BE49-F238E27FC236}">
                <a16:creationId xmlns:a16="http://schemas.microsoft.com/office/drawing/2014/main" id="{5671705E-054F-ACD9-0263-635AC5154D76}"/>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a:t>
            </a:r>
            <a:r>
              <a:rPr lang="en" b="1" i="1"/>
              <a:t>6</a:t>
            </a:r>
            <a:endParaRPr sz="1800" b="1" i="1"/>
          </a:p>
        </p:txBody>
      </p:sp>
      <p:sp>
        <p:nvSpPr>
          <p:cNvPr id="2" name="TextBox 1">
            <a:extLst>
              <a:ext uri="{FF2B5EF4-FFF2-40B4-BE49-F238E27FC236}">
                <a16:creationId xmlns:a16="http://schemas.microsoft.com/office/drawing/2014/main" id="{560729EA-32B4-5368-C5CC-CF4DAE977DC8}"/>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12</TotalTime>
  <Words>8942</Words>
  <Application>Microsoft Office PowerPoint</Application>
  <PresentationFormat>On-screen Show (16:9)</PresentationFormat>
  <Paragraphs>560</Paragraphs>
  <Slides>50</Slides>
  <Notes>49</Notes>
  <HiddenSlides>2</HiddenSlides>
  <MMClips>8</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USGS Theme</vt:lpstr>
      <vt:lpstr>ShakeAlert® Earthquake Early Warning  Earthquake Drill Lesson</vt:lpstr>
      <vt:lpstr>Links for Printing</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earthquake?  Why do they happen?   What are some things that happen when there is an earthquake?</vt:lpstr>
      <vt:lpstr>The Earth’s surface is broken into pieces called tectonic plates that constantly move.     </vt:lpstr>
      <vt:lpstr>Convergent Plate Boundary       </vt:lpstr>
      <vt:lpstr>Divergent Plate Boundary        </vt:lpstr>
      <vt:lpstr>Transform Plate Boundary         </vt:lpstr>
      <vt:lpstr>We Live Near a Tectonic Plate Boundary!</vt:lpstr>
      <vt:lpstr>Earth’s Motion (Deformation) Produces Faults (Cracks)</vt:lpstr>
      <vt:lpstr>Earth’s Motion (Deformation) Produces Faults (Cracks)</vt:lpstr>
      <vt:lpstr>Faults Form at and Near Plate Boundaries</vt:lpstr>
      <vt:lpstr>Faults Form at and Near Plate Boundaries</vt:lpstr>
      <vt:lpstr>Faults in Washington</vt:lpstr>
      <vt:lpstr>Faults in Northwest Washington</vt:lpstr>
      <vt:lpstr>Faults in Oregon</vt:lpstr>
      <vt:lpstr>Faults near Portland, Oregon</vt:lpstr>
      <vt:lpstr>Faults in California</vt:lpstr>
      <vt:lpstr>Calaveras Fault in California</vt:lpstr>
      <vt:lpstr>Due to friction, the pieces of the Earth get stuck together as they move. When they break free, an earthquake happens!      </vt:lpstr>
      <vt:lpstr>2018 Magnitude 7.1 Anchorage, Alaska earthquake </vt:lpstr>
      <vt:lpstr>We Live in Earthquake Country!</vt:lpstr>
      <vt:lpstr>What relationship can you infer about the location of plate boundaries, faults, and the chance of damaging earthquake shaking occurring in 100 years?</vt:lpstr>
      <vt:lpstr>The ShakeAlert system can provide seconds of warning before people feel damaging shaking!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Let’s reflect! </vt:lpstr>
      <vt:lpstr>What else can you, the people you live with, and community do to prepare for an earthquake?</vt:lpstr>
      <vt:lpstr>Help the people you live with and community prepare!  </vt:lpstr>
      <vt:lpstr>Welcome Back!  </vt:lpstr>
      <vt:lpstr>Teachers: share your feedback, please! </vt:lpstr>
      <vt:lpstr>Content Standards</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Roger Groom</cp:lastModifiedBy>
  <cp:revision>37</cp:revision>
  <dcterms:modified xsi:type="dcterms:W3CDTF">2024-11-15T15:47:15Z</dcterms:modified>
</cp:coreProperties>
</file>