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19"/>
  </p:notesMasterIdLst>
  <p:sldIdLst>
    <p:sldId id="275"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10A5A-EBEF-2398-AB77-EDDDA2CC14A4}" v="34" dt="2024-10-08T19:27:40.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Arras" userId="7115c3255e4239b3" providerId="LiveId" clId="{2425DDFE-DEE8-4312-AAFE-BBF71D0A84F4}"/>
    <pc:docChg chg="modSld">
      <pc:chgData name="Katrina Arras" userId="7115c3255e4239b3" providerId="LiveId" clId="{2425DDFE-DEE8-4312-AAFE-BBF71D0A84F4}" dt="2024-10-03T16:33:46.815" v="18" actId="478"/>
      <pc:docMkLst>
        <pc:docMk/>
      </pc:docMkLst>
      <pc:sldChg chg="delSp">
        <pc:chgData name="Katrina Arras" userId="7115c3255e4239b3" providerId="LiveId" clId="{2425DDFE-DEE8-4312-AAFE-BBF71D0A84F4}" dt="2024-10-03T16:32:27.008" v="1" actId="478"/>
        <pc:sldMkLst>
          <pc:docMk/>
          <pc:sldMk cId="0" sldId="257"/>
        </pc:sldMkLst>
        <pc:picChg chg="del">
          <ac:chgData name="Katrina Arras" userId="7115c3255e4239b3" providerId="LiveId" clId="{2425DDFE-DEE8-4312-AAFE-BBF71D0A84F4}" dt="2024-10-03T16:32:27.008" v="1" actId="478"/>
          <ac:picMkLst>
            <pc:docMk/>
            <pc:sldMk cId="0" sldId="257"/>
            <ac:picMk id="2" creationId="{010E2561-C02A-217A-BB8B-904A4B696A55}"/>
          </ac:picMkLst>
        </pc:picChg>
      </pc:sldChg>
      <pc:sldChg chg="delSp">
        <pc:chgData name="Katrina Arras" userId="7115c3255e4239b3" providerId="LiveId" clId="{2425DDFE-DEE8-4312-AAFE-BBF71D0A84F4}" dt="2024-10-03T16:32:30.209" v="2" actId="478"/>
        <pc:sldMkLst>
          <pc:docMk/>
          <pc:sldMk cId="0" sldId="258"/>
        </pc:sldMkLst>
        <pc:picChg chg="del">
          <ac:chgData name="Katrina Arras" userId="7115c3255e4239b3" providerId="LiveId" clId="{2425DDFE-DEE8-4312-AAFE-BBF71D0A84F4}" dt="2024-10-03T16:32:30.209" v="2" actId="478"/>
          <ac:picMkLst>
            <pc:docMk/>
            <pc:sldMk cId="0" sldId="258"/>
            <ac:picMk id="2" creationId="{19E4EA9E-5EBF-D799-4091-0B1706460ABE}"/>
          </ac:picMkLst>
        </pc:picChg>
      </pc:sldChg>
      <pc:sldChg chg="delSp">
        <pc:chgData name="Katrina Arras" userId="7115c3255e4239b3" providerId="LiveId" clId="{2425DDFE-DEE8-4312-AAFE-BBF71D0A84F4}" dt="2024-10-03T16:32:34.830" v="3" actId="478"/>
        <pc:sldMkLst>
          <pc:docMk/>
          <pc:sldMk cId="0" sldId="261"/>
        </pc:sldMkLst>
        <pc:picChg chg="del">
          <ac:chgData name="Katrina Arras" userId="7115c3255e4239b3" providerId="LiveId" clId="{2425DDFE-DEE8-4312-AAFE-BBF71D0A84F4}" dt="2024-10-03T16:32:34.830" v="3" actId="478"/>
          <ac:picMkLst>
            <pc:docMk/>
            <pc:sldMk cId="0" sldId="261"/>
            <ac:picMk id="3" creationId="{0E9EB440-1C37-F960-6BDE-D4E6CF14D8BE}"/>
          </ac:picMkLst>
        </pc:picChg>
      </pc:sldChg>
      <pc:sldChg chg="delSp modSp mod">
        <pc:chgData name="Katrina Arras" userId="7115c3255e4239b3" providerId="LiveId" clId="{2425DDFE-DEE8-4312-AAFE-BBF71D0A84F4}" dt="2024-10-03T16:32:54.370" v="6" actId="478"/>
        <pc:sldMkLst>
          <pc:docMk/>
          <pc:sldMk cId="0" sldId="262"/>
        </pc:sldMkLst>
        <pc:picChg chg="del">
          <ac:chgData name="Katrina Arras" userId="7115c3255e4239b3" providerId="LiveId" clId="{2425DDFE-DEE8-4312-AAFE-BBF71D0A84F4}" dt="2024-10-03T16:32:54.370" v="6" actId="478"/>
          <ac:picMkLst>
            <pc:docMk/>
            <pc:sldMk cId="0" sldId="262"/>
            <ac:picMk id="2" creationId="{ECE034D2-F89D-ED24-73E9-6375EE723FDF}"/>
          </ac:picMkLst>
        </pc:picChg>
        <pc:picChg chg="mod modCrop">
          <ac:chgData name="Katrina Arras" userId="7115c3255e4239b3" providerId="LiveId" clId="{2425DDFE-DEE8-4312-AAFE-BBF71D0A84F4}" dt="2024-10-03T16:32:51.584" v="5" actId="1076"/>
          <ac:picMkLst>
            <pc:docMk/>
            <pc:sldMk cId="0" sldId="262"/>
            <ac:picMk id="4" creationId="{A88C8F7C-9FC7-DDC5-6D9A-C6B6F032781B}"/>
          </ac:picMkLst>
        </pc:picChg>
      </pc:sldChg>
      <pc:sldChg chg="delSp">
        <pc:chgData name="Katrina Arras" userId="7115c3255e4239b3" providerId="LiveId" clId="{2425DDFE-DEE8-4312-AAFE-BBF71D0A84F4}" dt="2024-10-03T16:32:59.374" v="7" actId="478"/>
        <pc:sldMkLst>
          <pc:docMk/>
          <pc:sldMk cId="0" sldId="263"/>
        </pc:sldMkLst>
        <pc:picChg chg="del">
          <ac:chgData name="Katrina Arras" userId="7115c3255e4239b3" providerId="LiveId" clId="{2425DDFE-DEE8-4312-AAFE-BBF71D0A84F4}" dt="2024-10-03T16:32:59.374" v="7" actId="478"/>
          <ac:picMkLst>
            <pc:docMk/>
            <pc:sldMk cId="0" sldId="263"/>
            <ac:picMk id="2" creationId="{4D4E4BA6-5533-FBDF-2F32-11E48892D3E8}"/>
          </ac:picMkLst>
        </pc:picChg>
      </pc:sldChg>
      <pc:sldChg chg="delSp">
        <pc:chgData name="Katrina Arras" userId="7115c3255e4239b3" providerId="LiveId" clId="{2425DDFE-DEE8-4312-AAFE-BBF71D0A84F4}" dt="2024-10-03T16:33:02.558" v="8" actId="478"/>
        <pc:sldMkLst>
          <pc:docMk/>
          <pc:sldMk cId="0" sldId="264"/>
        </pc:sldMkLst>
        <pc:picChg chg="del">
          <ac:chgData name="Katrina Arras" userId="7115c3255e4239b3" providerId="LiveId" clId="{2425DDFE-DEE8-4312-AAFE-BBF71D0A84F4}" dt="2024-10-03T16:33:02.558" v="8" actId="478"/>
          <ac:picMkLst>
            <pc:docMk/>
            <pc:sldMk cId="0" sldId="264"/>
            <ac:picMk id="2" creationId="{D08DFCB9-5B6C-9F85-9DC5-ED897DE9BAEB}"/>
          </ac:picMkLst>
        </pc:picChg>
      </pc:sldChg>
      <pc:sldChg chg="delSp">
        <pc:chgData name="Katrina Arras" userId="7115c3255e4239b3" providerId="LiveId" clId="{2425DDFE-DEE8-4312-AAFE-BBF71D0A84F4}" dt="2024-10-03T16:33:05.482" v="9" actId="478"/>
        <pc:sldMkLst>
          <pc:docMk/>
          <pc:sldMk cId="0" sldId="265"/>
        </pc:sldMkLst>
        <pc:picChg chg="del">
          <ac:chgData name="Katrina Arras" userId="7115c3255e4239b3" providerId="LiveId" clId="{2425DDFE-DEE8-4312-AAFE-BBF71D0A84F4}" dt="2024-10-03T16:33:05.482" v="9" actId="478"/>
          <ac:picMkLst>
            <pc:docMk/>
            <pc:sldMk cId="0" sldId="265"/>
            <ac:picMk id="2" creationId="{F48DC9FE-CDFF-D48B-5649-5BAA671E93F0}"/>
          </ac:picMkLst>
        </pc:picChg>
      </pc:sldChg>
      <pc:sldChg chg="delSp">
        <pc:chgData name="Katrina Arras" userId="7115c3255e4239b3" providerId="LiveId" clId="{2425DDFE-DEE8-4312-AAFE-BBF71D0A84F4}" dt="2024-10-03T16:33:13.512" v="10" actId="478"/>
        <pc:sldMkLst>
          <pc:docMk/>
          <pc:sldMk cId="0" sldId="266"/>
        </pc:sldMkLst>
        <pc:picChg chg="del">
          <ac:chgData name="Katrina Arras" userId="7115c3255e4239b3" providerId="LiveId" clId="{2425DDFE-DEE8-4312-AAFE-BBF71D0A84F4}" dt="2024-10-03T16:33:13.512" v="10" actId="478"/>
          <ac:picMkLst>
            <pc:docMk/>
            <pc:sldMk cId="0" sldId="266"/>
            <ac:picMk id="3" creationId="{A7485525-570C-49A3-901A-4D9EACBEB333}"/>
          </ac:picMkLst>
        </pc:picChg>
      </pc:sldChg>
      <pc:sldChg chg="delSp">
        <pc:chgData name="Katrina Arras" userId="7115c3255e4239b3" providerId="LiveId" clId="{2425DDFE-DEE8-4312-AAFE-BBF71D0A84F4}" dt="2024-10-03T16:33:16.967" v="11" actId="478"/>
        <pc:sldMkLst>
          <pc:docMk/>
          <pc:sldMk cId="0" sldId="267"/>
        </pc:sldMkLst>
        <pc:picChg chg="del">
          <ac:chgData name="Katrina Arras" userId="7115c3255e4239b3" providerId="LiveId" clId="{2425DDFE-DEE8-4312-AAFE-BBF71D0A84F4}" dt="2024-10-03T16:33:16.967" v="11" actId="478"/>
          <ac:picMkLst>
            <pc:docMk/>
            <pc:sldMk cId="0" sldId="267"/>
            <ac:picMk id="2" creationId="{63731B7C-45FD-6DEE-D234-006B64780683}"/>
          </ac:picMkLst>
        </pc:picChg>
      </pc:sldChg>
      <pc:sldChg chg="delSp">
        <pc:chgData name="Katrina Arras" userId="7115c3255e4239b3" providerId="LiveId" clId="{2425DDFE-DEE8-4312-AAFE-BBF71D0A84F4}" dt="2024-10-03T16:33:21.558" v="12" actId="478"/>
        <pc:sldMkLst>
          <pc:docMk/>
          <pc:sldMk cId="0" sldId="268"/>
        </pc:sldMkLst>
        <pc:picChg chg="del">
          <ac:chgData name="Katrina Arras" userId="7115c3255e4239b3" providerId="LiveId" clId="{2425DDFE-DEE8-4312-AAFE-BBF71D0A84F4}" dt="2024-10-03T16:33:21.558" v="12" actId="478"/>
          <ac:picMkLst>
            <pc:docMk/>
            <pc:sldMk cId="0" sldId="268"/>
            <ac:picMk id="2" creationId="{968D7907-0A99-D952-1D1B-29116DC4A4B8}"/>
          </ac:picMkLst>
        </pc:picChg>
      </pc:sldChg>
      <pc:sldChg chg="delSp">
        <pc:chgData name="Katrina Arras" userId="7115c3255e4239b3" providerId="LiveId" clId="{2425DDFE-DEE8-4312-AAFE-BBF71D0A84F4}" dt="2024-10-03T16:33:25.651" v="13" actId="478"/>
        <pc:sldMkLst>
          <pc:docMk/>
          <pc:sldMk cId="0" sldId="269"/>
        </pc:sldMkLst>
        <pc:picChg chg="del">
          <ac:chgData name="Katrina Arras" userId="7115c3255e4239b3" providerId="LiveId" clId="{2425DDFE-DEE8-4312-AAFE-BBF71D0A84F4}" dt="2024-10-03T16:33:25.651" v="13" actId="478"/>
          <ac:picMkLst>
            <pc:docMk/>
            <pc:sldMk cId="0" sldId="269"/>
            <ac:picMk id="2" creationId="{3DF3EA0E-5542-253C-057C-7F93DF91C410}"/>
          </ac:picMkLst>
        </pc:picChg>
      </pc:sldChg>
      <pc:sldChg chg="delSp">
        <pc:chgData name="Katrina Arras" userId="7115c3255e4239b3" providerId="LiveId" clId="{2425DDFE-DEE8-4312-AAFE-BBF71D0A84F4}" dt="2024-10-03T16:33:30.233" v="14" actId="478"/>
        <pc:sldMkLst>
          <pc:docMk/>
          <pc:sldMk cId="0" sldId="270"/>
        </pc:sldMkLst>
        <pc:picChg chg="del">
          <ac:chgData name="Katrina Arras" userId="7115c3255e4239b3" providerId="LiveId" clId="{2425DDFE-DEE8-4312-AAFE-BBF71D0A84F4}" dt="2024-10-03T16:33:30.233" v="14" actId="478"/>
          <ac:picMkLst>
            <pc:docMk/>
            <pc:sldMk cId="0" sldId="270"/>
            <ac:picMk id="2" creationId="{E5B9A730-5C3B-1E31-5E33-FF9BC6F5A448}"/>
          </ac:picMkLst>
        </pc:picChg>
      </pc:sldChg>
      <pc:sldChg chg="delSp">
        <pc:chgData name="Katrina Arras" userId="7115c3255e4239b3" providerId="LiveId" clId="{2425DDFE-DEE8-4312-AAFE-BBF71D0A84F4}" dt="2024-10-03T16:33:36.837" v="15" actId="478"/>
        <pc:sldMkLst>
          <pc:docMk/>
          <pc:sldMk cId="0" sldId="271"/>
        </pc:sldMkLst>
        <pc:picChg chg="del">
          <ac:chgData name="Katrina Arras" userId="7115c3255e4239b3" providerId="LiveId" clId="{2425DDFE-DEE8-4312-AAFE-BBF71D0A84F4}" dt="2024-10-03T16:33:36.837" v="15" actId="478"/>
          <ac:picMkLst>
            <pc:docMk/>
            <pc:sldMk cId="0" sldId="271"/>
            <ac:picMk id="2" creationId="{F8657279-9F2A-E271-BDC4-C00D50064851}"/>
          </ac:picMkLst>
        </pc:picChg>
      </pc:sldChg>
      <pc:sldChg chg="delSp">
        <pc:chgData name="Katrina Arras" userId="7115c3255e4239b3" providerId="LiveId" clId="{2425DDFE-DEE8-4312-AAFE-BBF71D0A84F4}" dt="2024-10-03T16:33:39.761" v="16" actId="478"/>
        <pc:sldMkLst>
          <pc:docMk/>
          <pc:sldMk cId="0" sldId="272"/>
        </pc:sldMkLst>
        <pc:picChg chg="del">
          <ac:chgData name="Katrina Arras" userId="7115c3255e4239b3" providerId="LiveId" clId="{2425DDFE-DEE8-4312-AAFE-BBF71D0A84F4}" dt="2024-10-03T16:33:39.761" v="16" actId="478"/>
          <ac:picMkLst>
            <pc:docMk/>
            <pc:sldMk cId="0" sldId="272"/>
            <ac:picMk id="2" creationId="{B606745D-50DD-EEBF-2A2A-5AFFCB000055}"/>
          </ac:picMkLst>
        </pc:picChg>
      </pc:sldChg>
      <pc:sldChg chg="delSp">
        <pc:chgData name="Katrina Arras" userId="7115c3255e4239b3" providerId="LiveId" clId="{2425DDFE-DEE8-4312-AAFE-BBF71D0A84F4}" dt="2024-10-03T16:33:43.858" v="17" actId="478"/>
        <pc:sldMkLst>
          <pc:docMk/>
          <pc:sldMk cId="0" sldId="273"/>
        </pc:sldMkLst>
        <pc:picChg chg="del">
          <ac:chgData name="Katrina Arras" userId="7115c3255e4239b3" providerId="LiveId" clId="{2425DDFE-DEE8-4312-AAFE-BBF71D0A84F4}" dt="2024-10-03T16:33:43.858" v="17" actId="478"/>
          <ac:picMkLst>
            <pc:docMk/>
            <pc:sldMk cId="0" sldId="273"/>
            <ac:picMk id="2" creationId="{78FDBFCA-AC62-3387-CE8D-94DAC2A02E83}"/>
          </ac:picMkLst>
        </pc:picChg>
      </pc:sldChg>
      <pc:sldChg chg="delSp">
        <pc:chgData name="Katrina Arras" userId="7115c3255e4239b3" providerId="LiveId" clId="{2425DDFE-DEE8-4312-AAFE-BBF71D0A84F4}" dt="2024-10-03T16:33:46.815" v="18" actId="478"/>
        <pc:sldMkLst>
          <pc:docMk/>
          <pc:sldMk cId="0" sldId="274"/>
        </pc:sldMkLst>
        <pc:picChg chg="del">
          <ac:chgData name="Katrina Arras" userId="7115c3255e4239b3" providerId="LiveId" clId="{2425DDFE-DEE8-4312-AAFE-BBF71D0A84F4}" dt="2024-10-03T16:33:46.815" v="18" actId="478"/>
          <ac:picMkLst>
            <pc:docMk/>
            <pc:sldMk cId="0" sldId="274"/>
            <ac:picMk id="17" creationId="{71C3AAE3-FAE8-23DD-DFC4-8AE71A8FCF86}"/>
          </ac:picMkLst>
        </pc:picChg>
      </pc:sldChg>
      <pc:sldChg chg="delSp">
        <pc:chgData name="Katrina Arras" userId="7115c3255e4239b3" providerId="LiveId" clId="{2425DDFE-DEE8-4312-AAFE-BBF71D0A84F4}" dt="2024-10-03T16:32:23.843" v="0" actId="478"/>
        <pc:sldMkLst>
          <pc:docMk/>
          <pc:sldMk cId="1949920859" sldId="275"/>
        </pc:sldMkLst>
        <pc:picChg chg="del">
          <ac:chgData name="Katrina Arras" userId="7115c3255e4239b3" providerId="LiveId" clId="{2425DDFE-DEE8-4312-AAFE-BBF71D0A84F4}" dt="2024-10-03T16:32:23.843" v="0" actId="478"/>
          <ac:picMkLst>
            <pc:docMk/>
            <pc:sldMk cId="1949920859" sldId="275"/>
            <ac:picMk id="7" creationId="{A207D8FF-31E6-B9E6-12BB-9029F9BAAB6F}"/>
          </ac:picMkLst>
        </pc:picChg>
      </pc:sldChg>
    </pc:docChg>
  </pc:docChgLst>
  <pc:docChgLst>
    <pc:chgData name="Katrina Arras" userId="7115c3255e4239b3" providerId="Windows Live" clId="Web-{AB9D30CD-AE45-B875-8675-7E2A7C34B695}"/>
    <pc:docChg chg="modSld">
      <pc:chgData name="Katrina Arras" userId="7115c3255e4239b3" providerId="Windows Live" clId="Web-{AB9D30CD-AE45-B875-8675-7E2A7C34B695}" dt="2024-09-30T01:54:20.671" v="7" actId="1076"/>
      <pc:docMkLst>
        <pc:docMk/>
      </pc:docMkLst>
      <pc:sldChg chg="modNotes">
        <pc:chgData name="Katrina Arras" userId="7115c3255e4239b3" providerId="Windows Live" clId="Web-{AB9D30CD-AE45-B875-8675-7E2A7C34B695}" dt="2024-09-30T01:47:44.345" v="3"/>
        <pc:sldMkLst>
          <pc:docMk/>
          <pc:sldMk cId="0" sldId="261"/>
        </pc:sldMkLst>
      </pc:sldChg>
      <pc:sldChg chg="addSp delSp modSp delAnim">
        <pc:chgData name="Katrina Arras" userId="7115c3255e4239b3" providerId="Windows Live" clId="Web-{AB9D30CD-AE45-B875-8675-7E2A7C34B695}" dt="2024-09-30T01:54:20.671" v="7" actId="1076"/>
        <pc:sldMkLst>
          <pc:docMk/>
          <pc:sldMk cId="0" sldId="266"/>
        </pc:sldMkLst>
        <pc:picChg chg="del">
          <ac:chgData name="Katrina Arras" userId="7115c3255e4239b3" providerId="Windows Live" clId="Web-{AB9D30CD-AE45-B875-8675-7E2A7C34B695}" dt="2024-09-30T01:54:08.545" v="4"/>
          <ac:picMkLst>
            <pc:docMk/>
            <pc:sldMk cId="0" sldId="266"/>
            <ac:picMk id="2" creationId="{E63D2055-6C95-2197-72AB-207596DA2CD6}"/>
          </ac:picMkLst>
        </pc:picChg>
        <pc:picChg chg="add mod">
          <ac:chgData name="Katrina Arras" userId="7115c3255e4239b3" providerId="Windows Live" clId="Web-{AB9D30CD-AE45-B875-8675-7E2A7C34B695}" dt="2024-09-30T01:54:20.671" v="7" actId="1076"/>
          <ac:picMkLst>
            <pc:docMk/>
            <pc:sldMk cId="0" sldId="266"/>
            <ac:picMk id="4" creationId="{A42AB40F-5FD4-2138-2629-AADDA477E8A9}"/>
          </ac:picMkLst>
        </pc:picChg>
      </pc:sldChg>
    </pc:docChg>
  </pc:docChgLst>
  <pc:docChgLst>
    <pc:chgData name="Katrina Arras" userId="7115c3255e4239b3" providerId="Windows Live" clId="Web-{232A28D8-759F-BAF7-7943-137499070B6B}"/>
    <pc:docChg chg="modSld">
      <pc:chgData name="Katrina Arras" userId="7115c3255e4239b3" providerId="Windows Live" clId="Web-{232A28D8-759F-BAF7-7943-137499070B6B}" dt="2024-10-03T16:22:14.948" v="16"/>
      <pc:docMkLst>
        <pc:docMk/>
      </pc:docMkLst>
      <pc:sldChg chg="addSp">
        <pc:chgData name="Katrina Arras" userId="7115c3255e4239b3" providerId="Windows Live" clId="Web-{232A28D8-759F-BAF7-7943-137499070B6B}" dt="2024-10-03T16:21:39.416" v="1"/>
        <pc:sldMkLst>
          <pc:docMk/>
          <pc:sldMk cId="0" sldId="257"/>
        </pc:sldMkLst>
        <pc:spChg chg="add">
          <ac:chgData name="Katrina Arras" userId="7115c3255e4239b3" providerId="Windows Live" clId="Web-{232A28D8-759F-BAF7-7943-137499070B6B}" dt="2024-10-03T16:21:39.416" v="1"/>
          <ac:spMkLst>
            <pc:docMk/>
            <pc:sldMk cId="0" sldId="257"/>
            <ac:spMk id="3" creationId="{2B780D95-04A2-383C-FEE6-95B10DF31B21}"/>
          </ac:spMkLst>
        </pc:spChg>
      </pc:sldChg>
      <pc:sldChg chg="addSp">
        <pc:chgData name="Katrina Arras" userId="7115c3255e4239b3" providerId="Windows Live" clId="Web-{232A28D8-759F-BAF7-7943-137499070B6B}" dt="2024-10-03T16:21:42.275" v="2"/>
        <pc:sldMkLst>
          <pc:docMk/>
          <pc:sldMk cId="0" sldId="258"/>
        </pc:sldMkLst>
        <pc:spChg chg="add">
          <ac:chgData name="Katrina Arras" userId="7115c3255e4239b3" providerId="Windows Live" clId="Web-{232A28D8-759F-BAF7-7943-137499070B6B}" dt="2024-10-03T16:21:42.275" v="2"/>
          <ac:spMkLst>
            <pc:docMk/>
            <pc:sldMk cId="0" sldId="258"/>
            <ac:spMk id="3" creationId="{2B780D95-04A2-383C-FEE6-95B10DF31B21}"/>
          </ac:spMkLst>
        </pc:spChg>
      </pc:sldChg>
      <pc:sldChg chg="addSp">
        <pc:chgData name="Katrina Arras" userId="7115c3255e4239b3" providerId="Windows Live" clId="Web-{232A28D8-759F-BAF7-7943-137499070B6B}" dt="2024-10-03T16:21:44.228" v="3"/>
        <pc:sldMkLst>
          <pc:docMk/>
          <pc:sldMk cId="0" sldId="261"/>
        </pc:sldMkLst>
        <pc:spChg chg="add">
          <ac:chgData name="Katrina Arras" userId="7115c3255e4239b3" providerId="Windows Live" clId="Web-{232A28D8-759F-BAF7-7943-137499070B6B}" dt="2024-10-03T16:21:44.228" v="3"/>
          <ac:spMkLst>
            <pc:docMk/>
            <pc:sldMk cId="0" sldId="261"/>
            <ac:spMk id="4" creationId="{2B780D95-04A2-383C-FEE6-95B10DF31B21}"/>
          </ac:spMkLst>
        </pc:spChg>
      </pc:sldChg>
      <pc:sldChg chg="addSp">
        <pc:chgData name="Katrina Arras" userId="7115c3255e4239b3" providerId="Windows Live" clId="Web-{232A28D8-759F-BAF7-7943-137499070B6B}" dt="2024-10-03T16:21:46.353" v="4"/>
        <pc:sldMkLst>
          <pc:docMk/>
          <pc:sldMk cId="0" sldId="262"/>
        </pc:sldMkLst>
        <pc:spChg chg="add">
          <ac:chgData name="Katrina Arras" userId="7115c3255e4239b3" providerId="Windows Live" clId="Web-{232A28D8-759F-BAF7-7943-137499070B6B}" dt="2024-10-03T16:21:46.353" v="4"/>
          <ac:spMkLst>
            <pc:docMk/>
            <pc:sldMk cId="0" sldId="262"/>
            <ac:spMk id="3" creationId="{2B780D95-04A2-383C-FEE6-95B10DF31B21}"/>
          </ac:spMkLst>
        </pc:spChg>
      </pc:sldChg>
      <pc:sldChg chg="addSp">
        <pc:chgData name="Katrina Arras" userId="7115c3255e4239b3" providerId="Windows Live" clId="Web-{232A28D8-759F-BAF7-7943-137499070B6B}" dt="2024-10-03T16:21:48.244" v="5"/>
        <pc:sldMkLst>
          <pc:docMk/>
          <pc:sldMk cId="0" sldId="263"/>
        </pc:sldMkLst>
        <pc:spChg chg="add">
          <ac:chgData name="Katrina Arras" userId="7115c3255e4239b3" providerId="Windows Live" clId="Web-{232A28D8-759F-BAF7-7943-137499070B6B}" dt="2024-10-03T16:21:48.244" v="5"/>
          <ac:spMkLst>
            <pc:docMk/>
            <pc:sldMk cId="0" sldId="263"/>
            <ac:spMk id="3" creationId="{2B780D95-04A2-383C-FEE6-95B10DF31B21}"/>
          </ac:spMkLst>
        </pc:spChg>
      </pc:sldChg>
      <pc:sldChg chg="addSp">
        <pc:chgData name="Katrina Arras" userId="7115c3255e4239b3" providerId="Windows Live" clId="Web-{232A28D8-759F-BAF7-7943-137499070B6B}" dt="2024-10-03T16:21:50.744" v="6"/>
        <pc:sldMkLst>
          <pc:docMk/>
          <pc:sldMk cId="0" sldId="264"/>
        </pc:sldMkLst>
        <pc:spChg chg="add">
          <ac:chgData name="Katrina Arras" userId="7115c3255e4239b3" providerId="Windows Live" clId="Web-{232A28D8-759F-BAF7-7943-137499070B6B}" dt="2024-10-03T16:21:50.744" v="6"/>
          <ac:spMkLst>
            <pc:docMk/>
            <pc:sldMk cId="0" sldId="264"/>
            <ac:spMk id="3" creationId="{2B780D95-04A2-383C-FEE6-95B10DF31B21}"/>
          </ac:spMkLst>
        </pc:spChg>
      </pc:sldChg>
      <pc:sldChg chg="addSp">
        <pc:chgData name="Katrina Arras" userId="7115c3255e4239b3" providerId="Windows Live" clId="Web-{232A28D8-759F-BAF7-7943-137499070B6B}" dt="2024-10-03T16:21:52.588" v="7"/>
        <pc:sldMkLst>
          <pc:docMk/>
          <pc:sldMk cId="0" sldId="265"/>
        </pc:sldMkLst>
        <pc:spChg chg="add">
          <ac:chgData name="Katrina Arras" userId="7115c3255e4239b3" providerId="Windows Live" clId="Web-{232A28D8-759F-BAF7-7943-137499070B6B}" dt="2024-10-03T16:21:52.588" v="7"/>
          <ac:spMkLst>
            <pc:docMk/>
            <pc:sldMk cId="0" sldId="265"/>
            <ac:spMk id="3" creationId="{2B780D95-04A2-383C-FEE6-95B10DF31B21}"/>
          </ac:spMkLst>
        </pc:spChg>
      </pc:sldChg>
      <pc:sldChg chg="addSp">
        <pc:chgData name="Katrina Arras" userId="7115c3255e4239b3" providerId="Windows Live" clId="Web-{232A28D8-759F-BAF7-7943-137499070B6B}" dt="2024-10-03T16:21:54.307" v="8"/>
        <pc:sldMkLst>
          <pc:docMk/>
          <pc:sldMk cId="0" sldId="266"/>
        </pc:sldMkLst>
        <pc:spChg chg="add">
          <ac:chgData name="Katrina Arras" userId="7115c3255e4239b3" providerId="Windows Live" clId="Web-{232A28D8-759F-BAF7-7943-137499070B6B}" dt="2024-10-03T16:21:54.307" v="8"/>
          <ac:spMkLst>
            <pc:docMk/>
            <pc:sldMk cId="0" sldId="266"/>
            <ac:spMk id="2" creationId="{2B780D95-04A2-383C-FEE6-95B10DF31B21}"/>
          </ac:spMkLst>
        </pc:spChg>
      </pc:sldChg>
      <pc:sldChg chg="addSp">
        <pc:chgData name="Katrina Arras" userId="7115c3255e4239b3" providerId="Windows Live" clId="Web-{232A28D8-759F-BAF7-7943-137499070B6B}" dt="2024-10-03T16:21:56.948" v="9"/>
        <pc:sldMkLst>
          <pc:docMk/>
          <pc:sldMk cId="0" sldId="267"/>
        </pc:sldMkLst>
        <pc:spChg chg="add">
          <ac:chgData name="Katrina Arras" userId="7115c3255e4239b3" providerId="Windows Live" clId="Web-{232A28D8-759F-BAF7-7943-137499070B6B}" dt="2024-10-03T16:21:56.948" v="9"/>
          <ac:spMkLst>
            <pc:docMk/>
            <pc:sldMk cId="0" sldId="267"/>
            <ac:spMk id="3" creationId="{2B780D95-04A2-383C-FEE6-95B10DF31B21}"/>
          </ac:spMkLst>
        </pc:spChg>
      </pc:sldChg>
      <pc:sldChg chg="addSp">
        <pc:chgData name="Katrina Arras" userId="7115c3255e4239b3" providerId="Windows Live" clId="Web-{232A28D8-759F-BAF7-7943-137499070B6B}" dt="2024-10-03T16:21:59.526" v="10"/>
        <pc:sldMkLst>
          <pc:docMk/>
          <pc:sldMk cId="0" sldId="268"/>
        </pc:sldMkLst>
        <pc:spChg chg="add">
          <ac:chgData name="Katrina Arras" userId="7115c3255e4239b3" providerId="Windows Live" clId="Web-{232A28D8-759F-BAF7-7943-137499070B6B}" dt="2024-10-03T16:21:59.526" v="10"/>
          <ac:spMkLst>
            <pc:docMk/>
            <pc:sldMk cId="0" sldId="268"/>
            <ac:spMk id="3" creationId="{2B780D95-04A2-383C-FEE6-95B10DF31B21}"/>
          </ac:spMkLst>
        </pc:spChg>
      </pc:sldChg>
      <pc:sldChg chg="addSp">
        <pc:chgData name="Katrina Arras" userId="7115c3255e4239b3" providerId="Windows Live" clId="Web-{232A28D8-759F-BAF7-7943-137499070B6B}" dt="2024-10-03T16:22:02.089" v="11"/>
        <pc:sldMkLst>
          <pc:docMk/>
          <pc:sldMk cId="0" sldId="269"/>
        </pc:sldMkLst>
        <pc:spChg chg="add">
          <ac:chgData name="Katrina Arras" userId="7115c3255e4239b3" providerId="Windows Live" clId="Web-{232A28D8-759F-BAF7-7943-137499070B6B}" dt="2024-10-03T16:22:02.089" v="11"/>
          <ac:spMkLst>
            <pc:docMk/>
            <pc:sldMk cId="0" sldId="269"/>
            <ac:spMk id="3" creationId="{2B780D95-04A2-383C-FEE6-95B10DF31B21}"/>
          </ac:spMkLst>
        </pc:spChg>
      </pc:sldChg>
      <pc:sldChg chg="addSp">
        <pc:chgData name="Katrina Arras" userId="7115c3255e4239b3" providerId="Windows Live" clId="Web-{232A28D8-759F-BAF7-7943-137499070B6B}" dt="2024-10-03T16:22:04.495" v="12"/>
        <pc:sldMkLst>
          <pc:docMk/>
          <pc:sldMk cId="0" sldId="270"/>
        </pc:sldMkLst>
        <pc:spChg chg="add">
          <ac:chgData name="Katrina Arras" userId="7115c3255e4239b3" providerId="Windows Live" clId="Web-{232A28D8-759F-BAF7-7943-137499070B6B}" dt="2024-10-03T16:22:04.495" v="12"/>
          <ac:spMkLst>
            <pc:docMk/>
            <pc:sldMk cId="0" sldId="270"/>
            <ac:spMk id="4" creationId="{2B780D95-04A2-383C-FEE6-95B10DF31B21}"/>
          </ac:spMkLst>
        </pc:spChg>
      </pc:sldChg>
      <pc:sldChg chg="addSp">
        <pc:chgData name="Katrina Arras" userId="7115c3255e4239b3" providerId="Windows Live" clId="Web-{232A28D8-759F-BAF7-7943-137499070B6B}" dt="2024-10-03T16:22:06.463" v="13"/>
        <pc:sldMkLst>
          <pc:docMk/>
          <pc:sldMk cId="0" sldId="271"/>
        </pc:sldMkLst>
        <pc:spChg chg="add">
          <ac:chgData name="Katrina Arras" userId="7115c3255e4239b3" providerId="Windows Live" clId="Web-{232A28D8-759F-BAF7-7943-137499070B6B}" dt="2024-10-03T16:22:06.463" v="13"/>
          <ac:spMkLst>
            <pc:docMk/>
            <pc:sldMk cId="0" sldId="271"/>
            <ac:spMk id="3" creationId="{2B780D95-04A2-383C-FEE6-95B10DF31B21}"/>
          </ac:spMkLst>
        </pc:spChg>
      </pc:sldChg>
      <pc:sldChg chg="addSp">
        <pc:chgData name="Katrina Arras" userId="7115c3255e4239b3" providerId="Windows Live" clId="Web-{232A28D8-759F-BAF7-7943-137499070B6B}" dt="2024-10-03T16:22:08.510" v="14"/>
        <pc:sldMkLst>
          <pc:docMk/>
          <pc:sldMk cId="0" sldId="272"/>
        </pc:sldMkLst>
        <pc:spChg chg="add">
          <ac:chgData name="Katrina Arras" userId="7115c3255e4239b3" providerId="Windows Live" clId="Web-{232A28D8-759F-BAF7-7943-137499070B6B}" dt="2024-10-03T16:22:08.510" v="14"/>
          <ac:spMkLst>
            <pc:docMk/>
            <pc:sldMk cId="0" sldId="272"/>
            <ac:spMk id="3" creationId="{2B780D95-04A2-383C-FEE6-95B10DF31B21}"/>
          </ac:spMkLst>
        </pc:spChg>
      </pc:sldChg>
      <pc:sldChg chg="addSp">
        <pc:chgData name="Katrina Arras" userId="7115c3255e4239b3" providerId="Windows Live" clId="Web-{232A28D8-759F-BAF7-7943-137499070B6B}" dt="2024-10-03T16:22:11.839" v="15"/>
        <pc:sldMkLst>
          <pc:docMk/>
          <pc:sldMk cId="0" sldId="273"/>
        </pc:sldMkLst>
        <pc:spChg chg="add">
          <ac:chgData name="Katrina Arras" userId="7115c3255e4239b3" providerId="Windows Live" clId="Web-{232A28D8-759F-BAF7-7943-137499070B6B}" dt="2024-10-03T16:22:11.839" v="15"/>
          <ac:spMkLst>
            <pc:docMk/>
            <pc:sldMk cId="0" sldId="273"/>
            <ac:spMk id="3" creationId="{2B780D95-04A2-383C-FEE6-95B10DF31B21}"/>
          </ac:spMkLst>
        </pc:spChg>
      </pc:sldChg>
      <pc:sldChg chg="addSp">
        <pc:chgData name="Katrina Arras" userId="7115c3255e4239b3" providerId="Windows Live" clId="Web-{232A28D8-759F-BAF7-7943-137499070B6B}" dt="2024-10-03T16:22:14.948" v="16"/>
        <pc:sldMkLst>
          <pc:docMk/>
          <pc:sldMk cId="0" sldId="274"/>
        </pc:sldMkLst>
        <pc:spChg chg="add">
          <ac:chgData name="Katrina Arras" userId="7115c3255e4239b3" providerId="Windows Live" clId="Web-{232A28D8-759F-BAF7-7943-137499070B6B}" dt="2024-10-03T16:22:14.948" v="16"/>
          <ac:spMkLst>
            <pc:docMk/>
            <pc:sldMk cId="0" sldId="274"/>
            <ac:spMk id="2" creationId="{2B780D95-04A2-383C-FEE6-95B10DF31B21}"/>
          </ac:spMkLst>
        </pc:spChg>
      </pc:sldChg>
      <pc:sldChg chg="addSp">
        <pc:chgData name="Katrina Arras" userId="7115c3255e4239b3" providerId="Windows Live" clId="Web-{232A28D8-759F-BAF7-7943-137499070B6B}" dt="2024-10-03T16:21:36.447" v="0"/>
        <pc:sldMkLst>
          <pc:docMk/>
          <pc:sldMk cId="1949920859" sldId="275"/>
        </pc:sldMkLst>
        <pc:spChg chg="add">
          <ac:chgData name="Katrina Arras" userId="7115c3255e4239b3" providerId="Windows Live" clId="Web-{232A28D8-759F-BAF7-7943-137499070B6B}" dt="2024-10-03T16:21:36.447" v="0"/>
          <ac:spMkLst>
            <pc:docMk/>
            <pc:sldMk cId="1949920859" sldId="275"/>
            <ac:spMk id="2" creationId="{2B780D95-04A2-383C-FEE6-95B10DF31B21}"/>
          </ac:spMkLst>
        </pc:spChg>
      </pc:sldChg>
    </pc:docChg>
  </pc:docChgLst>
  <pc:docChgLst>
    <pc:chgData name="Roger Groom" userId="21ba787ba40c0be6" providerId="Windows Live" clId="Web-{12E10A5A-EBEF-2398-AB77-EDDDA2CC14A4}"/>
    <pc:docChg chg="modSld">
      <pc:chgData name="Roger Groom" userId="21ba787ba40c0be6" providerId="Windows Live" clId="Web-{12E10A5A-EBEF-2398-AB77-EDDDA2CC14A4}" dt="2024-10-08T19:27:40.925" v="33" actId="1076"/>
      <pc:docMkLst>
        <pc:docMk/>
      </pc:docMkLst>
      <pc:sldChg chg="addSp delSp">
        <pc:chgData name="Roger Groom" userId="21ba787ba40c0be6" providerId="Windows Live" clId="Web-{12E10A5A-EBEF-2398-AB77-EDDDA2CC14A4}" dt="2024-10-08T19:27:35.659" v="32"/>
        <pc:sldMkLst>
          <pc:docMk/>
          <pc:sldMk cId="0" sldId="257"/>
        </pc:sldMkLst>
        <pc:spChg chg="del">
          <ac:chgData name="Roger Groom" userId="21ba787ba40c0be6" providerId="Windows Live" clId="Web-{12E10A5A-EBEF-2398-AB77-EDDDA2CC14A4}" dt="2024-10-08T19:27:35.659" v="32"/>
          <ac:spMkLst>
            <pc:docMk/>
            <pc:sldMk cId="0" sldId="257"/>
            <ac:spMk id="3" creationId="{2B780D95-04A2-383C-FEE6-95B10DF31B21}"/>
          </ac:spMkLst>
        </pc:spChg>
        <pc:spChg chg="add">
          <ac:chgData name="Roger Groom" userId="21ba787ba40c0be6" providerId="Windows Live" clId="Web-{12E10A5A-EBEF-2398-AB77-EDDDA2CC14A4}" dt="2024-10-08T19:26:30.968" v="1"/>
          <ac:spMkLst>
            <pc:docMk/>
            <pc:sldMk cId="0" sldId="257"/>
            <ac:spMk id="5" creationId="{D376C4DE-6AFB-BB18-B25C-908AE491D1EC}"/>
          </ac:spMkLst>
        </pc:spChg>
      </pc:sldChg>
      <pc:sldChg chg="addSp delSp">
        <pc:chgData name="Roger Groom" userId="21ba787ba40c0be6" providerId="Windows Live" clId="Web-{12E10A5A-EBEF-2398-AB77-EDDDA2CC14A4}" dt="2024-10-08T19:27:34.440" v="31"/>
        <pc:sldMkLst>
          <pc:docMk/>
          <pc:sldMk cId="0" sldId="258"/>
        </pc:sldMkLst>
        <pc:spChg chg="del">
          <ac:chgData name="Roger Groom" userId="21ba787ba40c0be6" providerId="Windows Live" clId="Web-{12E10A5A-EBEF-2398-AB77-EDDDA2CC14A4}" dt="2024-10-08T19:27:34.440" v="31"/>
          <ac:spMkLst>
            <pc:docMk/>
            <pc:sldMk cId="0" sldId="258"/>
            <ac:spMk id="3" creationId="{2B780D95-04A2-383C-FEE6-95B10DF31B21}"/>
          </ac:spMkLst>
        </pc:spChg>
        <pc:spChg chg="add">
          <ac:chgData name="Roger Groom" userId="21ba787ba40c0be6" providerId="Windows Live" clId="Web-{12E10A5A-EBEF-2398-AB77-EDDDA2CC14A4}" dt="2024-10-08T19:26:33.421" v="2"/>
          <ac:spMkLst>
            <pc:docMk/>
            <pc:sldMk cId="0" sldId="258"/>
            <ac:spMk id="4" creationId="{6EB2BA53-00BB-080E-E0EE-0585610A9A61}"/>
          </ac:spMkLst>
        </pc:spChg>
      </pc:sldChg>
      <pc:sldChg chg="addSp delSp">
        <pc:chgData name="Roger Groom" userId="21ba787ba40c0be6" providerId="Windows Live" clId="Web-{12E10A5A-EBEF-2398-AB77-EDDDA2CC14A4}" dt="2024-10-08T19:27:33.253" v="30"/>
        <pc:sldMkLst>
          <pc:docMk/>
          <pc:sldMk cId="0" sldId="261"/>
        </pc:sldMkLst>
        <pc:spChg chg="del">
          <ac:chgData name="Roger Groom" userId="21ba787ba40c0be6" providerId="Windows Live" clId="Web-{12E10A5A-EBEF-2398-AB77-EDDDA2CC14A4}" dt="2024-10-08T19:27:33.253" v="30"/>
          <ac:spMkLst>
            <pc:docMk/>
            <pc:sldMk cId="0" sldId="261"/>
            <ac:spMk id="4" creationId="{2B780D95-04A2-383C-FEE6-95B10DF31B21}"/>
          </ac:spMkLst>
        </pc:spChg>
        <pc:spChg chg="add">
          <ac:chgData name="Roger Groom" userId="21ba787ba40c0be6" providerId="Windows Live" clId="Web-{12E10A5A-EBEF-2398-AB77-EDDDA2CC14A4}" dt="2024-10-08T19:26:35.921" v="3"/>
          <ac:spMkLst>
            <pc:docMk/>
            <pc:sldMk cId="0" sldId="261"/>
            <ac:spMk id="5" creationId="{5C2173EB-DFDF-33C5-28AE-D032F1EA92FC}"/>
          </ac:spMkLst>
        </pc:spChg>
      </pc:sldChg>
      <pc:sldChg chg="addSp delSp">
        <pc:chgData name="Roger Groom" userId="21ba787ba40c0be6" providerId="Windows Live" clId="Web-{12E10A5A-EBEF-2398-AB77-EDDDA2CC14A4}" dt="2024-10-08T19:27:31.956" v="29"/>
        <pc:sldMkLst>
          <pc:docMk/>
          <pc:sldMk cId="0" sldId="262"/>
        </pc:sldMkLst>
        <pc:spChg chg="del">
          <ac:chgData name="Roger Groom" userId="21ba787ba40c0be6" providerId="Windows Live" clId="Web-{12E10A5A-EBEF-2398-AB77-EDDDA2CC14A4}" dt="2024-10-08T19:27:31.956" v="29"/>
          <ac:spMkLst>
            <pc:docMk/>
            <pc:sldMk cId="0" sldId="262"/>
            <ac:spMk id="3" creationId="{2B780D95-04A2-383C-FEE6-95B10DF31B21}"/>
          </ac:spMkLst>
        </pc:spChg>
        <pc:spChg chg="add">
          <ac:chgData name="Roger Groom" userId="21ba787ba40c0be6" providerId="Windows Live" clId="Web-{12E10A5A-EBEF-2398-AB77-EDDDA2CC14A4}" dt="2024-10-08T19:26:37.921" v="4"/>
          <ac:spMkLst>
            <pc:docMk/>
            <pc:sldMk cId="0" sldId="262"/>
            <ac:spMk id="5" creationId="{9F51823A-9048-E71D-4151-116B0316AC00}"/>
          </ac:spMkLst>
        </pc:spChg>
      </pc:sldChg>
      <pc:sldChg chg="addSp delSp">
        <pc:chgData name="Roger Groom" userId="21ba787ba40c0be6" providerId="Windows Live" clId="Web-{12E10A5A-EBEF-2398-AB77-EDDDA2CC14A4}" dt="2024-10-08T19:27:30.237" v="28"/>
        <pc:sldMkLst>
          <pc:docMk/>
          <pc:sldMk cId="0" sldId="263"/>
        </pc:sldMkLst>
        <pc:spChg chg="del">
          <ac:chgData name="Roger Groom" userId="21ba787ba40c0be6" providerId="Windows Live" clId="Web-{12E10A5A-EBEF-2398-AB77-EDDDA2CC14A4}" dt="2024-10-08T19:27:30.237" v="28"/>
          <ac:spMkLst>
            <pc:docMk/>
            <pc:sldMk cId="0" sldId="263"/>
            <ac:spMk id="3" creationId="{2B780D95-04A2-383C-FEE6-95B10DF31B21}"/>
          </ac:spMkLst>
        </pc:spChg>
        <pc:spChg chg="add">
          <ac:chgData name="Roger Groom" userId="21ba787ba40c0be6" providerId="Windows Live" clId="Web-{12E10A5A-EBEF-2398-AB77-EDDDA2CC14A4}" dt="2024-10-08T19:26:37.968" v="5"/>
          <ac:spMkLst>
            <pc:docMk/>
            <pc:sldMk cId="0" sldId="263"/>
            <ac:spMk id="4" creationId="{8C749573-FC40-F7CF-2E49-60C655E7741D}"/>
          </ac:spMkLst>
        </pc:spChg>
      </pc:sldChg>
      <pc:sldChg chg="addSp delSp">
        <pc:chgData name="Roger Groom" userId="21ba787ba40c0be6" providerId="Windows Live" clId="Web-{12E10A5A-EBEF-2398-AB77-EDDDA2CC14A4}" dt="2024-10-08T19:27:26.409" v="27"/>
        <pc:sldMkLst>
          <pc:docMk/>
          <pc:sldMk cId="0" sldId="264"/>
        </pc:sldMkLst>
        <pc:spChg chg="del">
          <ac:chgData name="Roger Groom" userId="21ba787ba40c0be6" providerId="Windows Live" clId="Web-{12E10A5A-EBEF-2398-AB77-EDDDA2CC14A4}" dt="2024-10-08T19:27:26.409" v="27"/>
          <ac:spMkLst>
            <pc:docMk/>
            <pc:sldMk cId="0" sldId="264"/>
            <ac:spMk id="3" creationId="{2B780D95-04A2-383C-FEE6-95B10DF31B21}"/>
          </ac:spMkLst>
        </pc:spChg>
        <pc:spChg chg="add">
          <ac:chgData name="Roger Groom" userId="21ba787ba40c0be6" providerId="Windows Live" clId="Web-{12E10A5A-EBEF-2398-AB77-EDDDA2CC14A4}" dt="2024-10-08T19:26:38.265" v="6"/>
          <ac:spMkLst>
            <pc:docMk/>
            <pc:sldMk cId="0" sldId="264"/>
            <ac:spMk id="4" creationId="{9940284B-EEA0-35B5-986D-86687857E352}"/>
          </ac:spMkLst>
        </pc:spChg>
      </pc:sldChg>
      <pc:sldChg chg="addSp delSp">
        <pc:chgData name="Roger Groom" userId="21ba787ba40c0be6" providerId="Windows Live" clId="Web-{12E10A5A-EBEF-2398-AB77-EDDDA2CC14A4}" dt="2024-10-08T19:27:25.487" v="26"/>
        <pc:sldMkLst>
          <pc:docMk/>
          <pc:sldMk cId="0" sldId="265"/>
        </pc:sldMkLst>
        <pc:spChg chg="del">
          <ac:chgData name="Roger Groom" userId="21ba787ba40c0be6" providerId="Windows Live" clId="Web-{12E10A5A-EBEF-2398-AB77-EDDDA2CC14A4}" dt="2024-10-08T19:27:25.487" v="26"/>
          <ac:spMkLst>
            <pc:docMk/>
            <pc:sldMk cId="0" sldId="265"/>
            <ac:spMk id="3" creationId="{2B780D95-04A2-383C-FEE6-95B10DF31B21}"/>
          </ac:spMkLst>
        </pc:spChg>
        <pc:spChg chg="add">
          <ac:chgData name="Roger Groom" userId="21ba787ba40c0be6" providerId="Windows Live" clId="Web-{12E10A5A-EBEF-2398-AB77-EDDDA2CC14A4}" dt="2024-10-08T19:26:40.343" v="7"/>
          <ac:spMkLst>
            <pc:docMk/>
            <pc:sldMk cId="0" sldId="265"/>
            <ac:spMk id="4" creationId="{7374EF67-24C7-C303-120D-5D858CB1FDD5}"/>
          </ac:spMkLst>
        </pc:spChg>
      </pc:sldChg>
      <pc:sldChg chg="addSp delSp">
        <pc:chgData name="Roger Groom" userId="21ba787ba40c0be6" providerId="Windows Live" clId="Web-{12E10A5A-EBEF-2398-AB77-EDDDA2CC14A4}" dt="2024-10-08T19:27:23.518" v="25"/>
        <pc:sldMkLst>
          <pc:docMk/>
          <pc:sldMk cId="0" sldId="266"/>
        </pc:sldMkLst>
        <pc:spChg chg="del">
          <ac:chgData name="Roger Groom" userId="21ba787ba40c0be6" providerId="Windows Live" clId="Web-{12E10A5A-EBEF-2398-AB77-EDDDA2CC14A4}" dt="2024-10-08T19:27:23.518" v="25"/>
          <ac:spMkLst>
            <pc:docMk/>
            <pc:sldMk cId="0" sldId="266"/>
            <ac:spMk id="2" creationId="{2B780D95-04A2-383C-FEE6-95B10DF31B21}"/>
          </ac:spMkLst>
        </pc:spChg>
        <pc:spChg chg="add">
          <ac:chgData name="Roger Groom" userId="21ba787ba40c0be6" providerId="Windows Live" clId="Web-{12E10A5A-EBEF-2398-AB77-EDDDA2CC14A4}" dt="2024-10-08T19:26:40.968" v="8"/>
          <ac:spMkLst>
            <pc:docMk/>
            <pc:sldMk cId="0" sldId="266"/>
            <ac:spMk id="5" creationId="{880859EB-AA2A-4BE5-0FFB-73ABA3406439}"/>
          </ac:spMkLst>
        </pc:spChg>
      </pc:sldChg>
      <pc:sldChg chg="addSp delSp">
        <pc:chgData name="Roger Groom" userId="21ba787ba40c0be6" providerId="Windows Live" clId="Web-{12E10A5A-EBEF-2398-AB77-EDDDA2CC14A4}" dt="2024-10-08T19:27:22.236" v="24"/>
        <pc:sldMkLst>
          <pc:docMk/>
          <pc:sldMk cId="0" sldId="267"/>
        </pc:sldMkLst>
        <pc:spChg chg="del">
          <ac:chgData name="Roger Groom" userId="21ba787ba40c0be6" providerId="Windows Live" clId="Web-{12E10A5A-EBEF-2398-AB77-EDDDA2CC14A4}" dt="2024-10-08T19:27:22.236" v="24"/>
          <ac:spMkLst>
            <pc:docMk/>
            <pc:sldMk cId="0" sldId="267"/>
            <ac:spMk id="3" creationId="{2B780D95-04A2-383C-FEE6-95B10DF31B21}"/>
          </ac:spMkLst>
        </pc:spChg>
        <pc:spChg chg="add">
          <ac:chgData name="Roger Groom" userId="21ba787ba40c0be6" providerId="Windows Live" clId="Web-{12E10A5A-EBEF-2398-AB77-EDDDA2CC14A4}" dt="2024-10-08T19:26:41.687" v="9"/>
          <ac:spMkLst>
            <pc:docMk/>
            <pc:sldMk cId="0" sldId="267"/>
            <ac:spMk id="4" creationId="{5CBCF2CD-3FF0-C498-0E19-850D57CB4455}"/>
          </ac:spMkLst>
        </pc:spChg>
      </pc:sldChg>
      <pc:sldChg chg="addSp delSp">
        <pc:chgData name="Roger Groom" userId="21ba787ba40c0be6" providerId="Windows Live" clId="Web-{12E10A5A-EBEF-2398-AB77-EDDDA2CC14A4}" dt="2024-10-08T19:27:22.096" v="23"/>
        <pc:sldMkLst>
          <pc:docMk/>
          <pc:sldMk cId="0" sldId="268"/>
        </pc:sldMkLst>
        <pc:spChg chg="del">
          <ac:chgData name="Roger Groom" userId="21ba787ba40c0be6" providerId="Windows Live" clId="Web-{12E10A5A-EBEF-2398-AB77-EDDDA2CC14A4}" dt="2024-10-08T19:27:22.096" v="23"/>
          <ac:spMkLst>
            <pc:docMk/>
            <pc:sldMk cId="0" sldId="268"/>
            <ac:spMk id="3" creationId="{2B780D95-04A2-383C-FEE6-95B10DF31B21}"/>
          </ac:spMkLst>
        </pc:spChg>
        <pc:spChg chg="add">
          <ac:chgData name="Roger Groom" userId="21ba787ba40c0be6" providerId="Windows Live" clId="Web-{12E10A5A-EBEF-2398-AB77-EDDDA2CC14A4}" dt="2024-10-08T19:26:42.515" v="10"/>
          <ac:spMkLst>
            <pc:docMk/>
            <pc:sldMk cId="0" sldId="268"/>
            <ac:spMk id="4" creationId="{7EE91059-76DF-CBE3-3157-77B26E418884}"/>
          </ac:spMkLst>
        </pc:spChg>
      </pc:sldChg>
      <pc:sldChg chg="addSp delSp">
        <pc:chgData name="Roger Groom" userId="21ba787ba40c0be6" providerId="Windows Live" clId="Web-{12E10A5A-EBEF-2398-AB77-EDDDA2CC14A4}" dt="2024-10-08T19:27:19.049" v="22"/>
        <pc:sldMkLst>
          <pc:docMk/>
          <pc:sldMk cId="0" sldId="269"/>
        </pc:sldMkLst>
        <pc:spChg chg="del">
          <ac:chgData name="Roger Groom" userId="21ba787ba40c0be6" providerId="Windows Live" clId="Web-{12E10A5A-EBEF-2398-AB77-EDDDA2CC14A4}" dt="2024-10-08T19:27:19.049" v="22"/>
          <ac:spMkLst>
            <pc:docMk/>
            <pc:sldMk cId="0" sldId="269"/>
            <ac:spMk id="3" creationId="{2B780D95-04A2-383C-FEE6-95B10DF31B21}"/>
          </ac:spMkLst>
        </pc:spChg>
        <pc:spChg chg="add">
          <ac:chgData name="Roger Groom" userId="21ba787ba40c0be6" providerId="Windows Live" clId="Web-{12E10A5A-EBEF-2398-AB77-EDDDA2CC14A4}" dt="2024-10-08T19:26:44.015" v="11"/>
          <ac:spMkLst>
            <pc:docMk/>
            <pc:sldMk cId="0" sldId="269"/>
            <ac:spMk id="4" creationId="{60BAEDBA-9EE6-7BD6-ED12-9BA173CAAC8F}"/>
          </ac:spMkLst>
        </pc:spChg>
      </pc:sldChg>
      <pc:sldChg chg="addSp delSp">
        <pc:chgData name="Roger Groom" userId="21ba787ba40c0be6" providerId="Windows Live" clId="Web-{12E10A5A-EBEF-2398-AB77-EDDDA2CC14A4}" dt="2024-10-08T19:27:13.877" v="21"/>
        <pc:sldMkLst>
          <pc:docMk/>
          <pc:sldMk cId="0" sldId="270"/>
        </pc:sldMkLst>
        <pc:spChg chg="del">
          <ac:chgData name="Roger Groom" userId="21ba787ba40c0be6" providerId="Windows Live" clId="Web-{12E10A5A-EBEF-2398-AB77-EDDDA2CC14A4}" dt="2024-10-08T19:27:13.877" v="21"/>
          <ac:spMkLst>
            <pc:docMk/>
            <pc:sldMk cId="0" sldId="270"/>
            <ac:spMk id="4" creationId="{2B780D95-04A2-383C-FEE6-95B10DF31B21}"/>
          </ac:spMkLst>
        </pc:spChg>
        <pc:spChg chg="add">
          <ac:chgData name="Roger Groom" userId="21ba787ba40c0be6" providerId="Windows Live" clId="Web-{12E10A5A-EBEF-2398-AB77-EDDDA2CC14A4}" dt="2024-10-08T19:26:44.093" v="12"/>
          <ac:spMkLst>
            <pc:docMk/>
            <pc:sldMk cId="0" sldId="270"/>
            <ac:spMk id="5" creationId="{832234EB-C124-F70F-2024-916C4E6C67AF}"/>
          </ac:spMkLst>
        </pc:spChg>
      </pc:sldChg>
      <pc:sldChg chg="addSp delSp">
        <pc:chgData name="Roger Groom" userId="21ba787ba40c0be6" providerId="Windows Live" clId="Web-{12E10A5A-EBEF-2398-AB77-EDDDA2CC14A4}" dt="2024-10-08T19:27:06.798" v="20"/>
        <pc:sldMkLst>
          <pc:docMk/>
          <pc:sldMk cId="0" sldId="271"/>
        </pc:sldMkLst>
        <pc:spChg chg="del">
          <ac:chgData name="Roger Groom" userId="21ba787ba40c0be6" providerId="Windows Live" clId="Web-{12E10A5A-EBEF-2398-AB77-EDDDA2CC14A4}" dt="2024-10-08T19:27:06.798" v="20"/>
          <ac:spMkLst>
            <pc:docMk/>
            <pc:sldMk cId="0" sldId="271"/>
            <ac:spMk id="3" creationId="{2B780D95-04A2-383C-FEE6-95B10DF31B21}"/>
          </ac:spMkLst>
        </pc:spChg>
        <pc:spChg chg="add">
          <ac:chgData name="Roger Groom" userId="21ba787ba40c0be6" providerId="Windows Live" clId="Web-{12E10A5A-EBEF-2398-AB77-EDDDA2CC14A4}" dt="2024-10-08T19:26:46.281" v="13"/>
          <ac:spMkLst>
            <pc:docMk/>
            <pc:sldMk cId="0" sldId="271"/>
            <ac:spMk id="4" creationId="{BDDD4892-3916-03E0-929A-B26706F53911}"/>
          </ac:spMkLst>
        </pc:spChg>
      </pc:sldChg>
      <pc:sldChg chg="addSp delSp">
        <pc:chgData name="Roger Groom" userId="21ba787ba40c0be6" providerId="Windows Live" clId="Web-{12E10A5A-EBEF-2398-AB77-EDDDA2CC14A4}" dt="2024-10-08T19:27:04.563" v="19"/>
        <pc:sldMkLst>
          <pc:docMk/>
          <pc:sldMk cId="0" sldId="272"/>
        </pc:sldMkLst>
        <pc:spChg chg="del">
          <ac:chgData name="Roger Groom" userId="21ba787ba40c0be6" providerId="Windows Live" clId="Web-{12E10A5A-EBEF-2398-AB77-EDDDA2CC14A4}" dt="2024-10-08T19:27:04.563" v="19"/>
          <ac:spMkLst>
            <pc:docMk/>
            <pc:sldMk cId="0" sldId="272"/>
            <ac:spMk id="3" creationId="{2B780D95-04A2-383C-FEE6-95B10DF31B21}"/>
          </ac:spMkLst>
        </pc:spChg>
        <pc:spChg chg="add">
          <ac:chgData name="Roger Groom" userId="21ba787ba40c0be6" providerId="Windows Live" clId="Web-{12E10A5A-EBEF-2398-AB77-EDDDA2CC14A4}" dt="2024-10-08T19:26:47" v="14"/>
          <ac:spMkLst>
            <pc:docMk/>
            <pc:sldMk cId="0" sldId="272"/>
            <ac:spMk id="4" creationId="{AA4CA1F9-1305-B8D4-E43E-38C95B5856CE}"/>
          </ac:spMkLst>
        </pc:spChg>
      </pc:sldChg>
      <pc:sldChg chg="addSp delSp">
        <pc:chgData name="Roger Groom" userId="21ba787ba40c0be6" providerId="Windows Live" clId="Web-{12E10A5A-EBEF-2398-AB77-EDDDA2CC14A4}" dt="2024-10-08T19:27:03.048" v="18"/>
        <pc:sldMkLst>
          <pc:docMk/>
          <pc:sldMk cId="0" sldId="273"/>
        </pc:sldMkLst>
        <pc:spChg chg="del">
          <ac:chgData name="Roger Groom" userId="21ba787ba40c0be6" providerId="Windows Live" clId="Web-{12E10A5A-EBEF-2398-AB77-EDDDA2CC14A4}" dt="2024-10-08T19:27:03.048" v="18"/>
          <ac:spMkLst>
            <pc:docMk/>
            <pc:sldMk cId="0" sldId="273"/>
            <ac:spMk id="3" creationId="{2B780D95-04A2-383C-FEE6-95B10DF31B21}"/>
          </ac:spMkLst>
        </pc:spChg>
        <pc:spChg chg="add">
          <ac:chgData name="Roger Groom" userId="21ba787ba40c0be6" providerId="Windows Live" clId="Web-{12E10A5A-EBEF-2398-AB77-EDDDA2CC14A4}" dt="2024-10-08T19:26:47.750" v="15"/>
          <ac:spMkLst>
            <pc:docMk/>
            <pc:sldMk cId="0" sldId="273"/>
            <ac:spMk id="5" creationId="{0F438FF9-8C95-E2A2-1B5E-08F8BC9A2DDD}"/>
          </ac:spMkLst>
        </pc:spChg>
      </pc:sldChg>
      <pc:sldChg chg="addSp delSp">
        <pc:chgData name="Roger Groom" userId="21ba787ba40c0be6" providerId="Windows Live" clId="Web-{12E10A5A-EBEF-2398-AB77-EDDDA2CC14A4}" dt="2024-10-08T19:26:57.985" v="17"/>
        <pc:sldMkLst>
          <pc:docMk/>
          <pc:sldMk cId="0" sldId="274"/>
        </pc:sldMkLst>
        <pc:spChg chg="del">
          <ac:chgData name="Roger Groom" userId="21ba787ba40c0be6" providerId="Windows Live" clId="Web-{12E10A5A-EBEF-2398-AB77-EDDDA2CC14A4}" dt="2024-10-08T19:26:57.985" v="17"/>
          <ac:spMkLst>
            <pc:docMk/>
            <pc:sldMk cId="0" sldId="274"/>
            <ac:spMk id="2" creationId="{2B780D95-04A2-383C-FEE6-95B10DF31B21}"/>
          </ac:spMkLst>
        </pc:spChg>
        <pc:spChg chg="add">
          <ac:chgData name="Roger Groom" userId="21ba787ba40c0be6" providerId="Windows Live" clId="Web-{12E10A5A-EBEF-2398-AB77-EDDDA2CC14A4}" dt="2024-10-08T19:26:51.344" v="16"/>
          <ac:spMkLst>
            <pc:docMk/>
            <pc:sldMk cId="0" sldId="274"/>
            <ac:spMk id="4" creationId="{B32E1993-7928-4135-CA50-D6B913E7FCE8}"/>
          </ac:spMkLst>
        </pc:spChg>
      </pc:sldChg>
      <pc:sldChg chg="modSp">
        <pc:chgData name="Roger Groom" userId="21ba787ba40c0be6" providerId="Windows Live" clId="Web-{12E10A5A-EBEF-2398-AB77-EDDDA2CC14A4}" dt="2024-10-08T19:27:40.925" v="33" actId="1076"/>
        <pc:sldMkLst>
          <pc:docMk/>
          <pc:sldMk cId="1949920859" sldId="275"/>
        </pc:sldMkLst>
        <pc:spChg chg="mod">
          <ac:chgData name="Roger Groom" userId="21ba787ba40c0be6" providerId="Windows Live" clId="Web-{12E10A5A-EBEF-2398-AB77-EDDDA2CC14A4}" dt="2024-10-08T19:26:25.327" v="0" actId="1076"/>
          <ac:spMkLst>
            <pc:docMk/>
            <pc:sldMk cId="1949920859" sldId="275"/>
            <ac:spMk id="2" creationId="{2B780D95-04A2-383C-FEE6-95B10DF31B21}"/>
          </ac:spMkLst>
        </pc:spChg>
        <pc:spChg chg="mod">
          <ac:chgData name="Roger Groom" userId="21ba787ba40c0be6" providerId="Windows Live" clId="Web-{12E10A5A-EBEF-2398-AB77-EDDDA2CC14A4}" dt="2024-10-08T19:27:40.925" v="33" actId="1076"/>
          <ac:spMkLst>
            <pc:docMk/>
            <pc:sldMk cId="1949920859" sldId="275"/>
            <ac:spMk id="6" creationId="{81D3E793-53AC-1476-B7C0-CA77E7C221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il.wa.gov/asset/5ba41f58d93e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earthquakecountry.org/step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akealert.org/education-and-outreach/educational-resourc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karras@pps.ne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rgroom@pps.ne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ris.edu/hq/inclass/animation/85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ibrary.seg.org/doi/10.1190/geo2021-0222.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arthquakes.berkeley.edu/research/eew_docs/StraussAllen-EEWuses-SRL-2017.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NJZqREPc9k0&amp;t=225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ASDschoo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latin typeface="Arial"/>
                <a:ea typeface="Arial"/>
                <a:cs typeface="Arial"/>
                <a:sym typeface="Arial"/>
              </a:rPr>
              <a:t>Welcome back to school from US Geological Survey and ShakeAlert. Your school has taken the critical step to protect your community by installing the ShakeAlert</a:t>
            </a:r>
            <a:r>
              <a:rPr lang="en-US" baseline="30000">
                <a:latin typeface="Arial"/>
                <a:ea typeface="Arial"/>
                <a:cs typeface="Arial"/>
                <a:sym typeface="Arial"/>
              </a:rPr>
              <a:t>®</a:t>
            </a:r>
            <a:r>
              <a:rPr lang="en-US">
                <a:latin typeface="Arial"/>
                <a:ea typeface="Arial"/>
                <a:cs typeface="Arial"/>
                <a:sym typeface="Arial"/>
              </a:rPr>
              <a:t> Earthquake Early Warning System (EEW). Your school is now Powered by ShakeAlert! It could give your staff and students seconds of warning so you can Drop, Cover, and Hold On before damaging shaking from an earthquake reaches you.</a:t>
            </a:r>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20687000c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20687000c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Your students will undoubtedly wonder how to protect themselves in a variety of situations. It’s important to stress situational awareness, and ask students to discuss this with their families. There are many resources available to help, including gifs like those on this slide from the Earthquake Country Alliance, and the Washington Emergency Management Division’s “</a:t>
            </a:r>
            <a:r>
              <a:rPr lang="en-US" u="sng">
                <a:solidFill>
                  <a:schemeClr val="hlink"/>
                </a:solidFill>
                <a:latin typeface="Arial"/>
                <a:ea typeface="Arial"/>
                <a:cs typeface="Arial"/>
                <a:sym typeface="Arial"/>
                <a:hlinkClick r:id="rId3"/>
              </a:rPr>
              <a:t>When an Earthquake Strikes: Where Will You Be? What Will You Do</a:t>
            </a:r>
            <a:r>
              <a:rPr lang="en-US">
                <a:latin typeface="Arial"/>
                <a:ea typeface="Arial"/>
                <a:cs typeface="Arial"/>
                <a:sym typeface="Arial"/>
              </a:rPr>
              <a:t>?” poster. </a:t>
            </a:r>
            <a:endParaRPr>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n-US"/>
              <a:t>Gifs: </a:t>
            </a:r>
            <a:r>
              <a:rPr lang="en-US" u="sng">
                <a:solidFill>
                  <a:schemeClr val="hlink"/>
                </a:solidFill>
                <a:hlinkClick r:id="rId4"/>
              </a:rPr>
              <a:t>https://www.earthquakecountry.org/step5/</a:t>
            </a:r>
            <a:r>
              <a:rPr lang="en-US"/>
              <a:t> </a:t>
            </a:r>
            <a:endParaRPr/>
          </a:p>
        </p:txBody>
      </p:sp>
      <p:sp>
        <p:nvSpPr>
          <p:cNvPr id="148" name="Google Shape;148;g2f20687000c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 addition to preparing students for an earthquake, you can leverage the </a:t>
            </a:r>
            <a:r>
              <a:rPr lang="en-US" u="sng">
                <a:solidFill>
                  <a:schemeClr val="hlink"/>
                </a:solidFill>
                <a:latin typeface="Arial"/>
                <a:ea typeface="Arial"/>
                <a:cs typeface="Arial"/>
                <a:sym typeface="Arial"/>
                <a:hlinkClick r:id="rId3"/>
              </a:rPr>
              <a:t>Great ShakeOut</a:t>
            </a:r>
            <a:r>
              <a:rPr lang="en-US">
                <a:latin typeface="Arial"/>
                <a:ea typeface="Arial"/>
                <a:cs typeface="Arial"/>
                <a:sym typeface="Arial"/>
              </a:rPr>
              <a:t> lessons to connect with adult caregivers and the community. Take this opportunity to tell them about the steps your school is taking to protect their children, and to encourage them to prepare. Most adults haven’t participated in an earthquake drill since they were in school. They may have incorrect ideas about how to protect themselves in an earthquake. After completing our first ShakeAlert powered earthquake drill, teachers will share information about the Earthquake Early Warning system, and about how families can prepare for an earthquake. There is a customizable family engagement letter in English and Spanish that can be emailed or sent with students, and a family engagement website that has no cost and low cost ideas on how families can prepare for an earthquake or other emergency. </a:t>
            </a:r>
            <a:endParaRPr>
              <a:latin typeface="Arial"/>
              <a:ea typeface="Arial"/>
              <a:cs typeface="Arial"/>
              <a:sym typeface="Arial"/>
            </a:endParaRPr>
          </a:p>
        </p:txBody>
      </p:sp>
      <p:sp>
        <p:nvSpPr>
          <p:cNvPr id="158" name="Google Shape;158;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fc9817db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bfc9817dba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Green slides are teacher-facing, white slides are student-facing.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Before the lesson:</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prep - 15 minutes or less  - some have optional student sheets.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sensitive content warning - be sure to read, and consider your school community. Who may need extra sensitivity or an advanced warning?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teaching steps - consider printing these steps, or printing the student facing slides with speaker notes. </a:t>
            </a:r>
            <a:endParaRPr>
              <a:latin typeface="Arial"/>
              <a:ea typeface="Arial"/>
              <a:cs typeface="Arial"/>
              <a:sym typeface="Arial"/>
            </a:endParaRPr>
          </a:p>
        </p:txBody>
      </p:sp>
      <p:sp>
        <p:nvSpPr>
          <p:cNvPr id="166" name="Google Shape;166;g2bfc9817dba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bfc9817dba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bfc9817dba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There are K-2, 3-5, 6-8 and high school lessons.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Here’s an example of how science content is handled in K-2 vs 6-8. </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In K-2 there’s a picture of Earth’s surface broken into pieces, and a cartoon of an earthquake. </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In 6-8 there’s a more detailed map of tectonic plates, and specific examples of different kinds of plate boundaries as well as the geological processes and landforms they cause.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teaching steps are in the speaker notes of each slide.   </a:t>
            </a:r>
            <a:endParaRPr>
              <a:latin typeface="Arial"/>
              <a:ea typeface="Arial"/>
              <a:cs typeface="Arial"/>
              <a:sym typeface="Arial"/>
            </a:endParaRPr>
          </a:p>
        </p:txBody>
      </p:sp>
      <p:sp>
        <p:nvSpPr>
          <p:cNvPr id="175" name="Google Shape;175;g2bfc9817dba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f37d7ba24d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f37d7ba24d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Also with the lesson:</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Feedback survey</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content standards</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background on nearby earthquake hazards</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how ShakeAlert earthquake early warning works.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rationale for conducting drills and communicating with students’ adult caregivers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additional resources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Specific lesson professional development to follow!  </a:t>
            </a:r>
            <a:endParaRPr>
              <a:latin typeface="Arial"/>
              <a:ea typeface="Arial"/>
              <a:cs typeface="Arial"/>
              <a:sym typeface="Arial"/>
            </a:endParaRPr>
          </a:p>
        </p:txBody>
      </p:sp>
      <p:sp>
        <p:nvSpPr>
          <p:cNvPr id="185" name="Google Shape;185;g2f37d7ba24d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bfc9817dba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bfc9817dba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Leverage ShakeAlert to enhance STEAM education. ShakeAlert has </a:t>
            </a:r>
            <a:r>
              <a:rPr lang="en-US" u="sng">
                <a:solidFill>
                  <a:schemeClr val="hlink"/>
                </a:solidFill>
                <a:latin typeface="Arial"/>
                <a:ea typeface="Arial"/>
                <a:cs typeface="Arial"/>
                <a:sym typeface="Arial"/>
                <a:hlinkClick r:id="rId3"/>
              </a:rPr>
              <a:t>interactive activities, animations, and videos</a:t>
            </a:r>
            <a:r>
              <a:rPr lang="en-US">
                <a:latin typeface="Arial"/>
                <a:ea typeface="Arial"/>
                <a:cs typeface="Arial"/>
                <a:sym typeface="Arial"/>
              </a:rPr>
              <a:t> that are standards-aligned, vetted by teachers and geologists, and designed to fit within 5-, 15-, or 45-minutes.  </a:t>
            </a:r>
            <a:endParaRPr>
              <a:latin typeface="Arial"/>
              <a:ea typeface="Arial"/>
              <a:cs typeface="Arial"/>
              <a:sym typeface="Arial"/>
            </a:endParaRPr>
          </a:p>
        </p:txBody>
      </p:sp>
      <p:sp>
        <p:nvSpPr>
          <p:cNvPr id="209" name="Google Shape;209;g2bfc9817dba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If you have any questions or would like help with educational materials or setting up for your ShakeAlert-powered earthquake drill, please contact… </a:t>
            </a:r>
            <a:endParaRPr>
              <a:latin typeface="Arial"/>
              <a:ea typeface="Arial"/>
              <a:cs typeface="Arial"/>
              <a:sym typeface="Arial"/>
            </a:endParaRPr>
          </a:p>
        </p:txBody>
      </p:sp>
      <p:sp>
        <p:nvSpPr>
          <p:cNvPr id="216" name="Google Shape;2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832a0b252b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832a0b252b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t>Open the lesson for your grade band. Take time now to read the Sensitive Content Warning.  Preview the slides with the teacher notes. Prepare the Family Engagement Letter to share with your adult caregivers. If you have any questions or need help, please reach out to Katrina Arras (</a:t>
            </a:r>
            <a:r>
              <a:rPr lang="en-US" u="sng" dirty="0">
                <a:solidFill>
                  <a:schemeClr val="hlink"/>
                </a:solidFill>
                <a:hlinkClick r:id="rId3"/>
              </a:rPr>
              <a:t>karras@pps.net</a:t>
            </a:r>
            <a:r>
              <a:rPr lang="en-US" dirty="0"/>
              <a:t>) or Roger Groom (</a:t>
            </a:r>
            <a:r>
              <a:rPr lang="en-US" u="sng" dirty="0">
                <a:solidFill>
                  <a:schemeClr val="hlink"/>
                </a:solidFill>
                <a:hlinkClick r:id="rId4"/>
              </a:rPr>
              <a:t>rgroom@pps.net</a:t>
            </a:r>
            <a:r>
              <a:rPr lang="en-US" u="sng" dirty="0">
                <a:solidFill>
                  <a:schemeClr val="hlink"/>
                </a:solidFill>
              </a:rPr>
              <a:t>). </a:t>
            </a:r>
            <a:endParaRPr lang="en-US" dirty="0"/>
          </a:p>
        </p:txBody>
      </p:sp>
      <p:sp>
        <p:nvSpPr>
          <p:cNvPr id="227" name="Google Shape;227;g2832a0b252b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b="1" i="1">
                <a:sym typeface="Arial"/>
              </a:rPr>
              <a:t>NOTE</a:t>
            </a:r>
            <a:r>
              <a:rPr lang="en-US" i="1">
                <a:sym typeface="Arial"/>
              </a:rPr>
              <a:t>: This slide is optional, and can be skipped if you viewed the </a:t>
            </a:r>
            <a:r>
              <a:rPr lang="en-US" i="1" err="1">
                <a:sym typeface="Arial"/>
              </a:rPr>
              <a:t>ShakeAlert</a:t>
            </a:r>
            <a:r>
              <a:rPr lang="en-US" i="1">
                <a:sym typeface="Arial"/>
              </a:rPr>
              <a:t> Ready Staff Preservice Presentation. </a:t>
            </a:r>
            <a:endParaRPr lang="en-US">
              <a:sym typeface="Arial"/>
            </a:endParaRPr>
          </a:p>
          <a:p>
            <a:pPr marL="0" indent="0"/>
            <a:endParaRPr lang="en-US" i="1">
              <a:sym typeface="Arial"/>
            </a:endParaRPr>
          </a:p>
          <a:p>
            <a:pPr marL="0" indent="0"/>
            <a:r>
              <a:rPr lang="en-US">
                <a:sym typeface="Arial"/>
              </a:rPr>
              <a:t>You already know that there are earthquakes in California. While Oregon and Washington have earthquakes less frequently, there are crustal and deep quakes, and a large megathrust earthquake will also occur at some point. This graphic from a recent USGS publication shows that there are areas in California, Oregon and Washington with a high chance of experiencing an earthquake with damaging shaking in the next 100 years. In this case, damaging means an earthquake felt by all that frightens many, and moves heavy furniture, creating slight damage or more. Because of this risk, it is important for us to prepare ourselves and our students to respond safely to an earthquake. Your district has taken extra steps to protect you from an earthquake by installing a </a:t>
            </a:r>
            <a:r>
              <a:rPr lang="en-US" err="1">
                <a:sym typeface="Arial"/>
              </a:rPr>
              <a:t>ShakeAlert</a:t>
            </a:r>
            <a:r>
              <a:rPr lang="en-US">
                <a:sym typeface="Arial"/>
              </a:rPr>
              <a:t>-powered earthquake early warning system. </a:t>
            </a:r>
            <a:endParaRPr/>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80186c8fdf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b="1" i="1">
                <a:sym typeface="Arial"/>
              </a:rPr>
              <a:t>NOTE</a:t>
            </a:r>
            <a:r>
              <a:rPr lang="en-US" i="1">
                <a:sym typeface="Arial"/>
              </a:rPr>
              <a:t>: This slide is optional, and can be skipped if you viewed the </a:t>
            </a:r>
            <a:r>
              <a:rPr lang="en-US" i="1" err="1">
                <a:sym typeface="Arial"/>
              </a:rPr>
              <a:t>ShakeAlert</a:t>
            </a:r>
            <a:r>
              <a:rPr lang="en-US" i="1">
                <a:sym typeface="Arial"/>
              </a:rPr>
              <a:t> Ready Staff Preservice Presentation. </a:t>
            </a:r>
            <a:endParaRPr lang="en-US">
              <a:sym typeface="Arial"/>
            </a:endParaRPr>
          </a:p>
          <a:p>
            <a:pPr marL="0" indent="0"/>
            <a:endParaRPr lang="en-US" i="1">
              <a:sym typeface="Arial"/>
            </a:endParaRPr>
          </a:p>
          <a:p>
            <a:pPr marL="0" indent="0"/>
            <a:r>
              <a:rPr lang="en-US">
                <a:sym typeface="Arial"/>
              </a:rPr>
              <a:t>Your school has installed </a:t>
            </a:r>
            <a:r>
              <a:rPr lang="en-US" err="1">
                <a:sym typeface="Arial"/>
              </a:rPr>
              <a:t>ShakeAlert</a:t>
            </a:r>
            <a:r>
              <a:rPr lang="en-US">
                <a:sym typeface="Arial"/>
              </a:rPr>
              <a:t>-powered earthquake early warning system. Earthquake Early Warning is not earthquake prediction, as earthquakes can’t be predicted. Instead, it is rapid detection and information processing of earthquakes that have already begun. Using earthquake information provided by the USGS, alerts are delivered to your school so that people can have time to Drop, Cover, and Hold On (DCHO) before the strongest shaking arrives. Alerts can provide seconds of extra time for our school community to prepare! </a:t>
            </a:r>
            <a:endParaRPr lang="en-US"/>
          </a:p>
          <a:p>
            <a:pPr marL="0" lvl="0" indent="0" algn="l">
              <a:spcBef>
                <a:spcPts val="0"/>
              </a:spcBef>
              <a:spcAft>
                <a:spcPts val="0"/>
              </a:spcAft>
              <a:buSzPts val="1100"/>
              <a:buNone/>
            </a:pPr>
            <a:endParaRPr lang="en-US">
              <a:latin typeface="Arial"/>
              <a:cs typeface="Arial"/>
            </a:endParaRPr>
          </a:p>
        </p:txBody>
      </p:sp>
      <p:sp>
        <p:nvSpPr>
          <p:cNvPr id="60" name="Google Shape;60;g280186c8fdf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fc9817db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i="1" dirty="0"/>
              <a:t>NOTE</a:t>
            </a:r>
            <a:r>
              <a:rPr lang="en-US" i="1" dirty="0"/>
              <a:t>: This slide is optional, and can be skipped if you viewed the </a:t>
            </a:r>
            <a:r>
              <a:rPr lang="en-US" i="1" dirty="0" err="1"/>
              <a:t>ShakeAlert</a:t>
            </a:r>
            <a:r>
              <a:rPr lang="en-US" i="1" dirty="0"/>
              <a:t> Ready Staff Preservice Presentation. </a:t>
            </a:r>
            <a:endParaRPr i="1" dirty="0"/>
          </a:p>
          <a:p>
            <a:pPr marL="0" indent="0"/>
            <a:endParaRPr lang="en-US" i="1">
              <a:ea typeface="Arial"/>
              <a:sym typeface="Arial"/>
            </a:endParaRPr>
          </a:p>
          <a:p>
            <a:pPr marL="0" lvl="0" indent="0" algn="l" rtl="0">
              <a:spcBef>
                <a:spcPts val="0"/>
              </a:spcBef>
              <a:spcAft>
                <a:spcPts val="0"/>
              </a:spcAft>
              <a:buSzPts val="1100"/>
              <a:buNone/>
            </a:pPr>
            <a:r>
              <a:rPr lang="en-US" dirty="0">
                <a:latin typeface="Arial"/>
                <a:ea typeface="Arial"/>
                <a:cs typeface="Arial"/>
                <a:sym typeface="Arial"/>
              </a:rPr>
              <a:t>Show video. The most important part is the first 1:26. You can stop video at that point. Otherwise, play the whole thing. </a:t>
            </a:r>
            <a:r>
              <a:rPr lang="en-US" dirty="0" err="1">
                <a:latin typeface="Arial"/>
                <a:ea typeface="Arial"/>
                <a:cs typeface="Arial"/>
                <a:sym typeface="Arial"/>
              </a:rPr>
              <a:t>ShakeAlert</a:t>
            </a:r>
            <a:r>
              <a:rPr lang="en-US" dirty="0">
                <a:latin typeface="Arial"/>
                <a:ea typeface="Arial"/>
                <a:cs typeface="Arial"/>
                <a:sym typeface="Arial"/>
              </a:rPr>
              <a:t> can give your students seconds of time to Drop, Cover and Hold On before the dangerous shaking arrives. For the </a:t>
            </a:r>
            <a:r>
              <a:rPr lang="en-US" dirty="0" err="1">
                <a:latin typeface="Arial"/>
                <a:ea typeface="Arial"/>
                <a:cs typeface="Arial"/>
                <a:sym typeface="Arial"/>
              </a:rPr>
              <a:t>ShakeAlert</a:t>
            </a:r>
            <a:r>
              <a:rPr lang="en-US" dirty="0">
                <a:latin typeface="Arial"/>
                <a:ea typeface="Arial"/>
                <a:cs typeface="Arial"/>
                <a:sym typeface="Arial"/>
              </a:rPr>
              <a:t> system to be effective, it is important students practice responding to alerts.</a:t>
            </a:r>
            <a:endParaRPr dirty="0">
              <a:latin typeface="Arial"/>
              <a:ea typeface="Arial"/>
              <a:cs typeface="Arial"/>
              <a:sym typeface="Arial"/>
            </a:endParaRPr>
          </a:p>
          <a:p>
            <a:pPr marL="0" lvl="0" indent="0" algn="l" rtl="0">
              <a:spcBef>
                <a:spcPts val="0"/>
              </a:spcBef>
              <a:spcAft>
                <a:spcPts val="0"/>
              </a:spcAft>
              <a:buSzPts val="1100"/>
              <a:buNone/>
            </a:pPr>
            <a:endParaRPr>
              <a:latin typeface="Arial"/>
              <a:ea typeface="Arial"/>
              <a:cs typeface="Arial"/>
              <a:sym typeface="Arial"/>
            </a:endParaRPr>
          </a:p>
          <a:p>
            <a:pPr marL="0" lvl="0" indent="0" algn="l" rtl="0">
              <a:spcBef>
                <a:spcPts val="0"/>
              </a:spcBef>
              <a:spcAft>
                <a:spcPts val="0"/>
              </a:spcAft>
              <a:buSzPts val="1100"/>
              <a:buNone/>
            </a:pPr>
            <a:r>
              <a:rPr lang="en-US" dirty="0">
                <a:latin typeface="Arial"/>
                <a:ea typeface="Arial"/>
                <a:cs typeface="Arial"/>
                <a:sym typeface="Arial"/>
              </a:rPr>
              <a:t>For more information and animations, please visit the </a:t>
            </a:r>
            <a:r>
              <a:rPr lang="en-US" dirty="0" err="1">
                <a:latin typeface="Arial"/>
                <a:ea typeface="Arial"/>
                <a:cs typeface="Arial"/>
                <a:sym typeface="Arial"/>
              </a:rPr>
              <a:t>Earthscope</a:t>
            </a:r>
            <a:r>
              <a:rPr lang="en-US" dirty="0">
                <a:latin typeface="Arial"/>
                <a:ea typeface="Arial"/>
                <a:cs typeface="Arial"/>
                <a:sym typeface="Arial"/>
              </a:rPr>
              <a:t> </a:t>
            </a:r>
            <a:r>
              <a:rPr lang="en-US" u="sng" dirty="0">
                <a:solidFill>
                  <a:schemeClr val="hlink"/>
                </a:solidFill>
                <a:latin typeface="Arial"/>
                <a:ea typeface="Arial"/>
                <a:cs typeface="Arial"/>
                <a:sym typeface="Arial"/>
                <a:hlinkClick r:id="rId3"/>
              </a:rPr>
              <a:t>Using GPS to Enhance the ShakeAleret EEW System site</a:t>
            </a:r>
            <a:r>
              <a:rPr lang="en-US" dirty="0">
                <a:latin typeface="Arial"/>
                <a:ea typeface="Arial"/>
                <a:cs typeface="Arial"/>
                <a:sym typeface="Arial"/>
              </a:rPr>
              <a:t>. </a:t>
            </a:r>
            <a:endParaRPr dirty="0">
              <a:latin typeface="Arial"/>
              <a:ea typeface="Arial"/>
              <a:cs typeface="Arial"/>
              <a:sym typeface="Arial"/>
            </a:endParaRPr>
          </a:p>
        </p:txBody>
      </p:sp>
      <p:sp>
        <p:nvSpPr>
          <p:cNvPr id="98" name="Google Shape;98;g2bfc9817db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681e63bdf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681e63bdfb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To prepare students to respond automatically to ShakeAlert-powered alerts, you will conduct a ShakeAlert-powered earthquake drill as part of the Great ShakeOut. Millions of people from around the world participate in an earthquake drill on the third Thursday of October each year, known as the </a:t>
            </a:r>
            <a:r>
              <a:rPr lang="en-US" u="sng">
                <a:solidFill>
                  <a:schemeClr val="hlink"/>
                </a:solidFill>
                <a:latin typeface="Arial"/>
                <a:ea typeface="Arial"/>
                <a:cs typeface="Arial"/>
                <a:sym typeface="Arial"/>
                <a:hlinkClick r:id="rId3"/>
              </a:rPr>
              <a:t>Great ShakeOut Earthquake Drill</a:t>
            </a:r>
            <a:r>
              <a:rPr lang="en-US">
                <a:latin typeface="Arial"/>
                <a:ea typeface="Arial"/>
                <a:cs typeface="Arial"/>
                <a:sym typeface="Arial"/>
              </a:rPr>
              <a:t>.  </a:t>
            </a:r>
            <a:endParaRPr>
              <a:latin typeface="Arial"/>
              <a:ea typeface="Arial"/>
              <a:cs typeface="Arial"/>
              <a:sym typeface="Arial"/>
            </a:endParaRPr>
          </a:p>
        </p:txBody>
      </p:sp>
      <p:sp>
        <p:nvSpPr>
          <p:cNvPr id="107" name="Google Shape;107;g2681e63bdfb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f20687000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f20687000c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These lessons provide students with an opportunity to practice responding to an earthquake early warning or ground shaking by taking protective measures - Drop, Cover and Hold On. Each lesson also has NGSS-aligned grade-level appropriate science content. 3-5 lesson uses models of seismic waves moving houses to connect to 4-PS4-1, the middle school lesson models plate boundaries and faults which supports MS-ESS2-2, and the high school lesson describes how the ShakeAlert system utilizes seismic waves and radio waves in its earthquake early warning system, which is related to HS-PS4-5.  </a:t>
            </a:r>
            <a:endParaRPr>
              <a:latin typeface="Arial"/>
              <a:ea typeface="Arial"/>
              <a:cs typeface="Arial"/>
              <a:sym typeface="Arial"/>
            </a:endParaRPr>
          </a:p>
        </p:txBody>
      </p:sp>
      <p:sp>
        <p:nvSpPr>
          <p:cNvPr id="116" name="Google Shape;116;g2f20687000c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f20687000c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f20687000c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Protective actions. Lessons and materials are inclusive, providing protective actions for all bodies. Through practicing DCHO, we build students’ muscle memories and increase the likelihood that they will act automatically to take correct protective actions even when emotions are heightened during an actual earthquake! </a:t>
            </a:r>
            <a:endParaRPr>
              <a:latin typeface="Arial"/>
              <a:ea typeface="Arial"/>
              <a:cs typeface="Arial"/>
              <a:sym typeface="Arial"/>
            </a:endParaRPr>
          </a:p>
        </p:txBody>
      </p:sp>
      <p:sp>
        <p:nvSpPr>
          <p:cNvPr id="126" name="Google Shape;126;g2f20687000c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f20687000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f20687000c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 the US where buildings meet certain building standards, drop, cover and hold on is safest. Doorways are not any safer than the rest of the building. </a:t>
            </a:r>
            <a:endParaRPr>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In, “</a:t>
            </a:r>
            <a:r>
              <a:rPr lang="en-US" u="sng">
                <a:solidFill>
                  <a:schemeClr val="hlink"/>
                </a:solidFill>
                <a:latin typeface="Arial"/>
                <a:ea typeface="Arial"/>
                <a:cs typeface="Arial"/>
                <a:sym typeface="Arial"/>
                <a:hlinkClick r:id="rId3"/>
              </a:rPr>
              <a:t>Evidence-based guidelines for protective actions and earthquake early warning systems</a:t>
            </a:r>
            <a:r>
              <a:rPr lang="en-US">
                <a:latin typeface="Arial"/>
                <a:ea typeface="Arial"/>
                <a:cs typeface="Arial"/>
                <a:sym typeface="Arial"/>
              </a:rPr>
              <a:t>” by Sara McBride et al, “Close examination of injury data of relevant earthquakes experienced in California, from the 1989 M6.9 Loma </a:t>
            </a:r>
            <a:r>
              <a:rPr lang="en-US" err="1">
                <a:latin typeface="Arial"/>
                <a:ea typeface="Arial"/>
                <a:cs typeface="Arial"/>
                <a:sym typeface="Arial"/>
              </a:rPr>
              <a:t>Prieta</a:t>
            </a:r>
            <a:r>
              <a:rPr lang="en-US">
                <a:latin typeface="Arial"/>
                <a:ea typeface="Arial"/>
                <a:cs typeface="Arial"/>
                <a:sym typeface="Arial"/>
              </a:rPr>
              <a:t> and 1994 M6.7 Northridge earthquakes (</a:t>
            </a:r>
            <a:r>
              <a:rPr lang="en-US" err="1">
                <a:latin typeface="Arial"/>
                <a:ea typeface="Arial"/>
                <a:cs typeface="Arial"/>
                <a:sym typeface="Arial"/>
              </a:rPr>
              <a:t>Shoaf</a:t>
            </a:r>
            <a:r>
              <a:rPr lang="en-US">
                <a:latin typeface="Arial"/>
                <a:ea typeface="Arial"/>
                <a:cs typeface="Arial"/>
                <a:sym typeface="Arial"/>
              </a:rPr>
              <a:t> et al., 1998), found that people were twice as likely to be injured when moving during shaking. Kano (2005) finds that a large portion of injuries occurred while people were exiting or moving away from buildings, with bricks and other material falling on them as they fled.”</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a:t>
            </a:r>
            <a:r>
              <a:rPr lang="en-US" u="sng">
                <a:solidFill>
                  <a:schemeClr val="hlink"/>
                </a:solidFill>
                <a:latin typeface="Arial"/>
                <a:ea typeface="Arial"/>
                <a:cs typeface="Arial"/>
                <a:sym typeface="Arial"/>
                <a:hlinkClick r:id="rId4"/>
              </a:rPr>
              <a:t>Benefits and Costs of Earthquake Early Warning</a:t>
            </a:r>
            <a:r>
              <a:rPr lang="en-US">
                <a:latin typeface="Arial"/>
                <a:ea typeface="Arial"/>
                <a:cs typeface="Arial"/>
                <a:sym typeface="Arial"/>
              </a:rPr>
              <a:t> (Jennifer A. Strauss and Richard M. Allen) they found, “In both the 1989 Loma </a:t>
            </a:r>
            <a:r>
              <a:rPr lang="en-US" err="1">
                <a:latin typeface="Arial"/>
                <a:ea typeface="Arial"/>
                <a:cs typeface="Arial"/>
                <a:sym typeface="Arial"/>
              </a:rPr>
              <a:t>Prieta</a:t>
            </a:r>
            <a:r>
              <a:rPr lang="en-US">
                <a:latin typeface="Arial"/>
                <a:ea typeface="Arial"/>
                <a:cs typeface="Arial"/>
                <a:sym typeface="Arial"/>
              </a:rPr>
              <a:t> and 1994 Northridge earthquakes, more than 50% of the injuries were caused by falls and falling hazards (</a:t>
            </a:r>
            <a:r>
              <a:rPr lang="en-US" err="1">
                <a:latin typeface="Arial"/>
                <a:ea typeface="Arial"/>
                <a:cs typeface="Arial"/>
                <a:sym typeface="Arial"/>
              </a:rPr>
              <a:t>Shoaf</a:t>
            </a:r>
            <a:r>
              <a:rPr lang="en-US">
                <a:latin typeface="Arial"/>
                <a:ea typeface="Arial"/>
                <a:cs typeface="Arial"/>
                <a:sym typeface="Arial"/>
              </a:rPr>
              <a:t> et al., 1998). This includes all the injuries caused by non-structural hazards such as falling ceiling tiles, lighting fixtures, bookcases, and so on. If everyone received a few seconds of warning, and if everyone dropped, took cover, and held on, then early warning could reduce the number of injuries by more than 50% in future earthquakes.”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Lastly, consider that the ShakeAlert powered earthquake early warning system can provide you with seconds of warning before dangerous shaking arrives, but it cannot tell you have much time. It is highly unlikely that you could evacuate a school before dangerous shaking arrives, and instead will expose students to additional risk.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134" name="Google Shape;134;g2f20687000c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20687000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f20687000c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video shows why immediate action is imperative when you feel ground shaking or get an alert. Here you see students react immediately and appropriately to the first jolt of ground shaking as they Drop, Cover, and Hold On. Therefore, when the slower more damaging energy from the earthquake arrives, they are protected. </a:t>
            </a:r>
            <a:endParaRPr>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n-US"/>
              <a:t>VIDEO:  </a:t>
            </a:r>
            <a:r>
              <a:rPr lang="en-US" u="sng">
                <a:solidFill>
                  <a:schemeClr val="hlink"/>
                </a:solidFill>
                <a:hlinkClick r:id="rId3"/>
              </a:rPr>
              <a:t>https://www.youtube.com/watch?v=NJZqREPc9k0&amp;t=225s</a:t>
            </a:r>
            <a:r>
              <a:rPr lang="en-US"/>
              <a:t> from </a:t>
            </a:r>
            <a:r>
              <a:rPr lang="en-US" u="sng">
                <a:solidFill>
                  <a:schemeClr val="hlink"/>
                </a:solidFill>
                <a:hlinkClick r:id="rId4"/>
              </a:rPr>
              <a:t>Anchorage School District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7583563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840747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10"/>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95087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653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3" name="Google Shape;43;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77932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422675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5320010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47490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t="31250" b="32387"/>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613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636249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714988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9981806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2379997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3485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6"/>
          <a:stretch>
            <a:fillRect/>
          </a:stretch>
        </p:blipFill>
        <p:spPr>
          <a:xfrm>
            <a:off x="0" y="0"/>
            <a:ext cx="9141714" cy="409472"/>
          </a:xfrm>
          <a:prstGeom prst="rect">
            <a:avLst/>
          </a:prstGeom>
        </p:spPr>
      </p:pic>
    </p:spTree>
    <p:extLst>
      <p:ext uri="{BB962C8B-B14F-4D97-AF65-F5344CB8AC3E}">
        <p14:creationId xmlns:p14="http://schemas.microsoft.com/office/powerpoint/2010/main" val="205263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73"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shakealert.org/education-and-outreach/educational-resourc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twitter.com/usgs_shakealert?lang=en" TargetMode="External"/><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shakealert.org/" TargetMode="External"/><Relationship Id="rId5" Type="http://schemas.openxmlformats.org/officeDocument/2006/relationships/hyperlink" Target="mailto:rgroom@pps.net" TargetMode="External"/><Relationship Id="rId10" Type="http://schemas.openxmlformats.org/officeDocument/2006/relationships/image" Target="../media/image41.png"/><Relationship Id="rId4" Type="http://schemas.openxmlformats.org/officeDocument/2006/relationships/hyperlink" Target="mailto:karras@pps.net" TargetMode="External"/><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www.usgs.gov/programs/earthquake-hazards/science/2023-50-state-long-term-national-seismic-hazard-model-0#overvie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shakealert.or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www.youtube.com/embed/grmBDsBQJ64?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video" Target="https://www.youtube.com/embed/NJZqREPc9k0?feature=oembed" TargetMode="External"/><Relationship Id="rId5" Type="http://schemas.openxmlformats.org/officeDocument/2006/relationships/image" Target="../media/image18.jpeg"/><Relationship Id="rId4" Type="http://schemas.openxmlformats.org/officeDocument/2006/relationships/hyperlink" Target="https://www.youtube.com/watch?v=NJZqREPc9k0&amp;t=225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3791415"/>
            <a:ext cx="8430359" cy="637037"/>
          </a:xfrm>
        </p:spPr>
        <p:txBody>
          <a:bodyPr>
            <a:noAutofit/>
          </a:bodyPr>
          <a:lstStyle/>
          <a:p>
            <a:pPr marL="0" lvl="0" indent="0" algn="l" rtl="0">
              <a:lnSpc>
                <a:spcPct val="100000"/>
              </a:lnSpc>
              <a:spcBef>
                <a:spcPts val="750"/>
              </a:spcBef>
              <a:spcAft>
                <a:spcPts val="0"/>
              </a:spcAft>
              <a:buNone/>
            </a:pPr>
            <a:r>
              <a:rPr lang="en-US" b="1"/>
              <a:t>OBJECTIVE</a:t>
            </a:r>
            <a:r>
              <a:rPr lang="en-US"/>
              <a:t>: Prepare teachers to use </a:t>
            </a:r>
            <a:r>
              <a:rPr lang="en-US" err="1"/>
              <a:t>ShakeAlert</a:t>
            </a:r>
            <a:r>
              <a:rPr lang="en-US"/>
              <a:t> educational materials to conduct a </a:t>
            </a:r>
            <a:r>
              <a:rPr lang="en-US" err="1"/>
              <a:t>ShakeAlert</a:t>
            </a:r>
            <a:r>
              <a:rPr lang="en-US"/>
              <a:t>-powered Great </a:t>
            </a:r>
            <a:r>
              <a:rPr lang="en-US" err="1"/>
              <a:t>ShakeOut</a:t>
            </a:r>
            <a:r>
              <a:rPr lang="en-US"/>
              <a:t> drill.</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356820" y="2562441"/>
            <a:ext cx="8430359" cy="1065421"/>
          </a:xfrm>
        </p:spPr>
        <p:txBody>
          <a:bodyPr>
            <a:normAutofit fontScale="90000"/>
          </a:bodyPr>
          <a:lstStyle/>
          <a:p>
            <a:pPr marL="285750" indent="-285750">
              <a:lnSpc>
                <a:spcPct val="100000"/>
              </a:lnSpc>
              <a:spcBef>
                <a:spcPts val="0"/>
              </a:spcBef>
              <a:defRPr/>
            </a:pPr>
            <a:r>
              <a:rPr lang="en-US" sz="2900" kern="0" err="1">
                <a:latin typeface="Arial"/>
                <a:cs typeface="Arial"/>
                <a:sym typeface="Arial"/>
              </a:rPr>
              <a:t>ShakeAlert</a:t>
            </a:r>
            <a:r>
              <a:rPr lang="en-US" sz="2900" kern="0" baseline="30000">
                <a:latin typeface="Arial"/>
                <a:cs typeface="Arial"/>
                <a:sym typeface="Arial"/>
              </a:rPr>
              <a:t>®</a:t>
            </a:r>
            <a:r>
              <a:rPr lang="en-US" sz="2900" kern="0">
                <a:latin typeface="Arial"/>
                <a:cs typeface="Arial"/>
                <a:sym typeface="Arial"/>
              </a:rPr>
              <a:t> Earthquake Early Warning</a:t>
            </a:r>
            <a:r>
              <a:rPr lang="en-US" sz="2900" b="0" kern="0">
                <a:latin typeface="Arial"/>
                <a:cs typeface="Arial"/>
                <a:sym typeface="Arial"/>
              </a:rPr>
              <a:t> </a:t>
            </a:r>
            <a:br>
              <a:rPr lang="en-US" sz="2700" b="0" kern="0">
                <a:latin typeface="Arial"/>
                <a:cs typeface="Arial"/>
                <a:sym typeface="Arial"/>
              </a:rPr>
            </a:br>
            <a:r>
              <a:rPr lang="en-US" sz="2200" i="1"/>
              <a:t>TEACHER PROFESSIONAL DEVELOPMENT FOR </a:t>
            </a:r>
            <a:br>
              <a:rPr lang="en-US" sz="2200" i="1"/>
            </a:br>
            <a:r>
              <a:rPr lang="en-US" sz="2200" i="1"/>
              <a:t>GREAT SHAKEOUT K-12 LESSON</a:t>
            </a:r>
            <a:endParaRPr lang="en-US" sz="2200" i="1">
              <a:cs typeface="Arial"/>
            </a:endParaRPr>
          </a:p>
        </p:txBody>
      </p:sp>
      <p:sp>
        <p:nvSpPr>
          <p:cNvPr id="6" name="Slide Number Placeholder 5">
            <a:extLst>
              <a:ext uri="{FF2B5EF4-FFF2-40B4-BE49-F238E27FC236}">
                <a16:creationId xmlns:a16="http://schemas.microsoft.com/office/drawing/2014/main" id="{81D3E793-53AC-1476-B7C0-CA77E7C22173}"/>
              </a:ext>
            </a:extLst>
          </p:cNvPr>
          <p:cNvSpPr>
            <a:spLocks noGrp="1"/>
          </p:cNvSpPr>
          <p:nvPr>
            <p:ph type="sldNum" sz="quarter" idx="11"/>
          </p:nvPr>
        </p:nvSpPr>
        <p:spPr>
          <a:xfrm>
            <a:off x="7085761" y="4869747"/>
            <a:ext cx="2057400" cy="273844"/>
          </a:xfrm>
        </p:spPr>
        <p:txBody>
          <a:bodyPr/>
          <a:lstStyle/>
          <a:p>
            <a:fld id="{4CD52F5A-F23C-D446-A233-54F38C79DABD}" type="slidenum">
              <a:rPr lang="en-US" smtClean="0"/>
              <a:pPr/>
              <a:t>1</a:t>
            </a:fld>
            <a:endParaRPr lang="en-US"/>
          </a:p>
        </p:txBody>
      </p:sp>
      <p:sp>
        <p:nvSpPr>
          <p:cNvPr id="2" name="Slide Number Placeholder 5">
            <a:extLst>
              <a:ext uri="{FF2B5EF4-FFF2-40B4-BE49-F238E27FC236}">
                <a16:creationId xmlns:a16="http://schemas.microsoft.com/office/drawing/2014/main" id="{2B780D95-04A2-383C-FEE6-95B10DF31B21}"/>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585876" y="647825"/>
            <a:ext cx="3654300" cy="1051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800"/>
              <a:t>Situational Awareness is Key! </a:t>
            </a:r>
            <a:endParaRPr sz="2800"/>
          </a:p>
        </p:txBody>
      </p:sp>
      <p:sp>
        <p:nvSpPr>
          <p:cNvPr id="151" name="Google Shape;151;p22"/>
          <p:cNvSpPr txBox="1"/>
          <p:nvPr/>
        </p:nvSpPr>
        <p:spPr>
          <a:xfrm>
            <a:off x="293778" y="4114701"/>
            <a:ext cx="3654300" cy="2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t>CREDIT: </a:t>
            </a:r>
            <a:r>
              <a:rPr lang="en-US" sz="1000" i="1">
                <a:solidFill>
                  <a:schemeClr val="hlink"/>
                </a:solidFill>
                <a:uFill>
                  <a:noFill/>
                </a:uFill>
                <a:hlinkClick r:id="rId3"/>
              </a:rPr>
              <a:t>Earthquake Country Alliance </a:t>
            </a:r>
            <a:endParaRPr sz="1000" i="1"/>
          </a:p>
        </p:txBody>
      </p:sp>
      <p:pic>
        <p:nvPicPr>
          <p:cNvPr id="152" name="Google Shape;152;p22"/>
          <p:cNvPicPr preferRelativeResize="0"/>
          <p:nvPr/>
        </p:nvPicPr>
        <p:blipFill>
          <a:blip r:embed="rId4">
            <a:alphaModFix/>
          </a:blip>
          <a:stretch>
            <a:fillRect/>
          </a:stretch>
        </p:blipFill>
        <p:spPr>
          <a:xfrm>
            <a:off x="4580861" y="2511875"/>
            <a:ext cx="3909864" cy="2199300"/>
          </a:xfrm>
          <a:prstGeom prst="roundRect">
            <a:avLst>
              <a:gd name="adj" fmla="val 3975"/>
            </a:avLst>
          </a:prstGeom>
          <a:noFill/>
          <a:ln w="19050" cap="flat" cmpd="sng">
            <a:solidFill>
              <a:srgbClr val="44546A"/>
            </a:solidFill>
            <a:prstDash val="solid"/>
            <a:round/>
            <a:headEnd type="none" w="sm" len="sm"/>
            <a:tailEnd type="none" w="sm" len="sm"/>
          </a:ln>
          <a:effectLst/>
        </p:spPr>
      </p:pic>
      <p:pic>
        <p:nvPicPr>
          <p:cNvPr id="153" name="Google Shape;153;p22"/>
          <p:cNvPicPr preferRelativeResize="0"/>
          <p:nvPr/>
        </p:nvPicPr>
        <p:blipFill>
          <a:blip r:embed="rId5">
            <a:alphaModFix/>
          </a:blip>
          <a:stretch>
            <a:fillRect/>
          </a:stretch>
        </p:blipFill>
        <p:spPr>
          <a:xfrm>
            <a:off x="419938" y="1921075"/>
            <a:ext cx="3986176" cy="2242176"/>
          </a:xfrm>
          <a:prstGeom prst="roundRect">
            <a:avLst>
              <a:gd name="adj" fmla="val 4647"/>
            </a:avLst>
          </a:prstGeom>
          <a:noFill/>
          <a:ln w="19050" cap="flat" cmpd="sng">
            <a:solidFill>
              <a:srgbClr val="44546A"/>
            </a:solidFill>
            <a:prstDash val="solid"/>
            <a:round/>
            <a:headEnd type="none" w="sm" len="sm"/>
            <a:tailEnd type="none" w="sm" len="sm"/>
          </a:ln>
          <a:effectLst/>
        </p:spPr>
      </p:pic>
      <p:pic>
        <p:nvPicPr>
          <p:cNvPr id="154" name="Google Shape;154;p22"/>
          <p:cNvPicPr preferRelativeResize="0"/>
          <p:nvPr/>
        </p:nvPicPr>
        <p:blipFill>
          <a:blip r:embed="rId6">
            <a:alphaModFix/>
          </a:blip>
          <a:stretch>
            <a:fillRect/>
          </a:stretch>
        </p:blipFill>
        <p:spPr>
          <a:xfrm>
            <a:off x="4580825" y="226725"/>
            <a:ext cx="3909925" cy="2199300"/>
          </a:xfrm>
          <a:prstGeom prst="roundRect">
            <a:avLst>
              <a:gd name="adj" fmla="val 3537"/>
            </a:avLst>
          </a:prstGeom>
          <a:noFill/>
          <a:ln w="19050" cap="flat" cmpd="sng">
            <a:solidFill>
              <a:srgbClr val="44546A"/>
            </a:solidFill>
            <a:prstDash val="solid"/>
            <a:round/>
            <a:headEnd type="none" w="sm" len="sm"/>
            <a:tailEnd type="none" w="sm" len="sm"/>
          </a:ln>
          <a:effectLst/>
        </p:spPr>
      </p:pic>
      <p:sp>
        <p:nvSpPr>
          <p:cNvPr id="4" name="Slide Number Placeholder 5">
            <a:extLst>
              <a:ext uri="{FF2B5EF4-FFF2-40B4-BE49-F238E27FC236}">
                <a16:creationId xmlns:a16="http://schemas.microsoft.com/office/drawing/2014/main" id="{5CBCF2CD-3FF0-C498-0E19-850D57CB4455}"/>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b="-1864"/>
          <a:stretch/>
        </p:blipFill>
        <p:spPr>
          <a:xfrm rot="-3">
            <a:off x="706242" y="1263802"/>
            <a:ext cx="3431660" cy="3306872"/>
          </a:xfrm>
          <a:prstGeom prst="roundRect">
            <a:avLst>
              <a:gd name="adj" fmla="val 2405"/>
            </a:avLst>
          </a:prstGeom>
          <a:noFill/>
          <a:ln w="12700" cap="flat" cmpd="sng">
            <a:solidFill>
              <a:srgbClr val="44546A"/>
            </a:solidFill>
            <a:prstDash val="solid"/>
            <a:round/>
            <a:headEnd type="none" w="sm" len="sm"/>
            <a:tailEnd type="none" w="sm" len="sm"/>
          </a:ln>
          <a:effectLst/>
        </p:spPr>
      </p:pic>
      <p:pic>
        <p:nvPicPr>
          <p:cNvPr id="161" name="Google Shape;161;p23"/>
          <p:cNvPicPr preferRelativeResize="0"/>
          <p:nvPr/>
        </p:nvPicPr>
        <p:blipFill>
          <a:blip r:embed="rId4">
            <a:alphaModFix/>
          </a:blip>
          <a:stretch>
            <a:fillRect/>
          </a:stretch>
        </p:blipFill>
        <p:spPr>
          <a:xfrm>
            <a:off x="4418627" y="1263800"/>
            <a:ext cx="4254158" cy="3036974"/>
          </a:xfrm>
          <a:prstGeom prst="roundRect">
            <a:avLst>
              <a:gd name="adj" fmla="val 2088"/>
            </a:avLst>
          </a:prstGeom>
          <a:noFill/>
          <a:ln w="12700" cap="flat" cmpd="sng">
            <a:solidFill>
              <a:srgbClr val="44546A"/>
            </a:solidFill>
            <a:prstDash val="solid"/>
            <a:round/>
            <a:headEnd type="none" w="sm" len="sm"/>
            <a:tailEnd type="none" w="sm" len="sm"/>
          </a:ln>
          <a:effectLst/>
        </p:spPr>
      </p:pic>
      <p:sp>
        <p:nvSpPr>
          <p:cNvPr id="162" name="Google Shape;162;p23"/>
          <p:cNvSpPr txBox="1">
            <a:spLocks noGrp="1"/>
          </p:cNvSpPr>
          <p:nvPr>
            <p:ph type="title"/>
          </p:nvPr>
        </p:nvSpPr>
        <p:spPr>
          <a:xfrm>
            <a:off x="199900" y="572825"/>
            <a:ext cx="86457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Engage your Adult Caregivers and Community</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4" name="Slide Number Placeholder 5">
            <a:extLst>
              <a:ext uri="{FF2B5EF4-FFF2-40B4-BE49-F238E27FC236}">
                <a16:creationId xmlns:a16="http://schemas.microsoft.com/office/drawing/2014/main" id="{7EE91059-76DF-CBE3-3157-77B26E418884}"/>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2438550" y="538775"/>
            <a:ext cx="42735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Before the Lesson</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69" name="Google Shape;169;p24"/>
          <p:cNvPicPr preferRelativeResize="0"/>
          <p:nvPr/>
        </p:nvPicPr>
        <p:blipFill>
          <a:blip r:embed="rId3">
            <a:alphaModFix/>
          </a:blip>
          <a:stretch>
            <a:fillRect/>
          </a:stretch>
        </p:blipFill>
        <p:spPr>
          <a:xfrm>
            <a:off x="382550" y="1116225"/>
            <a:ext cx="6548529" cy="3614676"/>
          </a:xfrm>
          <a:prstGeom prst="roundRect">
            <a:avLst>
              <a:gd name="adj" fmla="val 1755"/>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70" name="Google Shape;170;p24"/>
          <p:cNvPicPr preferRelativeResize="0"/>
          <p:nvPr/>
        </p:nvPicPr>
        <p:blipFill>
          <a:blip r:embed="rId4">
            <a:alphaModFix/>
          </a:blip>
          <a:stretch>
            <a:fillRect/>
          </a:stretch>
        </p:blipFill>
        <p:spPr>
          <a:xfrm>
            <a:off x="1277005" y="1116226"/>
            <a:ext cx="6953250" cy="3614676"/>
          </a:xfrm>
          <a:prstGeom prst="roundRect">
            <a:avLst>
              <a:gd name="adj" fmla="val 1755"/>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71" name="Google Shape;171;p24"/>
          <p:cNvPicPr preferRelativeResize="0"/>
          <p:nvPr/>
        </p:nvPicPr>
        <p:blipFill>
          <a:blip r:embed="rId5">
            <a:alphaModFix/>
          </a:blip>
          <a:stretch>
            <a:fillRect/>
          </a:stretch>
        </p:blipFill>
        <p:spPr>
          <a:xfrm>
            <a:off x="2348743" y="1116225"/>
            <a:ext cx="6548536" cy="3614676"/>
          </a:xfrm>
          <a:prstGeom prst="roundRect">
            <a:avLst>
              <a:gd name="adj" fmla="val 1755"/>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sp>
        <p:nvSpPr>
          <p:cNvPr id="4" name="Slide Number Placeholder 5">
            <a:extLst>
              <a:ext uri="{FF2B5EF4-FFF2-40B4-BE49-F238E27FC236}">
                <a16:creationId xmlns:a16="http://schemas.microsoft.com/office/drawing/2014/main" id="{60BAEDBA-9EE6-7BD6-ED12-9BA173CAAC8F}"/>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152400" y="538800"/>
            <a:ext cx="87291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Lessons are Age-Appropriate &amp; Standards-Aligned</a:t>
            </a:r>
            <a:endParaRPr sz="2400"/>
          </a:p>
          <a:p>
            <a:pPr marL="0" lvl="0" indent="0" algn="ctr" rtl="0">
              <a:spcBef>
                <a:spcPts val="0"/>
              </a:spcBef>
              <a:spcAft>
                <a:spcPts val="0"/>
              </a:spcAft>
              <a:buNone/>
            </a:pPr>
            <a:endParaRPr sz="2700"/>
          </a:p>
          <a:p>
            <a:pPr marL="0" lvl="0" indent="0" algn="ctr" rtl="0">
              <a:spcBef>
                <a:spcPts val="0"/>
              </a:spcBef>
              <a:spcAft>
                <a:spcPts val="0"/>
              </a:spcAft>
              <a:buNone/>
            </a:pPr>
            <a:endParaRPr sz="2700"/>
          </a:p>
        </p:txBody>
      </p:sp>
      <p:pic>
        <p:nvPicPr>
          <p:cNvPr id="178" name="Google Shape;178;p25"/>
          <p:cNvPicPr preferRelativeResize="0"/>
          <p:nvPr/>
        </p:nvPicPr>
        <p:blipFill>
          <a:blip r:embed="rId3">
            <a:alphaModFix/>
          </a:blip>
          <a:stretch>
            <a:fillRect/>
          </a:stretch>
        </p:blipFill>
        <p:spPr>
          <a:xfrm>
            <a:off x="152400" y="1157400"/>
            <a:ext cx="6261975" cy="3526150"/>
          </a:xfrm>
          <a:prstGeom prst="roundRect">
            <a:avLst>
              <a:gd name="adj" fmla="val 2473"/>
            </a:avLst>
          </a:prstGeom>
          <a:noFill/>
          <a:ln w="1270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79" name="Google Shape;179;p25"/>
          <p:cNvPicPr preferRelativeResize="0"/>
          <p:nvPr/>
        </p:nvPicPr>
        <p:blipFill>
          <a:blip r:embed="rId4">
            <a:alphaModFix/>
          </a:blip>
          <a:stretch>
            <a:fillRect/>
          </a:stretch>
        </p:blipFill>
        <p:spPr>
          <a:xfrm>
            <a:off x="1100423" y="1270625"/>
            <a:ext cx="5959441" cy="3334075"/>
          </a:xfrm>
          <a:prstGeom prst="roundRect">
            <a:avLst>
              <a:gd name="adj" fmla="val 2473"/>
            </a:avLst>
          </a:prstGeom>
          <a:noFill/>
          <a:ln w="1270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80" name="Google Shape;180;p25"/>
          <p:cNvPicPr preferRelativeResize="0"/>
          <p:nvPr/>
        </p:nvPicPr>
        <p:blipFill>
          <a:blip r:embed="rId5">
            <a:alphaModFix/>
          </a:blip>
          <a:stretch>
            <a:fillRect/>
          </a:stretch>
        </p:blipFill>
        <p:spPr>
          <a:xfrm>
            <a:off x="2047101" y="1493563"/>
            <a:ext cx="5959442" cy="3377187"/>
          </a:xfrm>
          <a:prstGeom prst="roundRect">
            <a:avLst>
              <a:gd name="adj" fmla="val 2379"/>
            </a:avLst>
          </a:prstGeom>
          <a:noFill/>
          <a:ln w="1270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3" name="Picture 2" descr="A screenshot of a computer&#10;&#10;Description automatically generated">
            <a:extLst>
              <a:ext uri="{FF2B5EF4-FFF2-40B4-BE49-F238E27FC236}">
                <a16:creationId xmlns:a16="http://schemas.microsoft.com/office/drawing/2014/main" id="{46094CE7-54EC-0A52-FD1A-534791157DFE}"/>
              </a:ext>
            </a:extLst>
          </p:cNvPr>
          <p:cNvPicPr>
            <a:picLocks noChangeAspect="1"/>
          </p:cNvPicPr>
          <p:nvPr/>
        </p:nvPicPr>
        <p:blipFill>
          <a:blip r:embed="rId6"/>
          <a:srcRect b="10381"/>
          <a:stretch/>
        </p:blipFill>
        <p:spPr>
          <a:xfrm>
            <a:off x="2731091" y="1730007"/>
            <a:ext cx="6222130" cy="3066768"/>
          </a:xfrm>
          <a:prstGeom prst="roundRect">
            <a:avLst>
              <a:gd name="adj" fmla="val 3276"/>
            </a:avLst>
          </a:prstGeom>
          <a:ln w="12700">
            <a:solidFill>
              <a:schemeClr val="tx1"/>
            </a:solidFill>
          </a:ln>
          <a:effectLst>
            <a:outerShdw blurRad="50800" dist="38100" dir="18900000" algn="bl" rotWithShape="0">
              <a:prstClr val="black">
                <a:alpha val="40000"/>
              </a:prstClr>
            </a:outerShdw>
          </a:effectLst>
        </p:spPr>
      </p:pic>
      <p:sp>
        <p:nvSpPr>
          <p:cNvPr id="5" name="Slide Number Placeholder 5">
            <a:extLst>
              <a:ext uri="{FF2B5EF4-FFF2-40B4-BE49-F238E27FC236}">
                <a16:creationId xmlns:a16="http://schemas.microsoft.com/office/drawing/2014/main" id="{832234EB-C124-F70F-2024-916C4E6C67AF}"/>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2324425" y="558800"/>
            <a:ext cx="45261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Also with the Lesson . . .</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grpSp>
        <p:nvGrpSpPr>
          <p:cNvPr id="188" name="Google Shape;188;p26"/>
          <p:cNvGrpSpPr/>
          <p:nvPr/>
        </p:nvGrpSpPr>
        <p:grpSpPr>
          <a:xfrm>
            <a:off x="162398" y="1153350"/>
            <a:ext cx="2869650" cy="1596226"/>
            <a:chOff x="162398" y="1153350"/>
            <a:chExt cx="2869650" cy="1596226"/>
          </a:xfrm>
          <a:effectLst/>
        </p:grpSpPr>
        <p:pic>
          <p:nvPicPr>
            <p:cNvPr id="189" name="Google Shape;189;p26"/>
            <p:cNvPicPr preferRelativeResize="0"/>
            <p:nvPr/>
          </p:nvPicPr>
          <p:blipFill>
            <a:blip r:embed="rId3">
              <a:alphaModFix/>
            </a:blip>
            <a:stretch>
              <a:fillRect/>
            </a:stretch>
          </p:blipFill>
          <p:spPr>
            <a:xfrm>
              <a:off x="162398" y="1153350"/>
              <a:ext cx="2869650" cy="1596226"/>
            </a:xfrm>
            <a:prstGeom prst="roundRect">
              <a:avLst>
                <a:gd name="adj" fmla="val 2798"/>
              </a:avLst>
            </a:prstGeom>
            <a:noFill/>
            <a:ln w="19050" cap="flat" cmpd="sng">
              <a:solidFill>
                <a:srgbClr val="44546A"/>
              </a:solidFill>
              <a:prstDash val="solid"/>
              <a:round/>
              <a:headEnd type="none" w="sm" len="sm"/>
              <a:tailEnd type="none" w="sm" len="sm"/>
            </a:ln>
            <a:effectLst/>
          </p:spPr>
        </p:pic>
        <p:sp>
          <p:nvSpPr>
            <p:cNvPr id="190" name="Google Shape;190;p26"/>
            <p:cNvSpPr txBox="1"/>
            <p:nvPr/>
          </p:nvSpPr>
          <p:spPr>
            <a:xfrm>
              <a:off x="536500" y="2432850"/>
              <a:ext cx="2092500" cy="277800"/>
            </a:xfrm>
            <a:prstGeom prst="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feedback survey</a:t>
              </a:r>
              <a:endParaRPr b="1">
                <a:solidFill>
                  <a:schemeClr val="lt1"/>
                </a:solidFill>
              </a:endParaRPr>
            </a:p>
          </p:txBody>
        </p:sp>
      </p:grpSp>
      <p:grpSp>
        <p:nvGrpSpPr>
          <p:cNvPr id="191" name="Google Shape;191;p26"/>
          <p:cNvGrpSpPr/>
          <p:nvPr/>
        </p:nvGrpSpPr>
        <p:grpSpPr>
          <a:xfrm>
            <a:off x="3181823" y="1153350"/>
            <a:ext cx="2853245" cy="1596225"/>
            <a:chOff x="3181823" y="1153350"/>
            <a:chExt cx="2853245" cy="1596225"/>
          </a:xfrm>
          <a:effectLst/>
        </p:grpSpPr>
        <p:pic>
          <p:nvPicPr>
            <p:cNvPr id="192" name="Google Shape;192;p26"/>
            <p:cNvPicPr preferRelativeResize="0"/>
            <p:nvPr/>
          </p:nvPicPr>
          <p:blipFill>
            <a:blip r:embed="rId4">
              <a:alphaModFix/>
            </a:blip>
            <a:stretch>
              <a:fillRect/>
            </a:stretch>
          </p:blipFill>
          <p:spPr>
            <a:xfrm>
              <a:off x="3181823" y="1153350"/>
              <a:ext cx="2853245" cy="1596225"/>
            </a:xfrm>
            <a:prstGeom prst="roundRect">
              <a:avLst>
                <a:gd name="adj" fmla="val 3401"/>
              </a:avLst>
            </a:prstGeom>
            <a:noFill/>
            <a:ln w="19050" cap="flat" cmpd="sng">
              <a:solidFill>
                <a:srgbClr val="44546A"/>
              </a:solidFill>
              <a:prstDash val="solid"/>
              <a:round/>
              <a:headEnd type="none" w="sm" len="sm"/>
              <a:tailEnd type="none" w="sm" len="sm"/>
            </a:ln>
            <a:effectLst/>
          </p:spPr>
        </p:pic>
        <p:sp>
          <p:nvSpPr>
            <p:cNvPr id="193" name="Google Shape;193;p26"/>
            <p:cNvSpPr txBox="1"/>
            <p:nvPr/>
          </p:nvSpPr>
          <p:spPr>
            <a:xfrm>
              <a:off x="3416951" y="2432850"/>
              <a:ext cx="2382993" cy="277800"/>
            </a:xfrm>
            <a:prstGeom prst="round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content standards</a:t>
              </a:r>
              <a:endParaRPr b="1">
                <a:solidFill>
                  <a:schemeClr val="lt1"/>
                </a:solidFill>
              </a:endParaRPr>
            </a:p>
          </p:txBody>
        </p:sp>
      </p:grpSp>
      <p:grpSp>
        <p:nvGrpSpPr>
          <p:cNvPr id="194" name="Google Shape;194;p26"/>
          <p:cNvGrpSpPr/>
          <p:nvPr/>
        </p:nvGrpSpPr>
        <p:grpSpPr>
          <a:xfrm>
            <a:off x="6184848" y="1153339"/>
            <a:ext cx="2840699" cy="1596243"/>
            <a:chOff x="6184848" y="1153339"/>
            <a:chExt cx="2840699" cy="1596243"/>
          </a:xfrm>
          <a:effectLst/>
        </p:grpSpPr>
        <p:pic>
          <p:nvPicPr>
            <p:cNvPr id="195" name="Google Shape;195;p26"/>
            <p:cNvPicPr preferRelativeResize="0"/>
            <p:nvPr/>
          </p:nvPicPr>
          <p:blipFill>
            <a:blip r:embed="rId5">
              <a:alphaModFix/>
            </a:blip>
            <a:stretch>
              <a:fillRect/>
            </a:stretch>
          </p:blipFill>
          <p:spPr>
            <a:xfrm>
              <a:off x="6184848" y="1153339"/>
              <a:ext cx="2840699" cy="1596243"/>
            </a:xfrm>
            <a:prstGeom prst="roundRect">
              <a:avLst>
                <a:gd name="adj" fmla="val 4004"/>
              </a:avLst>
            </a:prstGeom>
            <a:noFill/>
            <a:ln w="19050" cap="flat" cmpd="sng">
              <a:solidFill>
                <a:srgbClr val="44546A"/>
              </a:solidFill>
              <a:prstDash val="solid"/>
              <a:round/>
              <a:headEnd type="none" w="sm" len="sm"/>
              <a:tailEnd type="none" w="sm" len="sm"/>
            </a:ln>
            <a:effectLst/>
          </p:spPr>
        </p:pic>
        <p:sp>
          <p:nvSpPr>
            <p:cNvPr id="196" name="Google Shape;196;p26"/>
            <p:cNvSpPr txBox="1"/>
            <p:nvPr/>
          </p:nvSpPr>
          <p:spPr>
            <a:xfrm>
              <a:off x="6331580" y="2432850"/>
              <a:ext cx="2547233" cy="277800"/>
            </a:xfrm>
            <a:prstGeom prst="round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lt1"/>
                  </a:solidFill>
                </a:rPr>
                <a:t>background on hazards</a:t>
              </a:r>
              <a:endParaRPr sz="1600" b="1">
                <a:solidFill>
                  <a:schemeClr val="lt1"/>
                </a:solidFill>
              </a:endParaRPr>
            </a:p>
          </p:txBody>
        </p:sp>
      </p:grpSp>
      <p:grpSp>
        <p:nvGrpSpPr>
          <p:cNvPr id="197" name="Google Shape;197;p26"/>
          <p:cNvGrpSpPr/>
          <p:nvPr/>
        </p:nvGrpSpPr>
        <p:grpSpPr>
          <a:xfrm>
            <a:off x="191348" y="2912725"/>
            <a:ext cx="2840694" cy="1596225"/>
            <a:chOff x="191348" y="2912725"/>
            <a:chExt cx="2840694" cy="1596225"/>
          </a:xfrm>
        </p:grpSpPr>
        <p:pic>
          <p:nvPicPr>
            <p:cNvPr id="198" name="Google Shape;198;p26"/>
            <p:cNvPicPr preferRelativeResize="0"/>
            <p:nvPr/>
          </p:nvPicPr>
          <p:blipFill>
            <a:blip r:embed="rId6">
              <a:alphaModFix/>
            </a:blip>
            <a:stretch>
              <a:fillRect/>
            </a:stretch>
          </p:blipFill>
          <p:spPr>
            <a:xfrm>
              <a:off x="191348" y="2912725"/>
              <a:ext cx="2840694" cy="1596225"/>
            </a:xfrm>
            <a:prstGeom prst="roundRect">
              <a:avLst>
                <a:gd name="adj" fmla="val 3401"/>
              </a:avLst>
            </a:prstGeom>
            <a:noFill/>
            <a:ln w="19050" cap="flat" cmpd="sng">
              <a:solidFill>
                <a:srgbClr val="44546A"/>
              </a:solidFill>
              <a:prstDash val="solid"/>
              <a:round/>
              <a:headEnd type="none" w="sm" len="sm"/>
              <a:tailEnd type="none" w="sm" len="sm"/>
            </a:ln>
            <a:effectLst/>
          </p:spPr>
        </p:pic>
        <p:sp>
          <p:nvSpPr>
            <p:cNvPr id="199" name="Google Shape;199;p26"/>
            <p:cNvSpPr txBox="1"/>
            <p:nvPr/>
          </p:nvSpPr>
          <p:spPr>
            <a:xfrm>
              <a:off x="536500" y="4185450"/>
              <a:ext cx="2092500" cy="277800"/>
            </a:xfrm>
            <a:prstGeom prst="round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how EEW works</a:t>
              </a:r>
              <a:endParaRPr b="1">
                <a:solidFill>
                  <a:schemeClr val="lt1"/>
                </a:solidFill>
              </a:endParaRPr>
            </a:p>
          </p:txBody>
        </p:sp>
      </p:grpSp>
      <p:grpSp>
        <p:nvGrpSpPr>
          <p:cNvPr id="200" name="Google Shape;200;p26"/>
          <p:cNvGrpSpPr/>
          <p:nvPr/>
        </p:nvGrpSpPr>
        <p:grpSpPr>
          <a:xfrm>
            <a:off x="3188100" y="2912725"/>
            <a:ext cx="2840699" cy="1596247"/>
            <a:chOff x="3188100" y="2912725"/>
            <a:chExt cx="2840699" cy="1596247"/>
          </a:xfrm>
        </p:grpSpPr>
        <p:pic>
          <p:nvPicPr>
            <p:cNvPr id="201" name="Google Shape;201;p26"/>
            <p:cNvPicPr preferRelativeResize="0"/>
            <p:nvPr/>
          </p:nvPicPr>
          <p:blipFill>
            <a:blip r:embed="rId7">
              <a:alphaModFix/>
            </a:blip>
            <a:stretch>
              <a:fillRect/>
            </a:stretch>
          </p:blipFill>
          <p:spPr>
            <a:xfrm>
              <a:off x="3188100" y="2912725"/>
              <a:ext cx="2840699" cy="1596247"/>
            </a:xfrm>
            <a:prstGeom prst="roundRect">
              <a:avLst>
                <a:gd name="adj" fmla="val 2798"/>
              </a:avLst>
            </a:prstGeom>
            <a:noFill/>
            <a:ln w="19050" cap="flat" cmpd="sng">
              <a:solidFill>
                <a:srgbClr val="44546A"/>
              </a:solidFill>
              <a:prstDash val="solid"/>
              <a:round/>
              <a:headEnd type="none" w="sm" len="sm"/>
              <a:tailEnd type="none" w="sm" len="sm"/>
            </a:ln>
            <a:effectLst/>
          </p:spPr>
        </p:pic>
        <p:sp>
          <p:nvSpPr>
            <p:cNvPr id="202" name="Google Shape;202;p26"/>
            <p:cNvSpPr txBox="1"/>
            <p:nvPr/>
          </p:nvSpPr>
          <p:spPr>
            <a:xfrm>
              <a:off x="3470799" y="4185450"/>
              <a:ext cx="2203379" cy="277800"/>
            </a:xfrm>
            <a:prstGeom prst="round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rationale for drills</a:t>
              </a:r>
              <a:endParaRPr b="1">
                <a:solidFill>
                  <a:schemeClr val="lt1"/>
                </a:solidFill>
              </a:endParaRPr>
            </a:p>
          </p:txBody>
        </p:sp>
      </p:grpSp>
      <p:grpSp>
        <p:nvGrpSpPr>
          <p:cNvPr id="203" name="Google Shape;203;p26"/>
          <p:cNvGrpSpPr/>
          <p:nvPr/>
        </p:nvGrpSpPr>
        <p:grpSpPr>
          <a:xfrm>
            <a:off x="6201250" y="2912726"/>
            <a:ext cx="2840673" cy="1596225"/>
            <a:chOff x="6201250" y="2912726"/>
            <a:chExt cx="2840673" cy="1596225"/>
          </a:xfrm>
        </p:grpSpPr>
        <p:pic>
          <p:nvPicPr>
            <p:cNvPr id="204" name="Google Shape;204;p26"/>
            <p:cNvPicPr preferRelativeResize="0"/>
            <p:nvPr/>
          </p:nvPicPr>
          <p:blipFill>
            <a:blip r:embed="rId8">
              <a:alphaModFix/>
            </a:blip>
            <a:stretch>
              <a:fillRect/>
            </a:stretch>
          </p:blipFill>
          <p:spPr>
            <a:xfrm>
              <a:off x="6201250" y="2912726"/>
              <a:ext cx="2840673" cy="1596225"/>
            </a:xfrm>
            <a:prstGeom prst="roundRect">
              <a:avLst>
                <a:gd name="adj" fmla="val 2195"/>
              </a:avLst>
            </a:prstGeom>
            <a:noFill/>
            <a:ln w="19050" cap="flat" cmpd="sng">
              <a:solidFill>
                <a:srgbClr val="44546A"/>
              </a:solidFill>
              <a:prstDash val="solid"/>
              <a:round/>
              <a:headEnd type="none" w="sm" len="sm"/>
              <a:tailEnd type="none" w="sm" len="sm"/>
            </a:ln>
            <a:effectLst/>
          </p:spPr>
        </p:pic>
        <p:sp>
          <p:nvSpPr>
            <p:cNvPr id="205" name="Google Shape;205;p26"/>
            <p:cNvSpPr txBox="1"/>
            <p:nvPr/>
          </p:nvSpPr>
          <p:spPr>
            <a:xfrm>
              <a:off x="6331581" y="4185450"/>
              <a:ext cx="2547232" cy="277800"/>
            </a:xfrm>
            <a:prstGeom prst="roundRect">
              <a:avLst/>
            </a:prstGeom>
            <a:solidFill>
              <a:srgbClr val="00492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additional resources</a:t>
              </a:r>
              <a:endParaRPr b="1">
                <a:solidFill>
                  <a:schemeClr val="lt1"/>
                </a:solidFill>
              </a:endParaRPr>
            </a:p>
          </p:txBody>
        </p:sp>
      </p:grpSp>
      <p:sp>
        <p:nvSpPr>
          <p:cNvPr id="4" name="Slide Number Placeholder 5">
            <a:extLst>
              <a:ext uri="{FF2B5EF4-FFF2-40B4-BE49-F238E27FC236}">
                <a16:creationId xmlns:a16="http://schemas.microsoft.com/office/drawing/2014/main" id="{BDDD4892-3916-03E0-929A-B26706F53911}"/>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xfrm>
            <a:off x="99000" y="590175"/>
            <a:ext cx="89460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Leverage </a:t>
            </a:r>
            <a:r>
              <a:rPr lang="en-US" sz="2400" err="1"/>
              <a:t>ShakeAlert</a:t>
            </a:r>
            <a:r>
              <a:rPr lang="en-US" sz="2400"/>
              <a:t> to Enhance STEAM Education! </a:t>
            </a:r>
            <a:endParaRPr sz="2400"/>
          </a:p>
        </p:txBody>
      </p:sp>
      <p:pic>
        <p:nvPicPr>
          <p:cNvPr id="212" name="Google Shape;212;p27"/>
          <p:cNvPicPr preferRelativeResize="0"/>
          <p:nvPr/>
        </p:nvPicPr>
        <p:blipFill>
          <a:blip r:embed="rId3">
            <a:alphaModFix/>
          </a:blip>
          <a:stretch>
            <a:fillRect/>
          </a:stretch>
        </p:blipFill>
        <p:spPr>
          <a:xfrm>
            <a:off x="1476975" y="1147625"/>
            <a:ext cx="6190050" cy="3356200"/>
          </a:xfrm>
          <a:prstGeom prst="roundRect">
            <a:avLst>
              <a:gd name="adj" fmla="val 3188"/>
            </a:avLst>
          </a:prstGeom>
          <a:noFill/>
          <a:ln w="12700" cap="flat" cmpd="sng">
            <a:solidFill>
              <a:srgbClr val="44546A"/>
            </a:solidFill>
            <a:prstDash val="solid"/>
            <a:round/>
            <a:headEnd type="none" w="sm" len="sm"/>
            <a:tailEnd type="none" w="sm" len="sm"/>
          </a:ln>
          <a:effectLst/>
        </p:spPr>
      </p:pic>
      <p:sp>
        <p:nvSpPr>
          <p:cNvPr id="213" name="Google Shape;213;p27"/>
          <p:cNvSpPr txBox="1"/>
          <p:nvPr/>
        </p:nvSpPr>
        <p:spPr>
          <a:xfrm>
            <a:off x="4197479" y="4446075"/>
            <a:ext cx="4656900" cy="2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uFill>
                  <a:noFill/>
                </a:uFill>
                <a:hlinkClick r:id="rId4">
                  <a:extLst>
                    <a:ext uri="{A12FA001-AC4F-418D-AE19-62706E023703}">
                      <ahyp:hlinkClr xmlns:ahyp="http://schemas.microsoft.com/office/drawing/2018/hyperlinkcolor" val="tx"/>
                    </a:ext>
                  </a:extLst>
                </a:hlinkClick>
              </a:rPr>
              <a:t>LINK</a:t>
            </a:r>
            <a:r>
              <a:rPr lang="en-US" sz="1000" i="1">
                <a:solidFill>
                  <a:srgbClr val="0D27C0"/>
                </a:solidFill>
                <a:uFill>
                  <a:noFill/>
                </a:uFill>
                <a:hlinkClick r:id="rId4">
                  <a:extLst>
                    <a:ext uri="{A12FA001-AC4F-418D-AE19-62706E023703}">
                      <ahyp:hlinkClr xmlns:ahyp="http://schemas.microsoft.com/office/drawing/2018/hyperlinkcolor" val="tx"/>
                    </a:ext>
                  </a:extLst>
                </a:hlinkClick>
              </a:rPr>
              <a:t>: ShakeAlert Educational Resources</a:t>
            </a:r>
            <a:endParaRPr sz="1000" i="1"/>
          </a:p>
        </p:txBody>
      </p:sp>
      <p:sp>
        <p:nvSpPr>
          <p:cNvPr id="4" name="Slide Number Placeholder 5">
            <a:extLst>
              <a:ext uri="{FF2B5EF4-FFF2-40B4-BE49-F238E27FC236}">
                <a16:creationId xmlns:a16="http://schemas.microsoft.com/office/drawing/2014/main" id="{AA4CA1F9-1305-B8D4-E43E-38C95B5856CE}"/>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2843577" y="667500"/>
            <a:ext cx="4421400" cy="431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a:solidFill>
                  <a:schemeClr val="accent1"/>
                </a:solidFill>
              </a:rPr>
              <a:t>Contact Information</a:t>
            </a:r>
            <a:endParaRPr>
              <a:solidFill>
                <a:schemeClr val="accent1"/>
              </a:solidFill>
            </a:endParaRPr>
          </a:p>
        </p:txBody>
      </p:sp>
      <p:sp>
        <p:nvSpPr>
          <p:cNvPr id="219" name="Google Shape;219;p28"/>
          <p:cNvSpPr txBox="1"/>
          <p:nvPr/>
        </p:nvSpPr>
        <p:spPr>
          <a:xfrm>
            <a:off x="4174324" y="4002275"/>
            <a:ext cx="4421400"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a:t>Follow          </a:t>
            </a:r>
            <a:r>
              <a:rPr lang="en-US" sz="2100" b="0" i="0" u="sng" strike="noStrike" cap="none">
                <a:solidFill>
                  <a:schemeClr val="hlink"/>
                </a:solidFill>
                <a:latin typeface="Arial"/>
                <a:ea typeface="Arial"/>
                <a:cs typeface="Arial"/>
                <a:sym typeface="Arial"/>
                <a:hlinkClick r:id="rId3"/>
              </a:rPr>
              <a:t>@USGS_ShakeAlert</a:t>
            </a:r>
            <a:endParaRPr sz="1100" b="0" i="0" u="none" strike="noStrike" cap="none">
              <a:solidFill>
                <a:srgbClr val="000000"/>
              </a:solidFill>
              <a:latin typeface="Arial"/>
              <a:ea typeface="Arial"/>
              <a:cs typeface="Arial"/>
              <a:sym typeface="Arial"/>
            </a:endParaRPr>
          </a:p>
        </p:txBody>
      </p:sp>
      <p:sp>
        <p:nvSpPr>
          <p:cNvPr id="220" name="Google Shape;220;p28"/>
          <p:cNvSpPr txBox="1"/>
          <p:nvPr/>
        </p:nvSpPr>
        <p:spPr>
          <a:xfrm>
            <a:off x="3994484" y="1363263"/>
            <a:ext cx="5043941"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20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sz="1800" b="1">
                <a:solidFill>
                  <a:schemeClr val="tx2"/>
                </a:solidFill>
              </a:rPr>
              <a:t>Coordinators for K-12 School Communities</a:t>
            </a:r>
            <a:endParaRPr sz="1800" b="1">
              <a:solidFill>
                <a:schemeClr val="tx2"/>
              </a:solidFill>
            </a:endParaRPr>
          </a:p>
          <a:p>
            <a:pPr marL="0" marR="0" lvl="0" indent="0" algn="l" rtl="0">
              <a:lnSpc>
                <a:spcPct val="100000"/>
              </a:lnSpc>
              <a:spcBef>
                <a:spcPts val="0"/>
              </a:spcBef>
              <a:spcAft>
                <a:spcPts val="0"/>
              </a:spcAft>
              <a:buClr>
                <a:srgbClr val="000000"/>
              </a:buClr>
              <a:buSzPts val="1800"/>
              <a:buFont typeface="Arial"/>
              <a:buNone/>
            </a:pPr>
            <a:endParaRPr sz="1000">
              <a:solidFill>
                <a:schemeClr val="tx2"/>
              </a:solidFill>
            </a:endParaRPr>
          </a:p>
          <a:p>
            <a:pPr marL="457200" marR="0" lvl="0" indent="-342900" algn="l" rtl="0">
              <a:lnSpc>
                <a:spcPct val="100000"/>
              </a:lnSpc>
              <a:spcBef>
                <a:spcPts val="0"/>
              </a:spcBef>
              <a:spcAft>
                <a:spcPts val="0"/>
              </a:spcAft>
              <a:buSzPts val="1800"/>
              <a:buChar char="●"/>
            </a:pPr>
            <a:r>
              <a:rPr lang="en-US" sz="1800">
                <a:solidFill>
                  <a:schemeClr val="tx2"/>
                </a:solidFill>
              </a:rPr>
              <a:t>Katrina Arras (</a:t>
            </a:r>
            <a:r>
              <a:rPr lang="en-US" sz="1800" u="sng">
                <a:solidFill>
                  <a:schemeClr val="tx2"/>
                </a:solidFill>
                <a:hlinkClick r:id="rId4">
                  <a:extLst>
                    <a:ext uri="{A12FA001-AC4F-418D-AE19-62706E023703}">
                      <ahyp:hlinkClr xmlns:ahyp="http://schemas.microsoft.com/office/drawing/2018/hyperlinkcolor" val="tx"/>
                    </a:ext>
                  </a:extLst>
                </a:hlinkClick>
              </a:rPr>
              <a:t>karras@pps.net</a:t>
            </a:r>
            <a:r>
              <a:rPr lang="en-US" sz="1800">
                <a:solidFill>
                  <a:schemeClr val="tx2"/>
                </a:solidFill>
              </a:rPr>
              <a:t>) </a:t>
            </a:r>
            <a:endParaRPr sz="1800">
              <a:solidFill>
                <a:schemeClr val="tx2"/>
              </a:solidFill>
            </a:endParaRPr>
          </a:p>
          <a:p>
            <a:pPr marL="0" marR="0" lvl="0" indent="0" algn="l" rtl="0">
              <a:lnSpc>
                <a:spcPct val="100000"/>
              </a:lnSpc>
              <a:spcBef>
                <a:spcPts val="0"/>
              </a:spcBef>
              <a:spcAft>
                <a:spcPts val="0"/>
              </a:spcAft>
              <a:buClr>
                <a:srgbClr val="000000"/>
              </a:buClr>
              <a:buSzPts val="1800"/>
              <a:buFont typeface="Arial"/>
              <a:buNone/>
            </a:pPr>
            <a:endParaRPr sz="800">
              <a:solidFill>
                <a:schemeClr val="tx2"/>
              </a:solidFill>
            </a:endParaRPr>
          </a:p>
          <a:p>
            <a:pPr marL="457200" marR="0" lvl="0" indent="-342900" algn="l" rtl="0">
              <a:lnSpc>
                <a:spcPct val="100000"/>
              </a:lnSpc>
              <a:spcBef>
                <a:spcPts val="0"/>
              </a:spcBef>
              <a:spcAft>
                <a:spcPts val="0"/>
              </a:spcAft>
              <a:buSzPts val="1800"/>
              <a:buChar char="●"/>
            </a:pPr>
            <a:r>
              <a:rPr lang="en-US" sz="1800">
                <a:solidFill>
                  <a:schemeClr val="tx2"/>
                </a:solidFill>
              </a:rPr>
              <a:t>Roger Groom (</a:t>
            </a:r>
            <a:r>
              <a:rPr lang="en-US" sz="1800" u="sng">
                <a:solidFill>
                  <a:schemeClr val="tx2"/>
                </a:solidFill>
                <a:hlinkClick r:id="rId5">
                  <a:extLst>
                    <a:ext uri="{A12FA001-AC4F-418D-AE19-62706E023703}">
                      <ahyp:hlinkClr xmlns:ahyp="http://schemas.microsoft.com/office/drawing/2018/hyperlinkcolor" val="tx"/>
                    </a:ext>
                  </a:extLst>
                </a:hlinkClick>
              </a:rPr>
              <a:t>rgroom@pps.net</a:t>
            </a:r>
            <a:r>
              <a:rPr lang="en-US" sz="1800">
                <a:solidFill>
                  <a:schemeClr val="tx2"/>
                </a:solidFill>
              </a:rPr>
              <a:t>)</a:t>
            </a:r>
            <a:endParaRPr sz="1800">
              <a:solidFill>
                <a:schemeClr val="tx2"/>
              </a:solidFill>
            </a:endParaRPr>
          </a:p>
          <a:p>
            <a:pPr marL="457200" marR="0" lvl="0" indent="0" algn="l" rtl="0">
              <a:lnSpc>
                <a:spcPct val="100000"/>
              </a:lnSpc>
              <a:spcBef>
                <a:spcPts val="0"/>
              </a:spcBef>
              <a:spcAft>
                <a:spcPts val="0"/>
              </a:spcAft>
              <a:buNone/>
            </a:pPr>
            <a:r>
              <a:rPr lang="en-US" sz="1800">
                <a:solidFill>
                  <a:schemeClr val="tx2"/>
                </a:solidFill>
              </a:rPr>
              <a:t> </a:t>
            </a:r>
            <a:endParaRPr sz="1800" b="1">
              <a:solidFill>
                <a:schemeClr val="tx2"/>
              </a:solidFill>
            </a:endParaRPr>
          </a:p>
          <a:p>
            <a:pPr marL="0" marR="0" lvl="0" indent="0" algn="l" rtl="0">
              <a:lnSpc>
                <a:spcPct val="100000"/>
              </a:lnSpc>
              <a:spcBef>
                <a:spcPts val="0"/>
              </a:spcBef>
              <a:spcAft>
                <a:spcPts val="0"/>
              </a:spcAft>
              <a:buClr>
                <a:srgbClr val="000000"/>
              </a:buClr>
              <a:buSzPts val="1800"/>
              <a:buFont typeface="Arial"/>
              <a:buNone/>
            </a:pPr>
            <a:r>
              <a:rPr lang="en-US" sz="1800" b="1">
                <a:solidFill>
                  <a:schemeClr val="tx2"/>
                </a:solidFill>
              </a:rPr>
              <a:t>For more resources: </a:t>
            </a:r>
            <a:r>
              <a:rPr lang="en-US" sz="2000" u="sng">
                <a:solidFill>
                  <a:schemeClr val="tx2"/>
                </a:solidFill>
                <a:hlinkClick r:id="rId6">
                  <a:extLst>
                    <a:ext uri="{A12FA001-AC4F-418D-AE19-62706E023703}">
                      <ahyp:hlinkClr xmlns:ahyp="http://schemas.microsoft.com/office/drawing/2018/hyperlinkcolor" val="tx"/>
                    </a:ext>
                  </a:extLst>
                </a:hlinkClick>
              </a:rPr>
              <a:t>www.ShakeAlert.org</a:t>
            </a:r>
            <a:endParaRPr sz="2000">
              <a:solidFill>
                <a:schemeClr val="tx2"/>
              </a:solidFill>
            </a:endParaRPr>
          </a:p>
          <a:p>
            <a:pPr marL="0" marR="0" lvl="0" indent="0" algn="l" rtl="0">
              <a:lnSpc>
                <a:spcPct val="100000"/>
              </a:lnSpc>
              <a:spcBef>
                <a:spcPts val="0"/>
              </a:spcBef>
              <a:spcAft>
                <a:spcPts val="0"/>
              </a:spcAft>
              <a:buNone/>
            </a:pPr>
            <a:endParaRPr sz="1800">
              <a:solidFill>
                <a:schemeClr val="dk1"/>
              </a:solidFill>
            </a:endParaRPr>
          </a:p>
        </p:txBody>
      </p:sp>
      <p:pic>
        <p:nvPicPr>
          <p:cNvPr id="221" name="Google Shape;221;p28"/>
          <p:cNvPicPr preferRelativeResize="0"/>
          <p:nvPr/>
        </p:nvPicPr>
        <p:blipFill>
          <a:blip r:embed="rId7">
            <a:alphaModFix/>
          </a:blip>
          <a:stretch>
            <a:fillRect/>
          </a:stretch>
        </p:blipFill>
        <p:spPr>
          <a:xfrm>
            <a:off x="5054277" y="3909526"/>
            <a:ext cx="414104" cy="524149"/>
          </a:xfrm>
          <a:prstGeom prst="rect">
            <a:avLst/>
          </a:prstGeom>
          <a:noFill/>
          <a:ln>
            <a:noFill/>
          </a:ln>
        </p:spPr>
      </p:pic>
      <p:pic>
        <p:nvPicPr>
          <p:cNvPr id="222" name="Google Shape;222;p28"/>
          <p:cNvPicPr preferRelativeResize="0"/>
          <p:nvPr/>
        </p:nvPicPr>
        <p:blipFill>
          <a:blip r:embed="rId8">
            <a:alphaModFix/>
          </a:blip>
          <a:stretch>
            <a:fillRect/>
          </a:stretch>
        </p:blipFill>
        <p:spPr>
          <a:xfrm>
            <a:off x="294450" y="1478453"/>
            <a:ext cx="3229925" cy="1366500"/>
          </a:xfrm>
          <a:prstGeom prst="rect">
            <a:avLst/>
          </a:prstGeom>
          <a:noFill/>
          <a:ln>
            <a:noFill/>
          </a:ln>
        </p:spPr>
      </p:pic>
      <p:pic>
        <p:nvPicPr>
          <p:cNvPr id="4" name="Google Shape;136;p20">
            <a:extLst>
              <a:ext uri="{FF2B5EF4-FFF2-40B4-BE49-F238E27FC236}">
                <a16:creationId xmlns:a16="http://schemas.microsoft.com/office/drawing/2014/main" id="{E70AF08E-D3F8-A245-3684-B9117446DA6E}"/>
              </a:ext>
            </a:extLst>
          </p:cNvPr>
          <p:cNvPicPr preferRelativeResize="0"/>
          <p:nvPr/>
        </p:nvPicPr>
        <p:blipFill>
          <a:blip r:embed="rId9">
            <a:alphaModFix/>
          </a:blip>
          <a:stretch>
            <a:fillRect/>
          </a:stretch>
        </p:blipFill>
        <p:spPr>
          <a:xfrm>
            <a:off x="1229494" y="3142937"/>
            <a:ext cx="973808" cy="1152769"/>
          </a:xfrm>
          <a:prstGeom prst="roundRect">
            <a:avLst>
              <a:gd name="adj" fmla="val 2002"/>
            </a:avLst>
          </a:prstGeom>
          <a:noFill/>
          <a:ln w="19050" cap="flat" cmpd="sng">
            <a:solidFill>
              <a:srgbClr val="44546A"/>
            </a:solidFill>
            <a:prstDash val="solid"/>
            <a:round/>
            <a:headEnd type="none" w="sm" len="sm"/>
            <a:tailEnd type="none" w="sm" len="sm"/>
          </a:ln>
          <a:effectLst>
            <a:outerShdw blurRad="50800" dist="38100" dir="5400000" algn="t" rotWithShape="0">
              <a:prstClr val="black">
                <a:alpha val="40000"/>
              </a:prstClr>
            </a:outerShdw>
          </a:effectLst>
        </p:spPr>
      </p:pic>
      <p:pic>
        <p:nvPicPr>
          <p:cNvPr id="6" name="Picture 5" descr="A person smiling at the camera&#10;&#10;Description automatically generated">
            <a:extLst>
              <a:ext uri="{FF2B5EF4-FFF2-40B4-BE49-F238E27FC236}">
                <a16:creationId xmlns:a16="http://schemas.microsoft.com/office/drawing/2014/main" id="{977CB6B1-99A6-FC92-8837-496252EA0907}"/>
              </a:ext>
            </a:extLst>
          </p:cNvPr>
          <p:cNvPicPr>
            <a:picLocks noChangeAspect="1"/>
          </p:cNvPicPr>
          <p:nvPr/>
        </p:nvPicPr>
        <p:blipFill>
          <a:blip r:embed="rId10">
            <a:alphaModFix/>
          </a:blip>
          <a:stretch>
            <a:fillRect/>
          </a:stretch>
        </p:blipFill>
        <p:spPr>
          <a:xfrm>
            <a:off x="2417073" y="3141657"/>
            <a:ext cx="839343" cy="1159764"/>
          </a:xfrm>
          <a:prstGeom prst="roundRect">
            <a:avLst>
              <a:gd name="adj" fmla="val 2002"/>
            </a:avLst>
          </a:prstGeom>
          <a:noFill/>
          <a:ln w="19050" cap="flat" cmpd="sng">
            <a:solidFill>
              <a:srgbClr val="44546A"/>
            </a:solidFill>
            <a:prstDash val="solid"/>
            <a:round/>
            <a:headEnd type="none" w="sm" len="sm"/>
            <a:tailEnd type="none" w="sm" len="sm"/>
          </a:ln>
          <a:effectLst>
            <a:outerShdw blurRad="50800" dist="38100" dir="5400000" algn="t" rotWithShape="0">
              <a:prstClr val="black">
                <a:alpha val="40000"/>
              </a:prstClr>
            </a:outerShdw>
          </a:effectLst>
        </p:spPr>
      </p:pic>
      <p:sp>
        <p:nvSpPr>
          <p:cNvPr id="5" name="Slide Number Placeholder 5">
            <a:extLst>
              <a:ext uri="{FF2B5EF4-FFF2-40B4-BE49-F238E27FC236}">
                <a16:creationId xmlns:a16="http://schemas.microsoft.com/office/drawing/2014/main" id="{0F438FF9-8C95-E2A2-1B5E-08F8BC9A2DDD}"/>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62696" y="1594491"/>
            <a:ext cx="2284603" cy="1811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1500" i="1" dirty="0">
                <a:solidFill>
                  <a:schemeClr val="tx2"/>
                </a:solidFill>
              </a:rPr>
              <a:t>This completes the introductory training on the layout, resources and purpose of the ShakeAlert-powered Great ShakeOut lessons.</a:t>
            </a:r>
            <a:br>
              <a:rPr lang="en-US" sz="1500" i="1" dirty="0"/>
            </a:br>
            <a:br>
              <a:rPr lang="en-US" sz="1500" i="1" dirty="0"/>
            </a:br>
            <a:endParaRPr sz="1500" i="1" dirty="0"/>
          </a:p>
          <a:p>
            <a:pPr marL="0" lvl="0" indent="0" algn="ctr" rtl="0">
              <a:spcBef>
                <a:spcPts val="0"/>
              </a:spcBef>
              <a:spcAft>
                <a:spcPts val="0"/>
              </a:spcAft>
              <a:buNone/>
            </a:pPr>
            <a:endParaRPr sz="800" dirty="0"/>
          </a:p>
        </p:txBody>
      </p:sp>
      <p:sp>
        <p:nvSpPr>
          <p:cNvPr id="16" name="Google Shape;229;p29">
            <a:extLst>
              <a:ext uri="{FF2B5EF4-FFF2-40B4-BE49-F238E27FC236}">
                <a16:creationId xmlns:a16="http://schemas.microsoft.com/office/drawing/2014/main" id="{770AD36E-982D-0E78-6C5D-FF654E170BFD}"/>
              </a:ext>
            </a:extLst>
          </p:cNvPr>
          <p:cNvSpPr txBox="1">
            <a:spLocks/>
          </p:cNvSpPr>
          <p:nvPr/>
        </p:nvSpPr>
        <p:spPr>
          <a:xfrm>
            <a:off x="360626" y="553224"/>
            <a:ext cx="8618690" cy="533487"/>
          </a:xfrm>
          <a:prstGeom prst="rect">
            <a:avLst/>
          </a:prstGeom>
          <a:noFill/>
          <a:ln>
            <a:noFill/>
          </a:ln>
        </p:spPr>
        <p:txBody>
          <a:bodyPr spcFirstLastPara="1" vert="horz" wrap="square" lIns="91425" tIns="45700" rIns="91425" bIns="45700" rtlCol="0" anchor="t" anchorCtr="0">
            <a:noAutofit/>
          </a:bodyPr>
          <a:lstStyle>
            <a:lvl1pPr marR="0" lvl="0" algn="ctr" defTabSz="685800" rtl="0" eaLnBrk="1" latinLnBrk="0" hangingPunct="1">
              <a:lnSpc>
                <a:spcPct val="90000"/>
              </a:lnSpc>
              <a:spcBef>
                <a:spcPts val="0"/>
              </a:spcBef>
              <a:spcAft>
                <a:spcPts val="0"/>
              </a:spcAft>
              <a:buClr>
                <a:srgbClr val="006F41"/>
              </a:buClr>
              <a:buSzPts val="2800"/>
              <a:buFont typeface="Arial"/>
              <a:buNone/>
              <a:defRPr sz="2800" b="1" i="0" u="none" strike="noStrike" kern="1200"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t>Next please review your grade-level lesson</a:t>
            </a:r>
          </a:p>
          <a:p>
            <a:endParaRPr lang="en-US" sz="800"/>
          </a:p>
        </p:txBody>
      </p:sp>
      <p:pic>
        <p:nvPicPr>
          <p:cNvPr id="19" name="Picture 18">
            <a:extLst>
              <a:ext uri="{FF2B5EF4-FFF2-40B4-BE49-F238E27FC236}">
                <a16:creationId xmlns:a16="http://schemas.microsoft.com/office/drawing/2014/main" id="{55E403F7-442A-22A6-CFBF-AE4316899B6D}"/>
              </a:ext>
            </a:extLst>
          </p:cNvPr>
          <p:cNvPicPr>
            <a:picLocks noChangeAspect="1"/>
          </p:cNvPicPr>
          <p:nvPr/>
        </p:nvPicPr>
        <p:blipFill>
          <a:blip r:embed="rId3"/>
          <a:stretch>
            <a:fillRect/>
          </a:stretch>
        </p:blipFill>
        <p:spPr>
          <a:xfrm>
            <a:off x="5759913" y="2899818"/>
            <a:ext cx="3219403" cy="1642331"/>
          </a:xfrm>
          <a:prstGeom prst="roundRect">
            <a:avLst>
              <a:gd name="adj" fmla="val 3773"/>
            </a:avLst>
          </a:prstGeom>
          <a:ln>
            <a:solidFill>
              <a:schemeClr val="tx1"/>
            </a:solidFill>
          </a:ln>
        </p:spPr>
      </p:pic>
      <p:pic>
        <p:nvPicPr>
          <p:cNvPr id="21" name="Picture 20">
            <a:extLst>
              <a:ext uri="{FF2B5EF4-FFF2-40B4-BE49-F238E27FC236}">
                <a16:creationId xmlns:a16="http://schemas.microsoft.com/office/drawing/2014/main" id="{94DF0B34-7F47-E589-6529-BC893C980DF9}"/>
              </a:ext>
            </a:extLst>
          </p:cNvPr>
          <p:cNvPicPr>
            <a:picLocks noChangeAspect="1"/>
          </p:cNvPicPr>
          <p:nvPr/>
        </p:nvPicPr>
        <p:blipFill>
          <a:blip r:embed="rId4"/>
          <a:stretch>
            <a:fillRect/>
          </a:stretch>
        </p:blipFill>
        <p:spPr>
          <a:xfrm>
            <a:off x="5759913" y="1104173"/>
            <a:ext cx="3219403" cy="1671879"/>
          </a:xfrm>
          <a:prstGeom prst="roundRect">
            <a:avLst>
              <a:gd name="adj" fmla="val 4001"/>
            </a:avLst>
          </a:prstGeom>
          <a:ln>
            <a:solidFill>
              <a:schemeClr val="tx1"/>
            </a:solidFill>
          </a:ln>
        </p:spPr>
      </p:pic>
      <p:pic>
        <p:nvPicPr>
          <p:cNvPr id="25" name="Picture 24">
            <a:extLst>
              <a:ext uri="{FF2B5EF4-FFF2-40B4-BE49-F238E27FC236}">
                <a16:creationId xmlns:a16="http://schemas.microsoft.com/office/drawing/2014/main" id="{45BE61B3-0100-E95F-44BD-566CA9B17A23}"/>
              </a:ext>
            </a:extLst>
          </p:cNvPr>
          <p:cNvPicPr>
            <a:picLocks noChangeAspect="1"/>
          </p:cNvPicPr>
          <p:nvPr/>
        </p:nvPicPr>
        <p:blipFill>
          <a:blip r:embed="rId5"/>
          <a:stretch>
            <a:fillRect/>
          </a:stretch>
        </p:blipFill>
        <p:spPr>
          <a:xfrm>
            <a:off x="2414661" y="2899817"/>
            <a:ext cx="3210531" cy="1642332"/>
          </a:xfrm>
          <a:prstGeom prst="roundRect">
            <a:avLst>
              <a:gd name="adj" fmla="val 3773"/>
            </a:avLst>
          </a:prstGeom>
          <a:ln>
            <a:solidFill>
              <a:schemeClr val="tx1"/>
            </a:solidFill>
          </a:ln>
        </p:spPr>
      </p:pic>
      <p:pic>
        <p:nvPicPr>
          <p:cNvPr id="29" name="Picture 28">
            <a:extLst>
              <a:ext uri="{FF2B5EF4-FFF2-40B4-BE49-F238E27FC236}">
                <a16:creationId xmlns:a16="http://schemas.microsoft.com/office/drawing/2014/main" id="{3489D15F-6C3E-89D9-73B0-B05D808869FC}"/>
              </a:ext>
            </a:extLst>
          </p:cNvPr>
          <p:cNvPicPr>
            <a:picLocks noChangeAspect="1"/>
          </p:cNvPicPr>
          <p:nvPr/>
        </p:nvPicPr>
        <p:blipFill>
          <a:blip r:embed="rId6"/>
          <a:stretch>
            <a:fillRect/>
          </a:stretch>
        </p:blipFill>
        <p:spPr>
          <a:xfrm>
            <a:off x="2414660" y="1104173"/>
            <a:ext cx="3210532" cy="1671879"/>
          </a:xfrm>
          <a:prstGeom prst="roundRect">
            <a:avLst>
              <a:gd name="adj" fmla="val 4577"/>
            </a:avLst>
          </a:prstGeom>
          <a:ln>
            <a:solidFill>
              <a:schemeClr val="tx1"/>
            </a:solidFill>
          </a:ln>
        </p:spPr>
      </p:pic>
      <p:sp>
        <p:nvSpPr>
          <p:cNvPr id="4" name="Slide Number Placeholder 5">
            <a:extLst>
              <a:ext uri="{FF2B5EF4-FFF2-40B4-BE49-F238E27FC236}">
                <a16:creationId xmlns:a16="http://schemas.microsoft.com/office/drawing/2014/main" id="{B32E1993-7928-4135-CA50-D6B913E7FCE8}"/>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74070" y="640225"/>
            <a:ext cx="3822300" cy="7224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sz="2400"/>
              <a:t>You Live in Earthquake Country</a:t>
            </a:r>
            <a:endParaRPr sz="2400"/>
          </a:p>
        </p:txBody>
      </p:sp>
      <p:sp>
        <p:nvSpPr>
          <p:cNvPr id="55" name="Google Shape;55;p11"/>
          <p:cNvSpPr txBox="1">
            <a:spLocks noGrp="1"/>
          </p:cNvSpPr>
          <p:nvPr>
            <p:ph idx="1"/>
          </p:nvPr>
        </p:nvSpPr>
        <p:spPr>
          <a:xfrm>
            <a:off x="309667" y="2011925"/>
            <a:ext cx="3986700" cy="2344800"/>
          </a:xfrm>
          <a:prstGeom prst="rect">
            <a:avLst/>
          </a:prstGeom>
          <a:noFill/>
          <a:ln>
            <a:noFill/>
          </a:ln>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rgbClr val="006F41"/>
              </a:buClr>
              <a:buSzPts val="2400"/>
              <a:buNone/>
            </a:pPr>
            <a:r>
              <a:rPr lang="en-US" sz="2000">
                <a:solidFill>
                  <a:schemeClr val="tx2"/>
                </a:solidFill>
              </a:rPr>
              <a:t>This map shows areas with a &gt;75% chance of a damaging earthquake in the next 100 years in CA.</a:t>
            </a:r>
            <a:endParaRPr sz="2000">
              <a:solidFill>
                <a:schemeClr val="tx2"/>
              </a:solidFill>
            </a:endParaRPr>
          </a:p>
        </p:txBody>
      </p:sp>
      <p:sp>
        <p:nvSpPr>
          <p:cNvPr id="57" name="Google Shape;57;p11">
            <a:hlinkClick r:id="rId3"/>
          </p:cNvPr>
          <p:cNvSpPr txBox="1"/>
          <p:nvPr/>
        </p:nvSpPr>
        <p:spPr>
          <a:xfrm>
            <a:off x="4651157" y="4468392"/>
            <a:ext cx="3986700" cy="30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t>CREDIT: </a:t>
            </a:r>
            <a:r>
              <a:rPr lang="en-US" sz="1000" i="1">
                <a:solidFill>
                  <a:srgbClr val="0563C1"/>
                </a:solidFill>
                <a:uFill>
                  <a:noFill/>
                </a:uFill>
                <a:hlinkClick r:id="rId3">
                  <a:extLst>
                    <a:ext uri="{A12FA001-AC4F-418D-AE19-62706E023703}">
                      <ahyp:hlinkClr xmlns:ahyp="http://schemas.microsoft.com/office/drawing/2018/hyperlinkcolor" val="tx"/>
                    </a:ext>
                  </a:extLst>
                </a:hlinkClick>
              </a:rPr>
              <a:t>2023 50-State Long-term National Seismic Hazard Model</a:t>
            </a:r>
            <a:endParaRPr sz="1000" i="1"/>
          </a:p>
        </p:txBody>
      </p:sp>
      <p:pic>
        <p:nvPicPr>
          <p:cNvPr id="4" name="Picture 3" descr="A map of the united states&#10;&#10;Description automatically generated">
            <a:extLst>
              <a:ext uri="{FF2B5EF4-FFF2-40B4-BE49-F238E27FC236}">
                <a16:creationId xmlns:a16="http://schemas.microsoft.com/office/drawing/2014/main" id="{422C4428-FA2D-B851-293E-862CA4B753BF}"/>
              </a:ext>
            </a:extLst>
          </p:cNvPr>
          <p:cNvPicPr>
            <a:picLocks noChangeAspect="1"/>
          </p:cNvPicPr>
          <p:nvPr/>
        </p:nvPicPr>
        <p:blipFill>
          <a:blip r:embed="rId4"/>
          <a:stretch>
            <a:fillRect/>
          </a:stretch>
        </p:blipFill>
        <p:spPr>
          <a:xfrm>
            <a:off x="4452938" y="485175"/>
            <a:ext cx="4105275" cy="4057650"/>
          </a:xfrm>
          <a:prstGeom prst="rect">
            <a:avLst/>
          </a:prstGeom>
        </p:spPr>
      </p:pic>
      <p:sp>
        <p:nvSpPr>
          <p:cNvPr id="5" name="Slide Number Placeholder 5">
            <a:extLst>
              <a:ext uri="{FF2B5EF4-FFF2-40B4-BE49-F238E27FC236}">
                <a16:creationId xmlns:a16="http://schemas.microsoft.com/office/drawing/2014/main" id="{D376C4DE-6AFB-BB18-B25C-908AE491D1EC}"/>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447269" y="1340729"/>
            <a:ext cx="2206048" cy="2032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41"/>
              </a:buClr>
              <a:buSzPts val="2800"/>
              <a:buFont typeface="Arial"/>
              <a:buNone/>
            </a:pPr>
            <a:r>
              <a:rPr lang="en-US">
                <a:solidFill>
                  <a:schemeClr val="accent1"/>
                </a:solidFill>
              </a:rPr>
              <a:t>Your School Has Earthquake Early Warning!</a:t>
            </a:r>
            <a:endParaRPr>
              <a:solidFill>
                <a:schemeClr val="accent1"/>
              </a:solidFill>
            </a:endParaRPr>
          </a:p>
        </p:txBody>
      </p:sp>
      <p:sp>
        <p:nvSpPr>
          <p:cNvPr id="63" name="Google Shape;63;p12"/>
          <p:cNvSpPr txBox="1"/>
          <p:nvPr/>
        </p:nvSpPr>
        <p:spPr>
          <a:xfrm>
            <a:off x="7601715" y="4440963"/>
            <a:ext cx="162693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t>CREDIT: </a:t>
            </a:r>
            <a:r>
              <a:rPr lang="en-US" sz="1000" i="1">
                <a:hlinkClick r:id="rId3"/>
              </a:rPr>
              <a:t>ShakeAlert </a:t>
            </a:r>
            <a:endParaRPr lang="en-US" sz="1000" i="1"/>
          </a:p>
        </p:txBody>
      </p:sp>
      <p:pic>
        <p:nvPicPr>
          <p:cNvPr id="64" name="Google Shape;64;p12"/>
          <p:cNvPicPr preferRelativeResize="0"/>
          <p:nvPr/>
        </p:nvPicPr>
        <p:blipFill>
          <a:blip r:embed="rId4"/>
          <a:stretch>
            <a:fillRect/>
          </a:stretch>
        </p:blipFill>
        <p:spPr>
          <a:xfrm>
            <a:off x="3103196" y="633425"/>
            <a:ext cx="5765181" cy="3875667"/>
          </a:xfrm>
          <a:prstGeom prst="roundRect">
            <a:avLst>
              <a:gd name="adj" fmla="val 2422"/>
            </a:avLst>
          </a:prstGeom>
          <a:ln>
            <a:solidFill>
              <a:schemeClr val="tx1"/>
            </a:solidFill>
          </a:ln>
        </p:spPr>
      </p:pic>
      <p:sp>
        <p:nvSpPr>
          <p:cNvPr id="4" name="Slide Number Placeholder 5">
            <a:extLst>
              <a:ext uri="{FF2B5EF4-FFF2-40B4-BE49-F238E27FC236}">
                <a16:creationId xmlns:a16="http://schemas.microsoft.com/office/drawing/2014/main" id="{6EB2BA53-00BB-080E-E0EE-0585610A9A61}"/>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304799" y="877375"/>
            <a:ext cx="2904227" cy="1148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6F41"/>
              </a:buClr>
              <a:buSzPts val="2800"/>
              <a:buFont typeface="Arial"/>
              <a:buNone/>
            </a:pPr>
            <a:r>
              <a:rPr lang="en-US">
                <a:solidFill>
                  <a:schemeClr val="accent1"/>
                </a:solidFill>
              </a:rPr>
              <a:t>How does </a:t>
            </a:r>
            <a:r>
              <a:rPr lang="en-US" err="1">
                <a:solidFill>
                  <a:schemeClr val="accent1"/>
                </a:solidFill>
              </a:rPr>
              <a:t>ShakeAlert</a:t>
            </a:r>
            <a:r>
              <a:rPr lang="en-US" sz="2000" baseline="30000">
                <a:solidFill>
                  <a:schemeClr val="accent1"/>
                </a:solidFill>
              </a:rPr>
              <a:t>Ⓡ</a:t>
            </a:r>
            <a:r>
              <a:rPr lang="en-US">
                <a:solidFill>
                  <a:schemeClr val="accent1"/>
                </a:solidFill>
              </a:rPr>
              <a:t> EEW work?</a:t>
            </a:r>
            <a:endParaRPr>
              <a:solidFill>
                <a:schemeClr val="accent1"/>
              </a:solidFill>
            </a:endParaRPr>
          </a:p>
          <a:p>
            <a:pPr marL="0" lvl="0" indent="0" algn="ctr" rtl="0">
              <a:lnSpc>
                <a:spcPct val="90000"/>
              </a:lnSpc>
              <a:spcBef>
                <a:spcPts val="0"/>
              </a:spcBef>
              <a:spcAft>
                <a:spcPts val="0"/>
              </a:spcAft>
              <a:buClr>
                <a:srgbClr val="006F41"/>
              </a:buClr>
              <a:buSzPts val="2800"/>
              <a:buFont typeface="Arial"/>
              <a:buNone/>
            </a:pPr>
            <a:endParaRPr sz="2400">
              <a:solidFill>
                <a:srgbClr val="014721"/>
              </a:solidFill>
            </a:endParaRPr>
          </a:p>
          <a:p>
            <a:pPr marL="0" lvl="0" indent="0" algn="l" rtl="0">
              <a:spcBef>
                <a:spcPts val="0"/>
              </a:spcBef>
              <a:spcAft>
                <a:spcPts val="0"/>
              </a:spcAft>
              <a:buClr>
                <a:srgbClr val="006F41"/>
              </a:buClr>
              <a:buSzPts val="2800"/>
              <a:buFont typeface="Arial"/>
              <a:buNone/>
            </a:pPr>
            <a:endParaRPr sz="2100" b="0">
              <a:solidFill>
                <a:srgbClr val="014721"/>
              </a:solidFill>
            </a:endParaRPr>
          </a:p>
          <a:p>
            <a:pPr marL="0" lvl="0" indent="0" algn="l" rtl="0">
              <a:spcBef>
                <a:spcPts val="0"/>
              </a:spcBef>
              <a:spcAft>
                <a:spcPts val="0"/>
              </a:spcAft>
              <a:buClr>
                <a:srgbClr val="006F41"/>
              </a:buClr>
              <a:buSzPts val="2800"/>
              <a:buFont typeface="Arial"/>
              <a:buNone/>
            </a:pPr>
            <a:endParaRPr sz="2100" b="0">
              <a:solidFill>
                <a:srgbClr val="014721"/>
              </a:solidFill>
            </a:endParaRPr>
          </a:p>
          <a:p>
            <a:pPr marL="0" lvl="0" indent="0" algn="l" rtl="0">
              <a:spcBef>
                <a:spcPts val="0"/>
              </a:spcBef>
              <a:spcAft>
                <a:spcPts val="0"/>
              </a:spcAft>
              <a:buClr>
                <a:srgbClr val="006F41"/>
              </a:buClr>
              <a:buSzPts val="2800"/>
              <a:buFont typeface="Arial"/>
              <a:buNone/>
            </a:pPr>
            <a:endParaRPr sz="2100" b="0">
              <a:solidFill>
                <a:srgbClr val="014721"/>
              </a:solidFill>
            </a:endParaRPr>
          </a:p>
          <a:p>
            <a:pPr marL="0" lvl="0" indent="0" algn="l" rtl="0">
              <a:spcBef>
                <a:spcPts val="0"/>
              </a:spcBef>
              <a:spcAft>
                <a:spcPts val="0"/>
              </a:spcAft>
              <a:buClr>
                <a:srgbClr val="006F41"/>
              </a:buClr>
              <a:buSzPts val="2800"/>
              <a:buFont typeface="Arial"/>
              <a:buNone/>
            </a:pPr>
            <a:endParaRPr sz="2400" b="0">
              <a:solidFill>
                <a:srgbClr val="014721"/>
              </a:solidFill>
            </a:endParaRPr>
          </a:p>
          <a:p>
            <a:pPr marL="0" lvl="0" indent="0" algn="l" rtl="0">
              <a:spcBef>
                <a:spcPts val="0"/>
              </a:spcBef>
              <a:spcAft>
                <a:spcPts val="0"/>
              </a:spcAft>
              <a:buClr>
                <a:srgbClr val="006F41"/>
              </a:buClr>
              <a:buSzPts val="2800"/>
              <a:buFont typeface="Arial"/>
              <a:buNone/>
            </a:pPr>
            <a:r>
              <a:rPr lang="en-US" sz="1400" b="0">
                <a:solidFill>
                  <a:srgbClr val="014721"/>
                </a:solidFill>
              </a:rPr>
              <a:t> </a:t>
            </a:r>
            <a:endParaRPr sz="1400" b="0">
              <a:solidFill>
                <a:srgbClr val="014721"/>
              </a:solidFill>
            </a:endParaRPr>
          </a:p>
          <a:p>
            <a:pPr marL="0" lvl="0" indent="0" algn="ctr" rtl="0">
              <a:lnSpc>
                <a:spcPct val="90000"/>
              </a:lnSpc>
              <a:spcBef>
                <a:spcPts val="0"/>
              </a:spcBef>
              <a:spcAft>
                <a:spcPts val="0"/>
              </a:spcAft>
              <a:buClr>
                <a:srgbClr val="006F41"/>
              </a:buClr>
              <a:buSzPts val="2800"/>
              <a:buFont typeface="Arial"/>
              <a:buNone/>
            </a:pPr>
            <a:endParaRPr sz="2400">
              <a:solidFill>
                <a:srgbClr val="014721"/>
              </a:solidFill>
            </a:endParaRPr>
          </a:p>
          <a:p>
            <a:pPr marL="0" lvl="0" indent="0" algn="ctr" rtl="0">
              <a:lnSpc>
                <a:spcPct val="90000"/>
              </a:lnSpc>
              <a:spcBef>
                <a:spcPts val="0"/>
              </a:spcBef>
              <a:spcAft>
                <a:spcPts val="0"/>
              </a:spcAft>
              <a:buClr>
                <a:srgbClr val="006F41"/>
              </a:buClr>
              <a:buSzPts val="2800"/>
              <a:buFont typeface="Arial"/>
              <a:buNone/>
            </a:pPr>
            <a:r>
              <a:rPr lang="en-US">
                <a:solidFill>
                  <a:srgbClr val="014721"/>
                </a:solidFill>
              </a:rPr>
              <a:t> </a:t>
            </a:r>
            <a:endParaRPr>
              <a:solidFill>
                <a:srgbClr val="014721"/>
              </a:solidFill>
            </a:endParaRPr>
          </a:p>
        </p:txBody>
      </p:sp>
      <p:sp>
        <p:nvSpPr>
          <p:cNvPr id="101" name="Google Shape;101;p16"/>
          <p:cNvSpPr txBox="1"/>
          <p:nvPr/>
        </p:nvSpPr>
        <p:spPr>
          <a:xfrm>
            <a:off x="5164211" y="4457096"/>
            <a:ext cx="3911289" cy="369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uFill>
                  <a:noFill/>
                </a:uFill>
              </a:rPr>
              <a:t>CREDIT</a:t>
            </a:r>
            <a:r>
              <a:rPr lang="en-US" sz="1000" i="1">
                <a:solidFill>
                  <a:schemeClr val="hlink"/>
                </a:solidFill>
                <a:uFill>
                  <a:noFill/>
                </a:uFill>
              </a:rPr>
              <a:t>: Using GPS to Enhance the </a:t>
            </a:r>
            <a:r>
              <a:rPr lang="en-US" sz="1000" i="1" err="1">
                <a:solidFill>
                  <a:schemeClr val="hlink"/>
                </a:solidFill>
                <a:uFill>
                  <a:noFill/>
                </a:uFill>
              </a:rPr>
              <a:t>ShakeAlert</a:t>
            </a:r>
            <a:r>
              <a:rPr lang="en-US" sz="1000" i="1">
                <a:solidFill>
                  <a:schemeClr val="hlink"/>
                </a:solidFill>
                <a:uFill>
                  <a:noFill/>
                </a:uFill>
              </a:rPr>
              <a:t> EEW System</a:t>
            </a:r>
            <a:endParaRPr sz="700" i="1"/>
          </a:p>
        </p:txBody>
      </p:sp>
      <p:sp>
        <p:nvSpPr>
          <p:cNvPr id="103" name="Google Shape;103;p16"/>
          <p:cNvSpPr txBox="1"/>
          <p:nvPr/>
        </p:nvSpPr>
        <p:spPr>
          <a:xfrm>
            <a:off x="203254" y="3707847"/>
            <a:ext cx="3377345" cy="1107965"/>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Clr>
                <a:srgbClr val="006F41"/>
              </a:buClr>
              <a:buSzPts val="2800"/>
              <a:buFont typeface="Arial"/>
              <a:buNone/>
            </a:pPr>
            <a:r>
              <a:rPr lang="en-US" sz="2000" err="1">
                <a:solidFill>
                  <a:schemeClr val="tx2"/>
                </a:solidFill>
              </a:rPr>
              <a:t>ShakeAlert</a:t>
            </a:r>
            <a:r>
              <a:rPr lang="en-US" sz="2000">
                <a:solidFill>
                  <a:schemeClr val="tx2"/>
                </a:solidFill>
              </a:rPr>
              <a:t> EEW is available in CA, OR, &amp; WA</a:t>
            </a:r>
            <a:endParaRPr sz="2000">
              <a:solidFill>
                <a:schemeClr val="tx2"/>
              </a:solidFill>
            </a:endParaRPr>
          </a:p>
          <a:p>
            <a:pPr marL="0" lvl="0" indent="0" rtl="0">
              <a:spcBef>
                <a:spcPts val="0"/>
              </a:spcBef>
              <a:spcAft>
                <a:spcPts val="0"/>
              </a:spcAft>
              <a:buNone/>
            </a:pPr>
            <a:endParaRPr sz="2000"/>
          </a:p>
        </p:txBody>
      </p:sp>
      <p:pic>
        <p:nvPicPr>
          <p:cNvPr id="2" name="Online Media 1" title="Using GPS to Enhance the ShakeAlert® Earthquake Early Warning System | Overview">
            <a:hlinkClick r:id="" action="ppaction://media"/>
            <a:extLst>
              <a:ext uri="{FF2B5EF4-FFF2-40B4-BE49-F238E27FC236}">
                <a16:creationId xmlns:a16="http://schemas.microsoft.com/office/drawing/2014/main" id="{FBE7D69A-699E-6E38-2FA1-DA25025C140A}"/>
              </a:ext>
            </a:extLst>
          </p:cNvPr>
          <p:cNvPicPr>
            <a:picLocks noRot="1" noChangeAspect="1"/>
          </p:cNvPicPr>
          <p:nvPr>
            <a:videoFile r:link="rId1"/>
          </p:nvPr>
        </p:nvPicPr>
        <p:blipFill>
          <a:blip r:embed="rId4"/>
          <a:stretch>
            <a:fillRect/>
          </a:stretch>
        </p:blipFill>
        <p:spPr>
          <a:xfrm>
            <a:off x="3609474" y="472756"/>
            <a:ext cx="5437151" cy="4077863"/>
          </a:xfrm>
          <a:prstGeom prst="roundRect">
            <a:avLst>
              <a:gd name="adj" fmla="val 4209"/>
            </a:avLst>
          </a:prstGeom>
        </p:spPr>
      </p:pic>
      <p:sp>
        <p:nvSpPr>
          <p:cNvPr id="5" name="Slide Number Placeholder 5">
            <a:extLst>
              <a:ext uri="{FF2B5EF4-FFF2-40B4-BE49-F238E27FC236}">
                <a16:creationId xmlns:a16="http://schemas.microsoft.com/office/drawing/2014/main" id="{5C2173EB-DFDF-33C5-28AE-D032F1EA92FC}"/>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01700" y="668200"/>
            <a:ext cx="8340600" cy="431400"/>
          </a:xfrm>
          <a:prstGeom prst="rect">
            <a:avLst/>
          </a:prstGeom>
          <a:noFill/>
          <a:ln w="19050" cap="flat" cmpd="sng">
            <a:noFill/>
            <a:prstDash val="solid"/>
            <a:round/>
            <a:headEnd type="none" w="sm" len="sm"/>
            <a:tailEnd type="none" w="sm" len="sm"/>
          </a:ln>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200"/>
              <a:t>Prepare Your Students</a:t>
            </a:r>
            <a:endParaRPr sz="3200"/>
          </a:p>
          <a:p>
            <a:pPr marL="0" lvl="0" indent="0" algn="ctr" rtl="0">
              <a:spcBef>
                <a:spcPts val="0"/>
              </a:spcBef>
              <a:spcAft>
                <a:spcPts val="0"/>
              </a:spcAft>
              <a:buNone/>
            </a:pPr>
            <a:endParaRPr sz="3200">
              <a:solidFill>
                <a:srgbClr val="004922"/>
              </a:solidFill>
            </a:endParaRPr>
          </a:p>
          <a:p>
            <a:pPr marL="0" lvl="0" indent="0" algn="ctr" rtl="0">
              <a:spcBef>
                <a:spcPts val="0"/>
              </a:spcBef>
              <a:spcAft>
                <a:spcPts val="0"/>
              </a:spcAft>
              <a:buNone/>
            </a:pPr>
            <a:endParaRPr sz="3200">
              <a:solidFill>
                <a:srgbClr val="004922"/>
              </a:solidFill>
            </a:endParaRPr>
          </a:p>
        </p:txBody>
      </p:sp>
      <p:pic>
        <p:nvPicPr>
          <p:cNvPr id="110" name="Google Shape;110;p17"/>
          <p:cNvPicPr preferRelativeResize="0"/>
          <p:nvPr/>
        </p:nvPicPr>
        <p:blipFill>
          <a:blip r:embed="rId3">
            <a:alphaModFix/>
          </a:blip>
          <a:stretch>
            <a:fillRect/>
          </a:stretch>
        </p:blipFill>
        <p:spPr>
          <a:xfrm rot="1">
            <a:off x="305480" y="1494876"/>
            <a:ext cx="3724369" cy="2592773"/>
          </a:xfrm>
          <a:prstGeom prst="roundRect">
            <a:avLst>
              <a:gd name="adj" fmla="val 4787"/>
            </a:avLst>
          </a:prstGeom>
          <a:noFill/>
          <a:ln w="9525" cap="flat" cmpd="sng">
            <a:solidFill>
              <a:srgbClr val="44546A"/>
            </a:solidFill>
            <a:prstDash val="solid"/>
            <a:round/>
            <a:headEnd type="none" w="sm" len="sm"/>
            <a:tailEnd type="none" w="sm" len="sm"/>
          </a:ln>
          <a:effectLst/>
        </p:spPr>
      </p:pic>
      <p:pic>
        <p:nvPicPr>
          <p:cNvPr id="4" name="Picture 3">
            <a:extLst>
              <a:ext uri="{FF2B5EF4-FFF2-40B4-BE49-F238E27FC236}">
                <a16:creationId xmlns:a16="http://schemas.microsoft.com/office/drawing/2014/main" id="{A88C8F7C-9FC7-DDC5-6D9A-C6B6F032781B}"/>
              </a:ext>
            </a:extLst>
          </p:cNvPr>
          <p:cNvPicPr>
            <a:picLocks noChangeAspect="1"/>
          </p:cNvPicPr>
          <p:nvPr/>
        </p:nvPicPr>
        <p:blipFill>
          <a:blip r:embed="rId4"/>
          <a:srcRect b="8272"/>
          <a:stretch/>
        </p:blipFill>
        <p:spPr>
          <a:xfrm>
            <a:off x="4255954" y="1602104"/>
            <a:ext cx="4632844" cy="2378315"/>
          </a:xfrm>
          <a:prstGeom prst="roundRect">
            <a:avLst>
              <a:gd name="adj" fmla="val 4416"/>
            </a:avLst>
          </a:prstGeom>
          <a:ln>
            <a:solidFill>
              <a:schemeClr val="tx1"/>
            </a:solidFill>
          </a:ln>
        </p:spPr>
      </p:pic>
      <p:sp>
        <p:nvSpPr>
          <p:cNvPr id="5" name="Slide Number Placeholder 5">
            <a:extLst>
              <a:ext uri="{FF2B5EF4-FFF2-40B4-BE49-F238E27FC236}">
                <a16:creationId xmlns:a16="http://schemas.microsoft.com/office/drawing/2014/main" id="{9F51823A-9048-E71D-4151-116B0316AC00}"/>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401700" y="587050"/>
            <a:ext cx="83406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Lesson Goals</a:t>
            </a:r>
            <a:endParaRPr sz="3200"/>
          </a:p>
          <a:p>
            <a:pPr marL="0" lvl="0" indent="0" algn="ctr" rtl="0">
              <a:spcBef>
                <a:spcPts val="0"/>
              </a:spcBef>
              <a:spcAft>
                <a:spcPts val="0"/>
              </a:spcAft>
              <a:buNone/>
            </a:pPr>
            <a:endParaRPr sz="3200">
              <a:solidFill>
                <a:srgbClr val="004922"/>
              </a:solidFill>
            </a:endParaRPr>
          </a:p>
          <a:p>
            <a:pPr marL="0" lvl="0" indent="0" algn="ctr" rtl="0">
              <a:spcBef>
                <a:spcPts val="0"/>
              </a:spcBef>
              <a:spcAft>
                <a:spcPts val="0"/>
              </a:spcAft>
              <a:buNone/>
            </a:pPr>
            <a:endParaRPr sz="3200">
              <a:solidFill>
                <a:srgbClr val="004922"/>
              </a:solidFill>
            </a:endParaRPr>
          </a:p>
        </p:txBody>
      </p:sp>
      <p:pic>
        <p:nvPicPr>
          <p:cNvPr id="119" name="Google Shape;119;p18" title="DCHO_Infographic (JPG for Social Media).jpg"/>
          <p:cNvPicPr preferRelativeResize="0"/>
          <p:nvPr/>
        </p:nvPicPr>
        <p:blipFill>
          <a:blip r:embed="rId3">
            <a:alphaModFix/>
          </a:blip>
          <a:stretch>
            <a:fillRect/>
          </a:stretch>
        </p:blipFill>
        <p:spPr>
          <a:xfrm>
            <a:off x="185260" y="1321725"/>
            <a:ext cx="4151501" cy="3075126"/>
          </a:xfrm>
          <a:prstGeom prst="roundRect">
            <a:avLst>
              <a:gd name="adj" fmla="val 1017"/>
            </a:avLst>
          </a:prstGeom>
          <a:noFill/>
          <a:ln w="19050" cap="flat" cmpd="sng">
            <a:solidFill>
              <a:srgbClr val="44546A"/>
            </a:solidFill>
            <a:prstDash val="solid"/>
            <a:round/>
            <a:headEnd type="none" w="sm" len="sm"/>
            <a:tailEnd type="none" w="sm" len="sm"/>
          </a:ln>
          <a:effectLst/>
        </p:spPr>
      </p:pic>
      <p:pic>
        <p:nvPicPr>
          <p:cNvPr id="120" name="Google Shape;120;p18"/>
          <p:cNvPicPr preferRelativeResize="0"/>
          <p:nvPr/>
        </p:nvPicPr>
        <p:blipFill>
          <a:blip r:embed="rId4">
            <a:alphaModFix/>
          </a:blip>
          <a:stretch>
            <a:fillRect/>
          </a:stretch>
        </p:blipFill>
        <p:spPr>
          <a:xfrm>
            <a:off x="4829525" y="1321725"/>
            <a:ext cx="4197449" cy="2263546"/>
          </a:xfrm>
          <a:prstGeom prst="roundRect">
            <a:avLst>
              <a:gd name="adj" fmla="val 2634"/>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21" name="Google Shape;121;p18"/>
          <p:cNvPicPr preferRelativeResize="0"/>
          <p:nvPr/>
        </p:nvPicPr>
        <p:blipFill>
          <a:blip r:embed="rId5">
            <a:alphaModFix/>
          </a:blip>
          <a:stretch>
            <a:fillRect/>
          </a:stretch>
        </p:blipFill>
        <p:spPr>
          <a:xfrm>
            <a:off x="4647924" y="1616325"/>
            <a:ext cx="4297775" cy="2361475"/>
          </a:xfrm>
          <a:prstGeom prst="roundRect">
            <a:avLst>
              <a:gd name="adj" fmla="val 2402"/>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pic>
        <p:nvPicPr>
          <p:cNvPr id="122" name="Google Shape;122;p18"/>
          <p:cNvPicPr preferRelativeResize="0"/>
          <p:nvPr/>
        </p:nvPicPr>
        <p:blipFill>
          <a:blip r:embed="rId6">
            <a:alphaModFix/>
          </a:blip>
          <a:stretch>
            <a:fillRect/>
          </a:stretch>
        </p:blipFill>
        <p:spPr>
          <a:xfrm>
            <a:off x="4492374" y="1930375"/>
            <a:ext cx="4379051" cy="2466463"/>
          </a:xfrm>
          <a:prstGeom prst="roundRect">
            <a:avLst>
              <a:gd name="adj" fmla="val 2618"/>
            </a:avLst>
          </a:prstGeom>
          <a:noFill/>
          <a:ln w="19050" cap="flat" cmpd="sng">
            <a:solidFill>
              <a:srgbClr val="44546A"/>
            </a:solidFill>
            <a:prstDash val="solid"/>
            <a:round/>
            <a:headEnd type="none" w="sm" len="sm"/>
            <a:tailEnd type="none" w="sm" len="sm"/>
          </a:ln>
          <a:effectLst>
            <a:outerShdw blurRad="50800" dist="38100" dir="18900000" algn="bl" rotWithShape="0">
              <a:prstClr val="black">
                <a:alpha val="40000"/>
              </a:prstClr>
            </a:outerShdw>
          </a:effectLst>
        </p:spPr>
      </p:pic>
      <p:sp>
        <p:nvSpPr>
          <p:cNvPr id="4" name="Slide Number Placeholder 5">
            <a:extLst>
              <a:ext uri="{FF2B5EF4-FFF2-40B4-BE49-F238E27FC236}">
                <a16:creationId xmlns:a16="http://schemas.microsoft.com/office/drawing/2014/main" id="{8C749573-FC40-F7CF-2E49-60C655E7741D}"/>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title="INFOGRAPHIC_Modified Protective Actions (JPG for Social Media).jpg"/>
          <p:cNvPicPr preferRelativeResize="0"/>
          <p:nvPr/>
        </p:nvPicPr>
        <p:blipFill rotWithShape="1">
          <a:blip r:embed="rId3">
            <a:alphaModFix/>
          </a:blip>
          <a:srcRect l="3915" t="23619" r="6075" b="40469"/>
          <a:stretch/>
        </p:blipFill>
        <p:spPr>
          <a:xfrm>
            <a:off x="216700" y="1949800"/>
            <a:ext cx="4246202" cy="2628577"/>
          </a:xfrm>
          <a:prstGeom prst="rect">
            <a:avLst/>
          </a:prstGeom>
          <a:noFill/>
          <a:ln>
            <a:noFill/>
          </a:ln>
        </p:spPr>
      </p:pic>
      <p:pic>
        <p:nvPicPr>
          <p:cNvPr id="129" name="Google Shape;129;p19" title="INFOGRAPHIC_Modified Protective Actions (JPG for Social Media).jpg"/>
          <p:cNvPicPr preferRelativeResize="0"/>
          <p:nvPr/>
        </p:nvPicPr>
        <p:blipFill rotWithShape="1">
          <a:blip r:embed="rId3">
            <a:alphaModFix/>
          </a:blip>
          <a:srcRect l="2315" t="60311" r="5806" b="3456"/>
          <a:stretch/>
        </p:blipFill>
        <p:spPr>
          <a:xfrm>
            <a:off x="4692450" y="2053825"/>
            <a:ext cx="4173876" cy="2553851"/>
          </a:xfrm>
          <a:prstGeom prst="rect">
            <a:avLst/>
          </a:prstGeom>
          <a:noFill/>
          <a:ln>
            <a:noFill/>
          </a:ln>
        </p:spPr>
      </p:pic>
      <p:pic>
        <p:nvPicPr>
          <p:cNvPr id="130" name="Google Shape;130;p19" title="INFOGRAPHIC_Modified Protective Actions (JPG for Social Media).jpg"/>
          <p:cNvPicPr preferRelativeResize="0"/>
          <p:nvPr/>
        </p:nvPicPr>
        <p:blipFill rotWithShape="1">
          <a:blip r:embed="rId3">
            <a:alphaModFix/>
          </a:blip>
          <a:srcRect t="-1444" r="4997" b="77411"/>
          <a:stretch/>
        </p:blipFill>
        <p:spPr>
          <a:xfrm>
            <a:off x="2746025" y="497027"/>
            <a:ext cx="3873401" cy="1520323"/>
          </a:xfrm>
          <a:prstGeom prst="rect">
            <a:avLst/>
          </a:prstGeom>
          <a:noFill/>
          <a:ln>
            <a:noFill/>
          </a:ln>
        </p:spPr>
      </p:pic>
      <p:sp>
        <p:nvSpPr>
          <p:cNvPr id="4" name="Slide Number Placeholder 5">
            <a:extLst>
              <a:ext uri="{FF2B5EF4-FFF2-40B4-BE49-F238E27FC236}">
                <a16:creationId xmlns:a16="http://schemas.microsoft.com/office/drawing/2014/main" id="{9940284B-EEA0-35B5-986D-86687857E352}"/>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259355" y="64613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800"/>
              <a:t>Why Drop, Cover, and Hold On (DCHO)? </a:t>
            </a:r>
            <a:endParaRPr sz="2800"/>
          </a:p>
        </p:txBody>
      </p:sp>
      <p:sp>
        <p:nvSpPr>
          <p:cNvPr id="137" name="Google Shape;137;p20"/>
          <p:cNvSpPr txBox="1">
            <a:spLocks noGrp="1"/>
          </p:cNvSpPr>
          <p:nvPr>
            <p:ph idx="1"/>
          </p:nvPr>
        </p:nvSpPr>
        <p:spPr>
          <a:xfrm>
            <a:off x="404425" y="1284459"/>
            <a:ext cx="84801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US" sz="1800">
                <a:solidFill>
                  <a:schemeClr val="tx2"/>
                </a:solidFill>
              </a:rPr>
              <a:t>From “Evidence-based guidelines for protective actions and earthquake early warning systems:” </a:t>
            </a:r>
            <a:endParaRPr sz="1800">
              <a:solidFill>
                <a:schemeClr val="tx2"/>
              </a:solidFill>
            </a:endParaRPr>
          </a:p>
          <a:p>
            <a:pPr marL="457200" lvl="0" indent="-381000" algn="l" rtl="0">
              <a:lnSpc>
                <a:spcPct val="100000"/>
              </a:lnSpc>
              <a:spcBef>
                <a:spcPts val="750"/>
              </a:spcBef>
              <a:spcAft>
                <a:spcPts val="0"/>
              </a:spcAft>
              <a:buSzPts val="2400"/>
              <a:buChar char="•"/>
            </a:pPr>
            <a:r>
              <a:rPr lang="en-US" sz="1800">
                <a:solidFill>
                  <a:schemeClr val="tx2"/>
                </a:solidFill>
              </a:rPr>
              <a:t>2x more likely to be injured when moving </a:t>
            </a:r>
            <a:endParaRPr sz="1800">
              <a:solidFill>
                <a:schemeClr val="tx2"/>
              </a:solidFill>
            </a:endParaRPr>
          </a:p>
          <a:p>
            <a:pPr marL="457200" lvl="0" indent="-381000" algn="l" rtl="0">
              <a:lnSpc>
                <a:spcPct val="100000"/>
              </a:lnSpc>
              <a:spcBef>
                <a:spcPts val="0"/>
              </a:spcBef>
              <a:spcAft>
                <a:spcPts val="0"/>
              </a:spcAft>
              <a:buSzPts val="2400"/>
              <a:buChar char="•"/>
            </a:pPr>
            <a:r>
              <a:rPr lang="en-US" sz="1800">
                <a:solidFill>
                  <a:schemeClr val="tx2"/>
                </a:solidFill>
              </a:rPr>
              <a:t>Many injuries occur while exiting or moving away from buildings</a:t>
            </a:r>
            <a:endParaRPr sz="1800">
              <a:solidFill>
                <a:schemeClr val="tx2"/>
              </a:solidFill>
            </a:endParaRPr>
          </a:p>
          <a:p>
            <a:pPr marL="0" lvl="0" indent="0" algn="l" rtl="0">
              <a:lnSpc>
                <a:spcPct val="100000"/>
              </a:lnSpc>
              <a:spcBef>
                <a:spcPts val="750"/>
              </a:spcBef>
              <a:spcAft>
                <a:spcPts val="0"/>
              </a:spcAft>
              <a:buNone/>
            </a:pPr>
            <a:endParaRPr lang="en-US" sz="1800">
              <a:solidFill>
                <a:schemeClr val="tx2"/>
              </a:solidFill>
            </a:endParaRPr>
          </a:p>
          <a:p>
            <a:pPr marL="0" lvl="0" indent="0" algn="l" rtl="0">
              <a:lnSpc>
                <a:spcPct val="100000"/>
              </a:lnSpc>
              <a:spcBef>
                <a:spcPts val="750"/>
              </a:spcBef>
              <a:spcAft>
                <a:spcPts val="0"/>
              </a:spcAft>
              <a:buNone/>
            </a:pPr>
            <a:r>
              <a:rPr lang="en-US" sz="1800">
                <a:solidFill>
                  <a:schemeClr val="tx2"/>
                </a:solidFill>
              </a:rPr>
              <a:t>From “Benefits and Costs of Earthquake Early Warning:” </a:t>
            </a:r>
            <a:endParaRPr sz="1800">
              <a:solidFill>
                <a:schemeClr val="tx2"/>
              </a:solidFill>
            </a:endParaRPr>
          </a:p>
          <a:p>
            <a:pPr marL="457200" lvl="0" indent="-381000" algn="l" rtl="0">
              <a:lnSpc>
                <a:spcPct val="100000"/>
              </a:lnSpc>
              <a:spcBef>
                <a:spcPts val="750"/>
              </a:spcBef>
              <a:spcAft>
                <a:spcPts val="0"/>
              </a:spcAft>
              <a:buSzPts val="2400"/>
              <a:buChar char="•"/>
            </a:pPr>
            <a:r>
              <a:rPr lang="en-US" sz="1800">
                <a:solidFill>
                  <a:schemeClr val="tx2"/>
                </a:solidFill>
              </a:rPr>
              <a:t>50% of injuries caused by falls and falling hazards.</a:t>
            </a:r>
            <a:endParaRPr sz="1800">
              <a:solidFill>
                <a:schemeClr val="tx2"/>
              </a:solidFill>
            </a:endParaRPr>
          </a:p>
          <a:p>
            <a:pPr marL="457200" lvl="0" indent="-381000" algn="l" rtl="0">
              <a:lnSpc>
                <a:spcPct val="100000"/>
              </a:lnSpc>
              <a:spcBef>
                <a:spcPts val="0"/>
              </a:spcBef>
              <a:spcAft>
                <a:spcPts val="0"/>
              </a:spcAft>
              <a:buSzPts val="2400"/>
              <a:buChar char="•"/>
            </a:pPr>
            <a:r>
              <a:rPr lang="en-US" sz="1800">
                <a:solidFill>
                  <a:schemeClr val="tx2"/>
                </a:solidFill>
              </a:rPr>
              <a:t>Seconds of warning + DCHO → 50% reduction in injuries </a:t>
            </a:r>
            <a:endParaRPr sz="1800">
              <a:solidFill>
                <a:schemeClr val="tx2"/>
              </a:solidFill>
            </a:endParaRPr>
          </a:p>
        </p:txBody>
      </p:sp>
      <p:sp>
        <p:nvSpPr>
          <p:cNvPr id="4" name="Slide Number Placeholder 5">
            <a:extLst>
              <a:ext uri="{FF2B5EF4-FFF2-40B4-BE49-F238E27FC236}">
                <a16:creationId xmlns:a16="http://schemas.microsoft.com/office/drawing/2014/main" id="{7374EF67-24C7-C303-120D-5D858CB1FDD5}"/>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idx="4294967295"/>
          </p:nvPr>
        </p:nvSpPr>
        <p:spPr>
          <a:xfrm>
            <a:off x="223024" y="1092820"/>
            <a:ext cx="3097692" cy="31172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accent1">
                    <a:lumMod val="75000"/>
                  </a:schemeClr>
                </a:solidFill>
              </a:rPr>
              <a:t>2018 Magnitude 7.1 Anchorage, Alaska earthquake</a:t>
            </a:r>
            <a:endParaRPr sz="2000">
              <a:solidFill>
                <a:schemeClr val="accent1">
                  <a:lumMod val="75000"/>
                </a:schemeClr>
              </a:solidFill>
            </a:endParaRPr>
          </a:p>
          <a:p>
            <a:pPr marL="0" lvl="0" indent="0" algn="l" rtl="0">
              <a:spcBef>
                <a:spcPts val="0"/>
              </a:spcBef>
              <a:spcAft>
                <a:spcPts val="0"/>
              </a:spcAft>
              <a:buNone/>
            </a:pPr>
            <a:endParaRPr sz="2100"/>
          </a:p>
          <a:p>
            <a:pPr marL="0" lvl="0" indent="0" algn="l" rtl="0">
              <a:spcBef>
                <a:spcPts val="0"/>
              </a:spcBef>
              <a:spcAft>
                <a:spcPts val="0"/>
              </a:spcAft>
              <a:buNone/>
            </a:pPr>
            <a:br>
              <a:rPr lang="en-US" sz="2100"/>
            </a:br>
            <a:br>
              <a:rPr lang="en-US" sz="2100"/>
            </a:br>
            <a:br>
              <a:rPr lang="en-US" sz="2100"/>
            </a:br>
            <a:endParaRPr sz="2100"/>
          </a:p>
          <a:p>
            <a:pPr marL="0" lvl="0" indent="0" algn="r" rtl="0">
              <a:spcBef>
                <a:spcPts val="0"/>
              </a:spcBef>
              <a:spcAft>
                <a:spcPts val="0"/>
              </a:spcAft>
              <a:buNone/>
            </a:pPr>
            <a:r>
              <a:rPr lang="en-US" sz="1600" b="0">
                <a:solidFill>
                  <a:schemeClr val="tx1"/>
                </a:solidFill>
              </a:rPr>
              <a:t>Watch initial jolt and almost immediate action of class.</a:t>
            </a:r>
            <a:endParaRPr sz="1600" b="0">
              <a:solidFill>
                <a:schemeClr val="tx1"/>
              </a:solidFill>
            </a:endParaRPr>
          </a:p>
        </p:txBody>
      </p:sp>
      <p:sp>
        <p:nvSpPr>
          <p:cNvPr id="144" name="Google Shape;144;p21"/>
          <p:cNvSpPr txBox="1"/>
          <p:nvPr/>
        </p:nvSpPr>
        <p:spPr>
          <a:xfrm>
            <a:off x="5011083" y="4615320"/>
            <a:ext cx="4038600" cy="31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t>CREDIT: </a:t>
            </a:r>
            <a:r>
              <a:rPr lang="en-US" sz="1000" i="1">
                <a:solidFill>
                  <a:schemeClr val="hlink"/>
                </a:solidFill>
                <a:uFill>
                  <a:noFill/>
                </a:uFill>
                <a:hlinkClick r:id="rId4"/>
              </a:rPr>
              <a:t>Earthquake Classroom Video, Anchorage School District </a:t>
            </a:r>
            <a:endParaRPr sz="1000" i="1"/>
          </a:p>
        </p:txBody>
      </p:sp>
      <p:pic>
        <p:nvPicPr>
          <p:cNvPr id="4" name="Online Media 3" title="Earthquake Classroom Video">
            <a:hlinkClick r:id="" action="ppaction://media"/>
            <a:extLst>
              <a:ext uri="{FF2B5EF4-FFF2-40B4-BE49-F238E27FC236}">
                <a16:creationId xmlns:a16="http://schemas.microsoft.com/office/drawing/2014/main" id="{A42AB40F-5FD4-2138-2629-AADDA477E8A9}"/>
              </a:ext>
            </a:extLst>
          </p:cNvPr>
          <p:cNvPicPr>
            <a:picLocks noRot="1" noChangeAspect="1"/>
          </p:cNvPicPr>
          <p:nvPr>
            <a:videoFile r:link="rId1"/>
          </p:nvPr>
        </p:nvPicPr>
        <p:blipFill>
          <a:blip r:embed="rId5"/>
          <a:stretch>
            <a:fillRect/>
          </a:stretch>
        </p:blipFill>
        <p:spPr>
          <a:xfrm>
            <a:off x="3566469" y="506627"/>
            <a:ext cx="5486400" cy="4114800"/>
          </a:xfrm>
          <a:prstGeom prst="rect">
            <a:avLst/>
          </a:prstGeom>
        </p:spPr>
      </p:pic>
      <p:sp>
        <p:nvSpPr>
          <p:cNvPr id="5" name="Slide Number Placeholder 5">
            <a:extLst>
              <a:ext uri="{FF2B5EF4-FFF2-40B4-BE49-F238E27FC236}">
                <a16:creationId xmlns:a16="http://schemas.microsoft.com/office/drawing/2014/main" id="{880859EB-AA2A-4BE5-0FFB-73ABA3406439}"/>
              </a:ext>
            </a:extLst>
          </p:cNvPr>
          <p:cNvSpPr txBox="1">
            <a:spLocks/>
          </p:cNvSpPr>
          <p:nvPr/>
        </p:nvSpPr>
        <p:spPr>
          <a:xfrm>
            <a:off x="-988" y="4893980"/>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0</TotalTime>
  <Words>1984</Words>
  <Application>Microsoft Office PowerPoint</Application>
  <PresentationFormat>On-screen Show (16:9)</PresentationFormat>
  <Paragraphs>142</Paragraphs>
  <Slides>17</Slides>
  <Notes>17</Notes>
  <HiddenSlides>3</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USGS Theme</vt:lpstr>
      <vt:lpstr>ShakeAlert® Earthquake Early Warning  TEACHER PROFESSIONAL DEVELOPMENT FOR  GREAT SHAKEOUT K-12 LESSON</vt:lpstr>
      <vt:lpstr>You Live in Earthquake Country</vt:lpstr>
      <vt:lpstr>Your School Has Earthquake Early Warning!</vt:lpstr>
      <vt:lpstr>How does ShakeAlertⓇ EEW work?          </vt:lpstr>
      <vt:lpstr>Prepare Your Students  </vt:lpstr>
      <vt:lpstr>Lesson Goals  </vt:lpstr>
      <vt:lpstr>PowerPoint Presentation</vt:lpstr>
      <vt:lpstr>Why Drop, Cover, and Hold On (DCHO)? </vt:lpstr>
      <vt:lpstr>2018 Magnitude 7.1 Anchorage, Alaska earthquake      Watch initial jolt and almost immediate action of class.</vt:lpstr>
      <vt:lpstr>Situational Awareness is Key! </vt:lpstr>
      <vt:lpstr>Engage your Adult Caregivers and Community  </vt:lpstr>
      <vt:lpstr>Before the Lesson  </vt:lpstr>
      <vt:lpstr>Lessons are Age-Appropriate &amp; Standards-Aligned  </vt:lpstr>
      <vt:lpstr>Also with the Lesson . . .  </vt:lpstr>
      <vt:lpstr>Leverage ShakeAlert to Enhance STEAM Education! </vt:lpstr>
      <vt:lpstr>Contact Information</vt:lpstr>
      <vt:lpstr>This completes the introductory training on the layout, resources and purpose of the ShakeAlert-powered Great ShakeOut lessons.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Katrina Arras</cp:lastModifiedBy>
  <cp:revision>37</cp:revision>
  <dcterms:modified xsi:type="dcterms:W3CDTF">2024-10-08T19:27:42Z</dcterms:modified>
</cp:coreProperties>
</file>