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116_0.xml" ContentType="application/vnd.ms-powerpoint.comment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8" r:id="rId1"/>
  </p:sldMasterIdLst>
  <p:notesMasterIdLst>
    <p:notesMasterId r:id="rId17"/>
  </p:notesMasterIdLst>
  <p:sldIdLst>
    <p:sldId id="274" r:id="rId2"/>
    <p:sldId id="275" r:id="rId3"/>
    <p:sldId id="276" r:id="rId4"/>
    <p:sldId id="259" r:id="rId5"/>
    <p:sldId id="260" r:id="rId6"/>
    <p:sldId id="261" r:id="rId7"/>
    <p:sldId id="273" r:id="rId8"/>
    <p:sldId id="263" r:id="rId9"/>
    <p:sldId id="264" r:id="rId10"/>
    <p:sldId id="277" r:id="rId11"/>
    <p:sldId id="278" r:id="rId12"/>
    <p:sldId id="267" r:id="rId13"/>
    <p:sldId id="268" r:id="rId14"/>
    <p:sldId id="269" r:id="rId15"/>
    <p:sldId id="270" r:id="rId16"/>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AD125C-1E63-5629-8090-0563C00D6668}" name="Katrina Arras" initials="KA" userId="7115c3255e4239b3" providerId="Windows Live"/>
  <p188:author id="{040A5285-229A-9B57-A536-97742749EE6B}" name="Roger Groom" initials="RG" userId="21ba787ba40c0be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9E64D9-829B-69A6-6E61-79A862E2A682}" v="55" dt="2024-10-08T19:26:00.968"/>
  </p1510:revLst>
</p1510:revInfo>
</file>

<file path=ppt/tableStyles.xml><?xml version="1.0" encoding="utf-8"?>
<a:tblStyleLst xmlns:a="http://schemas.openxmlformats.org/drawingml/2006/main" def="{8187C78B-5A76-4DB0-BEFF-83B96ED932A7}">
  <a:tblStyle styleId="{8187C78B-5A76-4DB0-BEFF-83B96ED932A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rina Arras" userId="7115c3255e4239b3" providerId="Windows Live" clId="Web-{34BFC374-DC97-4FE2-9768-8777E6B2C39A}"/>
    <pc:docChg chg="modSld">
      <pc:chgData name="Katrina Arras" userId="7115c3255e4239b3" providerId="Windows Live" clId="Web-{34BFC374-DC97-4FE2-9768-8777E6B2C39A}" dt="2024-09-26T18:27:10.980" v="11" actId="1076"/>
      <pc:docMkLst>
        <pc:docMk/>
      </pc:docMkLst>
      <pc:sldChg chg="addSp modSp">
        <pc:chgData name="Katrina Arras" userId="7115c3255e4239b3" providerId="Windows Live" clId="Web-{34BFC374-DC97-4FE2-9768-8777E6B2C39A}" dt="2024-09-26T18:27:10.980" v="11" actId="1076"/>
        <pc:sldMkLst>
          <pc:docMk/>
          <pc:sldMk cId="0" sldId="260"/>
        </pc:sldMkLst>
        <pc:picChg chg="add mod modCrop">
          <ac:chgData name="Katrina Arras" userId="7115c3255e4239b3" providerId="Windows Live" clId="Web-{34BFC374-DC97-4FE2-9768-8777E6B2C39A}" dt="2024-09-26T18:26:57.745" v="10" actId="14100"/>
          <ac:picMkLst>
            <pc:docMk/>
            <pc:sldMk cId="0" sldId="260"/>
            <ac:picMk id="3" creationId="{4B347A8C-034D-831F-DCEB-EEF14F7273C3}"/>
          </ac:picMkLst>
        </pc:picChg>
        <pc:picChg chg="mod">
          <ac:chgData name="Katrina Arras" userId="7115c3255e4239b3" providerId="Windows Live" clId="Web-{34BFC374-DC97-4FE2-9768-8777E6B2C39A}" dt="2024-09-26T18:27:10.980" v="11" actId="1076"/>
          <ac:picMkLst>
            <pc:docMk/>
            <pc:sldMk cId="0" sldId="260"/>
            <ac:picMk id="4" creationId="{1F0B80BD-1D0E-B20F-E87C-3BA02A80DB15}"/>
          </ac:picMkLst>
        </pc:picChg>
      </pc:sldChg>
    </pc:docChg>
  </pc:docChgLst>
  <pc:docChgLst>
    <pc:chgData name="Roger Groom" userId="21ba787ba40c0be6" providerId="Windows Live" clId="Web-{379EEEC1-6519-4D95-8728-55FCC2BC5208}"/>
    <pc:docChg chg="modSld">
      <pc:chgData name="Roger Groom" userId="21ba787ba40c0be6" providerId="Windows Live" clId="Web-{379EEEC1-6519-4D95-8728-55FCC2BC5208}" dt="2024-09-24T17:18:16.600" v="0" actId="1076"/>
      <pc:docMkLst>
        <pc:docMk/>
      </pc:docMkLst>
      <pc:sldChg chg="modSp">
        <pc:chgData name="Roger Groom" userId="21ba787ba40c0be6" providerId="Windows Live" clId="Web-{379EEEC1-6519-4D95-8728-55FCC2BC5208}" dt="2024-09-24T17:18:16.600" v="0" actId="1076"/>
        <pc:sldMkLst>
          <pc:docMk/>
          <pc:sldMk cId="0" sldId="278"/>
        </pc:sldMkLst>
        <pc:picChg chg="mod">
          <ac:chgData name="Roger Groom" userId="21ba787ba40c0be6" providerId="Windows Live" clId="Web-{379EEEC1-6519-4D95-8728-55FCC2BC5208}" dt="2024-09-24T17:18:16.600" v="0" actId="1076"/>
          <ac:picMkLst>
            <pc:docMk/>
            <pc:sldMk cId="0" sldId="278"/>
            <ac:picMk id="8" creationId="{7D27E638-FD4A-358B-8621-455546DDE42B}"/>
          </ac:picMkLst>
        </pc:picChg>
      </pc:sldChg>
    </pc:docChg>
  </pc:docChgLst>
  <pc:docChgLst>
    <pc:chgData name="Roger Groom" userId="21ba787ba40c0be6" providerId="Windows Live" clId="Web-{6426A79A-74F4-4027-81AE-A869A3EB4CC0}"/>
    <pc:docChg chg="modSld">
      <pc:chgData name="Roger Groom" userId="21ba787ba40c0be6" providerId="Windows Live" clId="Web-{6426A79A-74F4-4027-81AE-A869A3EB4CC0}" dt="2024-09-24T19:20:42.441" v="12"/>
      <pc:docMkLst>
        <pc:docMk/>
      </pc:docMkLst>
      <pc:sldChg chg="modSp">
        <pc:chgData name="Roger Groom" userId="21ba787ba40c0be6" providerId="Windows Live" clId="Web-{6426A79A-74F4-4027-81AE-A869A3EB4CC0}" dt="2024-09-24T19:19:43.001" v="10" actId="1076"/>
        <pc:sldMkLst>
          <pc:docMk/>
          <pc:sldMk cId="0" sldId="267"/>
        </pc:sldMkLst>
        <pc:spChg chg="mod">
          <ac:chgData name="Roger Groom" userId="21ba787ba40c0be6" providerId="Windows Live" clId="Web-{6426A79A-74F4-4027-81AE-A869A3EB4CC0}" dt="2024-09-24T19:19:26.906" v="9" actId="1076"/>
          <ac:spMkLst>
            <pc:docMk/>
            <pc:sldMk cId="0" sldId="267"/>
            <ac:spMk id="143" creationId="{00000000-0000-0000-0000-000000000000}"/>
          </ac:spMkLst>
        </pc:spChg>
        <pc:picChg chg="mod">
          <ac:chgData name="Roger Groom" userId="21ba787ba40c0be6" providerId="Windows Live" clId="Web-{6426A79A-74F4-4027-81AE-A869A3EB4CC0}" dt="2024-09-24T19:19:43.001" v="10" actId="1076"/>
          <ac:picMkLst>
            <pc:docMk/>
            <pc:sldMk cId="0" sldId="267"/>
            <ac:picMk id="144" creationId="{00000000-0000-0000-0000-000000000000}"/>
          </ac:picMkLst>
        </pc:picChg>
      </pc:sldChg>
      <pc:sldChg chg="modSp">
        <pc:chgData name="Roger Groom" userId="21ba787ba40c0be6" providerId="Windows Live" clId="Web-{6426A79A-74F4-4027-81AE-A869A3EB4CC0}" dt="2024-09-24T18:23:55.042" v="8" actId="1076"/>
        <pc:sldMkLst>
          <pc:docMk/>
          <pc:sldMk cId="0" sldId="268"/>
        </pc:sldMkLst>
        <pc:picChg chg="mod">
          <ac:chgData name="Roger Groom" userId="21ba787ba40c0be6" providerId="Windows Live" clId="Web-{6426A79A-74F4-4027-81AE-A869A3EB4CC0}" dt="2024-09-24T18:23:55.042" v="8" actId="1076"/>
          <ac:picMkLst>
            <pc:docMk/>
            <pc:sldMk cId="0" sldId="268"/>
            <ac:picMk id="156" creationId="{00000000-0000-0000-0000-000000000000}"/>
          </ac:picMkLst>
        </pc:picChg>
      </pc:sldChg>
      <pc:sldChg chg="addSp delSp modSp">
        <pc:chgData name="Roger Groom" userId="21ba787ba40c0be6" providerId="Windows Live" clId="Web-{6426A79A-74F4-4027-81AE-A869A3EB4CC0}" dt="2024-09-24T19:20:42.441" v="12"/>
        <pc:sldMkLst>
          <pc:docMk/>
          <pc:sldMk cId="0" sldId="269"/>
        </pc:sldMkLst>
        <pc:picChg chg="add mod modCrop">
          <ac:chgData name="Roger Groom" userId="21ba787ba40c0be6" providerId="Windows Live" clId="Web-{6426A79A-74F4-4027-81AE-A869A3EB4CC0}" dt="2024-09-24T19:20:42.441" v="12"/>
          <ac:picMkLst>
            <pc:docMk/>
            <pc:sldMk cId="0" sldId="269"/>
            <ac:picMk id="4" creationId="{F7B96EE5-0A26-4757-BC5A-8FBADE0E60E0}"/>
          </ac:picMkLst>
        </pc:picChg>
        <pc:picChg chg="del">
          <ac:chgData name="Roger Groom" userId="21ba787ba40c0be6" providerId="Windows Live" clId="Web-{6426A79A-74F4-4027-81AE-A869A3EB4CC0}" dt="2024-09-24T18:21:37.741" v="0"/>
          <ac:picMkLst>
            <pc:docMk/>
            <pc:sldMk cId="0" sldId="269"/>
            <ac:picMk id="167" creationId="{00000000-0000-0000-0000-000000000000}"/>
          </ac:picMkLst>
        </pc:picChg>
      </pc:sldChg>
    </pc:docChg>
  </pc:docChgLst>
  <pc:docChgLst>
    <pc:chgData name="Roger Groom" userId="21ba787ba40c0be6" providerId="Windows Live" clId="Web-{A61F492D-9877-4566-8F7D-34493D3AD6F2}"/>
    <pc:docChg chg="modSld">
      <pc:chgData name="Roger Groom" userId="21ba787ba40c0be6" providerId="Windows Live" clId="Web-{A61F492D-9877-4566-8F7D-34493D3AD6F2}" dt="2024-09-24T14:59:37.779" v="3" actId="1076"/>
      <pc:docMkLst>
        <pc:docMk/>
      </pc:docMkLst>
      <pc:sldChg chg="modSp">
        <pc:chgData name="Roger Groom" userId="21ba787ba40c0be6" providerId="Windows Live" clId="Web-{A61F492D-9877-4566-8F7D-34493D3AD6F2}" dt="2024-09-24T14:59:37.779" v="3" actId="1076"/>
        <pc:sldMkLst>
          <pc:docMk/>
          <pc:sldMk cId="0" sldId="269"/>
        </pc:sldMkLst>
        <pc:spChg chg="mod">
          <ac:chgData name="Roger Groom" userId="21ba787ba40c0be6" providerId="Windows Live" clId="Web-{A61F492D-9877-4566-8F7D-34493D3AD6F2}" dt="2024-09-24T14:59:37.779" v="3" actId="1076"/>
          <ac:spMkLst>
            <pc:docMk/>
            <pc:sldMk cId="0" sldId="269"/>
            <ac:spMk id="169" creationId="{00000000-0000-0000-0000-000000000000}"/>
          </ac:spMkLst>
        </pc:spChg>
        <pc:picChg chg="mod modCrop">
          <ac:chgData name="Roger Groom" userId="21ba787ba40c0be6" providerId="Windows Live" clId="Web-{A61F492D-9877-4566-8F7D-34493D3AD6F2}" dt="2024-09-24T14:59:28.107" v="1"/>
          <ac:picMkLst>
            <pc:docMk/>
            <pc:sldMk cId="0" sldId="269"/>
            <ac:picMk id="167" creationId="{00000000-0000-0000-0000-000000000000}"/>
          </ac:picMkLst>
        </pc:picChg>
      </pc:sldChg>
    </pc:docChg>
  </pc:docChgLst>
  <pc:docChgLst>
    <pc:chgData name="Katrina Arras" userId="7115c3255e4239b3" providerId="Windows Live" clId="Web-{CC9199D7-EDB4-48EA-A5E0-D06D23C171FC}"/>
    <pc:docChg chg="modSld">
      <pc:chgData name="Katrina Arras" userId="7115c3255e4239b3" providerId="Windows Live" clId="Web-{CC9199D7-EDB4-48EA-A5E0-D06D23C171FC}" dt="2024-09-24T17:09:07.477" v="7"/>
      <pc:docMkLst>
        <pc:docMk/>
      </pc:docMkLst>
      <pc:sldChg chg="modSp">
        <pc:chgData name="Katrina Arras" userId="7115c3255e4239b3" providerId="Windows Live" clId="Web-{CC9199D7-EDB4-48EA-A5E0-D06D23C171FC}" dt="2024-09-24T17:06:44.487" v="1" actId="20577"/>
        <pc:sldMkLst>
          <pc:docMk/>
          <pc:sldMk cId="3063492877" sldId="274"/>
        </pc:sldMkLst>
        <pc:spChg chg="mod">
          <ac:chgData name="Katrina Arras" userId="7115c3255e4239b3" providerId="Windows Live" clId="Web-{CC9199D7-EDB4-48EA-A5E0-D06D23C171FC}" dt="2024-09-24T17:06:44.487" v="1" actId="20577"/>
          <ac:spMkLst>
            <pc:docMk/>
            <pc:sldMk cId="3063492877" sldId="274"/>
            <ac:spMk id="2" creationId="{D44B1A5F-C328-813B-600A-9CB8BCD5F438}"/>
          </ac:spMkLst>
        </pc:spChg>
      </pc:sldChg>
      <pc:sldChg chg="modSp">
        <pc:chgData name="Katrina Arras" userId="7115c3255e4239b3" providerId="Windows Live" clId="Web-{CC9199D7-EDB4-48EA-A5E0-D06D23C171FC}" dt="2024-09-24T17:09:07.477" v="7"/>
        <pc:sldMkLst>
          <pc:docMk/>
          <pc:sldMk cId="3274573655" sldId="276"/>
        </pc:sldMkLst>
        <pc:picChg chg="mod">
          <ac:chgData name="Katrina Arras" userId="7115c3255e4239b3" providerId="Windows Live" clId="Web-{CC9199D7-EDB4-48EA-A5E0-D06D23C171FC}" dt="2024-09-24T17:09:07.477" v="7"/>
          <ac:picMkLst>
            <pc:docMk/>
            <pc:sldMk cId="3274573655" sldId="276"/>
            <ac:picMk id="56" creationId="{00000000-0000-0000-0000-000000000000}"/>
          </ac:picMkLst>
        </pc:picChg>
      </pc:sldChg>
    </pc:docChg>
  </pc:docChgLst>
  <pc:docChgLst>
    <pc:chgData name="Katrina Arras" userId="7115c3255e4239b3" providerId="Windows Live" clId="Web-{E9EF2C90-8D67-345F-7515-B3C4EB6C1DA4}"/>
    <pc:docChg chg="modSld">
      <pc:chgData name="Katrina Arras" userId="7115c3255e4239b3" providerId="Windows Live" clId="Web-{E9EF2C90-8D67-345F-7515-B3C4EB6C1DA4}" dt="2024-10-03T16:15:24.406" v="13"/>
      <pc:docMkLst>
        <pc:docMk/>
      </pc:docMkLst>
      <pc:sldChg chg="addSp">
        <pc:chgData name="Katrina Arras" userId="7115c3255e4239b3" providerId="Windows Live" clId="Web-{E9EF2C90-8D67-345F-7515-B3C4EB6C1DA4}" dt="2024-10-03T16:14:53.201" v="3"/>
        <pc:sldMkLst>
          <pc:docMk/>
          <pc:sldMk cId="0" sldId="259"/>
        </pc:sldMkLst>
        <pc:spChg chg="add">
          <ac:chgData name="Katrina Arras" userId="7115c3255e4239b3" providerId="Windows Live" clId="Web-{E9EF2C90-8D67-345F-7515-B3C4EB6C1DA4}" dt="2024-10-03T16:14:53.201" v="3"/>
          <ac:spMkLst>
            <pc:docMk/>
            <pc:sldMk cId="0" sldId="259"/>
            <ac:spMk id="3" creationId="{8C434E77-A002-049A-3073-C755C4F5FB9F}"/>
          </ac:spMkLst>
        </pc:spChg>
      </pc:sldChg>
      <pc:sldChg chg="addSp">
        <pc:chgData name="Katrina Arras" userId="7115c3255e4239b3" providerId="Windows Live" clId="Web-{E9EF2C90-8D67-345F-7515-B3C4EB6C1DA4}" dt="2024-10-03T16:14:56.608" v="4"/>
        <pc:sldMkLst>
          <pc:docMk/>
          <pc:sldMk cId="0" sldId="260"/>
        </pc:sldMkLst>
        <pc:spChg chg="add">
          <ac:chgData name="Katrina Arras" userId="7115c3255e4239b3" providerId="Windows Live" clId="Web-{E9EF2C90-8D67-345F-7515-B3C4EB6C1DA4}" dt="2024-10-03T16:14:56.608" v="4"/>
          <ac:spMkLst>
            <pc:docMk/>
            <pc:sldMk cId="0" sldId="260"/>
            <ac:spMk id="5" creationId="{8C434E77-A002-049A-3073-C755C4F5FB9F}"/>
          </ac:spMkLst>
        </pc:spChg>
      </pc:sldChg>
      <pc:sldChg chg="addSp">
        <pc:chgData name="Katrina Arras" userId="7115c3255e4239b3" providerId="Windows Live" clId="Web-{E9EF2C90-8D67-345F-7515-B3C4EB6C1DA4}" dt="2024-10-03T16:15:05.296" v="6"/>
        <pc:sldMkLst>
          <pc:docMk/>
          <pc:sldMk cId="0" sldId="263"/>
        </pc:sldMkLst>
        <pc:spChg chg="add">
          <ac:chgData name="Katrina Arras" userId="7115c3255e4239b3" providerId="Windows Live" clId="Web-{E9EF2C90-8D67-345F-7515-B3C4EB6C1DA4}" dt="2024-10-03T16:15:05.296" v="6"/>
          <ac:spMkLst>
            <pc:docMk/>
            <pc:sldMk cId="0" sldId="263"/>
            <ac:spMk id="3" creationId="{8C434E77-A002-049A-3073-C755C4F5FB9F}"/>
          </ac:spMkLst>
        </pc:spChg>
      </pc:sldChg>
      <pc:sldChg chg="addSp">
        <pc:chgData name="Katrina Arras" userId="7115c3255e4239b3" providerId="Windows Live" clId="Web-{E9EF2C90-8D67-345F-7515-B3C4EB6C1DA4}" dt="2024-10-03T16:15:07.421" v="7"/>
        <pc:sldMkLst>
          <pc:docMk/>
          <pc:sldMk cId="0" sldId="264"/>
        </pc:sldMkLst>
        <pc:spChg chg="add">
          <ac:chgData name="Katrina Arras" userId="7115c3255e4239b3" providerId="Windows Live" clId="Web-{E9EF2C90-8D67-345F-7515-B3C4EB6C1DA4}" dt="2024-10-03T16:15:07.421" v="7"/>
          <ac:spMkLst>
            <pc:docMk/>
            <pc:sldMk cId="0" sldId="264"/>
            <ac:spMk id="4" creationId="{8C434E77-A002-049A-3073-C755C4F5FB9F}"/>
          </ac:spMkLst>
        </pc:spChg>
      </pc:sldChg>
      <pc:sldChg chg="addSp">
        <pc:chgData name="Katrina Arras" userId="7115c3255e4239b3" providerId="Windows Live" clId="Web-{E9EF2C90-8D67-345F-7515-B3C4EB6C1DA4}" dt="2024-10-03T16:15:15.436" v="10"/>
        <pc:sldMkLst>
          <pc:docMk/>
          <pc:sldMk cId="0" sldId="267"/>
        </pc:sldMkLst>
        <pc:spChg chg="add">
          <ac:chgData name="Katrina Arras" userId="7115c3255e4239b3" providerId="Windows Live" clId="Web-{E9EF2C90-8D67-345F-7515-B3C4EB6C1DA4}" dt="2024-10-03T16:15:15.436" v="10"/>
          <ac:spMkLst>
            <pc:docMk/>
            <pc:sldMk cId="0" sldId="267"/>
            <ac:spMk id="3" creationId="{8C434E77-A002-049A-3073-C755C4F5FB9F}"/>
          </ac:spMkLst>
        </pc:spChg>
      </pc:sldChg>
      <pc:sldChg chg="addSp">
        <pc:chgData name="Katrina Arras" userId="7115c3255e4239b3" providerId="Windows Live" clId="Web-{E9EF2C90-8D67-345F-7515-B3C4EB6C1DA4}" dt="2024-10-03T16:15:18.108" v="11"/>
        <pc:sldMkLst>
          <pc:docMk/>
          <pc:sldMk cId="0" sldId="268"/>
        </pc:sldMkLst>
        <pc:spChg chg="add">
          <ac:chgData name="Katrina Arras" userId="7115c3255e4239b3" providerId="Windows Live" clId="Web-{E9EF2C90-8D67-345F-7515-B3C4EB6C1DA4}" dt="2024-10-03T16:15:18.108" v="11"/>
          <ac:spMkLst>
            <pc:docMk/>
            <pc:sldMk cId="0" sldId="268"/>
            <ac:spMk id="3" creationId="{8C434E77-A002-049A-3073-C755C4F5FB9F}"/>
          </ac:spMkLst>
        </pc:spChg>
      </pc:sldChg>
      <pc:sldChg chg="addSp">
        <pc:chgData name="Katrina Arras" userId="7115c3255e4239b3" providerId="Windows Live" clId="Web-{E9EF2C90-8D67-345F-7515-B3C4EB6C1DA4}" dt="2024-10-03T16:15:21.765" v="12"/>
        <pc:sldMkLst>
          <pc:docMk/>
          <pc:sldMk cId="0" sldId="269"/>
        </pc:sldMkLst>
        <pc:spChg chg="add">
          <ac:chgData name="Katrina Arras" userId="7115c3255e4239b3" providerId="Windows Live" clId="Web-{E9EF2C90-8D67-345F-7515-B3C4EB6C1DA4}" dt="2024-10-03T16:15:21.765" v="12"/>
          <ac:spMkLst>
            <pc:docMk/>
            <pc:sldMk cId="0" sldId="269"/>
            <ac:spMk id="3" creationId="{8C434E77-A002-049A-3073-C755C4F5FB9F}"/>
          </ac:spMkLst>
        </pc:spChg>
      </pc:sldChg>
      <pc:sldChg chg="addSp">
        <pc:chgData name="Katrina Arras" userId="7115c3255e4239b3" providerId="Windows Live" clId="Web-{E9EF2C90-8D67-345F-7515-B3C4EB6C1DA4}" dt="2024-10-03T16:15:24.406" v="13"/>
        <pc:sldMkLst>
          <pc:docMk/>
          <pc:sldMk cId="0" sldId="270"/>
        </pc:sldMkLst>
        <pc:spChg chg="add">
          <ac:chgData name="Katrina Arras" userId="7115c3255e4239b3" providerId="Windows Live" clId="Web-{E9EF2C90-8D67-345F-7515-B3C4EB6C1DA4}" dt="2024-10-03T16:15:24.406" v="13"/>
          <ac:spMkLst>
            <pc:docMk/>
            <pc:sldMk cId="0" sldId="270"/>
            <ac:spMk id="3" creationId="{8C434E77-A002-049A-3073-C755C4F5FB9F}"/>
          </ac:spMkLst>
        </pc:spChg>
      </pc:sldChg>
      <pc:sldChg chg="addSp">
        <pc:chgData name="Katrina Arras" userId="7115c3255e4239b3" providerId="Windows Live" clId="Web-{E9EF2C90-8D67-345F-7515-B3C4EB6C1DA4}" dt="2024-10-03T16:15:02.155" v="5"/>
        <pc:sldMkLst>
          <pc:docMk/>
          <pc:sldMk cId="0" sldId="273"/>
        </pc:sldMkLst>
        <pc:spChg chg="add">
          <ac:chgData name="Katrina Arras" userId="7115c3255e4239b3" providerId="Windows Live" clId="Web-{E9EF2C90-8D67-345F-7515-B3C4EB6C1DA4}" dt="2024-10-03T16:15:02.155" v="5"/>
          <ac:spMkLst>
            <pc:docMk/>
            <pc:sldMk cId="0" sldId="273"/>
            <ac:spMk id="3" creationId="{8C434E77-A002-049A-3073-C755C4F5FB9F}"/>
          </ac:spMkLst>
        </pc:spChg>
      </pc:sldChg>
      <pc:sldChg chg="addSp">
        <pc:chgData name="Katrina Arras" userId="7115c3255e4239b3" providerId="Windows Live" clId="Web-{E9EF2C90-8D67-345F-7515-B3C4EB6C1DA4}" dt="2024-10-03T16:14:43.810" v="0"/>
        <pc:sldMkLst>
          <pc:docMk/>
          <pc:sldMk cId="3063492877" sldId="274"/>
        </pc:sldMkLst>
        <pc:spChg chg="add">
          <ac:chgData name="Katrina Arras" userId="7115c3255e4239b3" providerId="Windows Live" clId="Web-{E9EF2C90-8D67-345F-7515-B3C4EB6C1DA4}" dt="2024-10-03T16:14:43.810" v="0"/>
          <ac:spMkLst>
            <pc:docMk/>
            <pc:sldMk cId="3063492877" sldId="274"/>
            <ac:spMk id="3" creationId="{8C434E77-A002-049A-3073-C755C4F5FB9F}"/>
          </ac:spMkLst>
        </pc:spChg>
      </pc:sldChg>
      <pc:sldChg chg="addSp">
        <pc:chgData name="Katrina Arras" userId="7115c3255e4239b3" providerId="Windows Live" clId="Web-{E9EF2C90-8D67-345F-7515-B3C4EB6C1DA4}" dt="2024-10-03T16:14:47.732" v="1"/>
        <pc:sldMkLst>
          <pc:docMk/>
          <pc:sldMk cId="3641026324" sldId="275"/>
        </pc:sldMkLst>
        <pc:spChg chg="add">
          <ac:chgData name="Katrina Arras" userId="7115c3255e4239b3" providerId="Windows Live" clId="Web-{E9EF2C90-8D67-345F-7515-B3C4EB6C1DA4}" dt="2024-10-03T16:14:47.732" v="1"/>
          <ac:spMkLst>
            <pc:docMk/>
            <pc:sldMk cId="3641026324" sldId="275"/>
            <ac:spMk id="2" creationId="{8C434E77-A002-049A-3073-C755C4F5FB9F}"/>
          </ac:spMkLst>
        </pc:spChg>
      </pc:sldChg>
      <pc:sldChg chg="addSp">
        <pc:chgData name="Katrina Arras" userId="7115c3255e4239b3" providerId="Windows Live" clId="Web-{E9EF2C90-8D67-345F-7515-B3C4EB6C1DA4}" dt="2024-10-03T16:14:50.686" v="2"/>
        <pc:sldMkLst>
          <pc:docMk/>
          <pc:sldMk cId="3274573655" sldId="276"/>
        </pc:sldMkLst>
        <pc:spChg chg="add">
          <ac:chgData name="Katrina Arras" userId="7115c3255e4239b3" providerId="Windows Live" clId="Web-{E9EF2C90-8D67-345F-7515-B3C4EB6C1DA4}" dt="2024-10-03T16:14:50.686" v="2"/>
          <ac:spMkLst>
            <pc:docMk/>
            <pc:sldMk cId="3274573655" sldId="276"/>
            <ac:spMk id="2" creationId="{8C434E77-A002-049A-3073-C755C4F5FB9F}"/>
          </ac:spMkLst>
        </pc:spChg>
      </pc:sldChg>
      <pc:sldChg chg="addSp">
        <pc:chgData name="Katrina Arras" userId="7115c3255e4239b3" providerId="Windows Live" clId="Web-{E9EF2C90-8D67-345F-7515-B3C4EB6C1DA4}" dt="2024-10-03T16:15:10.686" v="8"/>
        <pc:sldMkLst>
          <pc:docMk/>
          <pc:sldMk cId="0" sldId="277"/>
        </pc:sldMkLst>
        <pc:spChg chg="add">
          <ac:chgData name="Katrina Arras" userId="7115c3255e4239b3" providerId="Windows Live" clId="Web-{E9EF2C90-8D67-345F-7515-B3C4EB6C1DA4}" dt="2024-10-03T16:15:10.686" v="8"/>
          <ac:spMkLst>
            <pc:docMk/>
            <pc:sldMk cId="0" sldId="277"/>
            <ac:spMk id="2" creationId="{8C434E77-A002-049A-3073-C755C4F5FB9F}"/>
          </ac:spMkLst>
        </pc:spChg>
      </pc:sldChg>
      <pc:sldChg chg="addSp">
        <pc:chgData name="Katrina Arras" userId="7115c3255e4239b3" providerId="Windows Live" clId="Web-{E9EF2C90-8D67-345F-7515-B3C4EB6C1DA4}" dt="2024-10-03T16:15:13.140" v="9"/>
        <pc:sldMkLst>
          <pc:docMk/>
          <pc:sldMk cId="0" sldId="278"/>
        </pc:sldMkLst>
        <pc:spChg chg="add">
          <ac:chgData name="Katrina Arras" userId="7115c3255e4239b3" providerId="Windows Live" clId="Web-{E9EF2C90-8D67-345F-7515-B3C4EB6C1DA4}" dt="2024-10-03T16:15:13.140" v="9"/>
          <ac:spMkLst>
            <pc:docMk/>
            <pc:sldMk cId="0" sldId="278"/>
            <ac:spMk id="2" creationId="{8C434E77-A002-049A-3073-C755C4F5FB9F}"/>
          </ac:spMkLst>
        </pc:spChg>
      </pc:sldChg>
    </pc:docChg>
  </pc:docChgLst>
  <pc:docChgLst>
    <pc:chgData name="Katrina Arras" userId="7115c3255e4239b3" providerId="Windows Live" clId="Web-{3C959148-6F79-4332-958E-9003B8EC798D}"/>
    <pc:docChg chg="modSld">
      <pc:chgData name="Katrina Arras" userId="7115c3255e4239b3" providerId="Windows Live" clId="Web-{3C959148-6F79-4332-958E-9003B8EC798D}" dt="2024-09-26T18:17:06.487" v="30" actId="20577"/>
      <pc:docMkLst>
        <pc:docMk/>
      </pc:docMkLst>
      <pc:sldChg chg="delSp">
        <pc:chgData name="Katrina Arras" userId="7115c3255e4239b3" providerId="Windows Live" clId="Web-{3C959148-6F79-4332-958E-9003B8EC798D}" dt="2024-09-26T18:09:44.878" v="4"/>
        <pc:sldMkLst>
          <pc:docMk/>
          <pc:sldMk cId="0" sldId="259"/>
        </pc:sldMkLst>
        <pc:spChg chg="del">
          <ac:chgData name="Katrina Arras" userId="7115c3255e4239b3" providerId="Windows Live" clId="Web-{3C959148-6F79-4332-958E-9003B8EC798D}" dt="2024-09-26T18:09:44.878" v="4"/>
          <ac:spMkLst>
            <pc:docMk/>
            <pc:sldMk cId="0" sldId="259"/>
            <ac:spMk id="71" creationId="{00000000-0000-0000-0000-000000000000}"/>
          </ac:spMkLst>
        </pc:spChg>
        <pc:picChg chg="del">
          <ac:chgData name="Katrina Arras" userId="7115c3255e4239b3" providerId="Windows Live" clId="Web-{3C959148-6F79-4332-958E-9003B8EC798D}" dt="2024-09-26T18:09:43.878" v="3"/>
          <ac:picMkLst>
            <pc:docMk/>
            <pc:sldMk cId="0" sldId="259"/>
            <ac:picMk id="3" creationId="{8AF78F1A-C1BE-26BC-F11E-1EFDB80BC236}"/>
          </ac:picMkLst>
        </pc:picChg>
      </pc:sldChg>
      <pc:sldChg chg="delSp delAnim">
        <pc:chgData name="Katrina Arras" userId="7115c3255e4239b3" providerId="Windows Live" clId="Web-{3C959148-6F79-4332-958E-9003B8EC798D}" dt="2024-09-26T18:10:06.160" v="7"/>
        <pc:sldMkLst>
          <pc:docMk/>
          <pc:sldMk cId="0" sldId="260"/>
        </pc:sldMkLst>
        <pc:picChg chg="del">
          <ac:chgData name="Katrina Arras" userId="7115c3255e4239b3" providerId="Windows Live" clId="Web-{3C959148-6F79-4332-958E-9003B8EC798D}" dt="2024-09-26T18:10:01.800" v="5"/>
          <ac:picMkLst>
            <pc:docMk/>
            <pc:sldMk cId="0" sldId="260"/>
            <ac:picMk id="4" creationId="{C0109F50-C33A-7CE1-C8EB-B804F1855F16}"/>
          </ac:picMkLst>
        </pc:picChg>
        <pc:picChg chg="del">
          <ac:chgData name="Katrina Arras" userId="7115c3255e4239b3" providerId="Windows Live" clId="Web-{3C959148-6F79-4332-958E-9003B8EC798D}" dt="2024-09-26T18:10:05.144" v="6"/>
          <ac:picMkLst>
            <pc:docMk/>
            <pc:sldMk cId="0" sldId="260"/>
            <ac:picMk id="5" creationId="{FD56D5E5-A041-2E54-0D6D-0B8D8AB9A3B5}"/>
          </ac:picMkLst>
        </pc:picChg>
        <pc:picChg chg="del">
          <ac:chgData name="Katrina Arras" userId="7115c3255e4239b3" providerId="Windows Live" clId="Web-{3C959148-6F79-4332-958E-9003B8EC798D}" dt="2024-09-26T18:10:06.160" v="7"/>
          <ac:picMkLst>
            <pc:docMk/>
            <pc:sldMk cId="0" sldId="260"/>
            <ac:picMk id="81" creationId="{00000000-0000-0000-0000-000000000000}"/>
          </ac:picMkLst>
        </pc:picChg>
      </pc:sldChg>
      <pc:sldChg chg="delSp">
        <pc:chgData name="Katrina Arras" userId="7115c3255e4239b3" providerId="Windows Live" clId="Web-{3C959148-6F79-4332-958E-9003B8EC798D}" dt="2024-09-26T18:10:14.348" v="8"/>
        <pc:sldMkLst>
          <pc:docMk/>
          <pc:sldMk cId="0" sldId="261"/>
        </pc:sldMkLst>
        <pc:picChg chg="del">
          <ac:chgData name="Katrina Arras" userId="7115c3255e4239b3" providerId="Windows Live" clId="Web-{3C959148-6F79-4332-958E-9003B8EC798D}" dt="2024-09-26T18:10:14.348" v="8"/>
          <ac:picMkLst>
            <pc:docMk/>
            <pc:sldMk cId="0" sldId="261"/>
            <ac:picMk id="3" creationId="{E92DF058-875C-02E9-F80A-A58EE65DE3DB}"/>
          </ac:picMkLst>
        </pc:picChg>
      </pc:sldChg>
      <pc:sldChg chg="delSp">
        <pc:chgData name="Katrina Arras" userId="7115c3255e4239b3" providerId="Windows Live" clId="Web-{3C959148-6F79-4332-958E-9003B8EC798D}" dt="2024-09-26T18:10:22.864" v="10"/>
        <pc:sldMkLst>
          <pc:docMk/>
          <pc:sldMk cId="0" sldId="263"/>
        </pc:sldMkLst>
        <pc:picChg chg="del">
          <ac:chgData name="Katrina Arras" userId="7115c3255e4239b3" providerId="Windows Live" clId="Web-{3C959148-6F79-4332-958E-9003B8EC798D}" dt="2024-09-26T18:10:22.864" v="10"/>
          <ac:picMkLst>
            <pc:docMk/>
            <pc:sldMk cId="0" sldId="263"/>
            <ac:picMk id="3" creationId="{43CAE486-E725-495F-083A-88C5D70CCF95}"/>
          </ac:picMkLst>
        </pc:picChg>
      </pc:sldChg>
      <pc:sldChg chg="delSp">
        <pc:chgData name="Katrina Arras" userId="7115c3255e4239b3" providerId="Windows Live" clId="Web-{3C959148-6F79-4332-958E-9003B8EC798D}" dt="2024-09-26T18:10:27.114" v="11"/>
        <pc:sldMkLst>
          <pc:docMk/>
          <pc:sldMk cId="0" sldId="264"/>
        </pc:sldMkLst>
        <pc:picChg chg="del">
          <ac:chgData name="Katrina Arras" userId="7115c3255e4239b3" providerId="Windows Live" clId="Web-{3C959148-6F79-4332-958E-9003B8EC798D}" dt="2024-09-26T18:10:27.114" v="11"/>
          <ac:picMkLst>
            <pc:docMk/>
            <pc:sldMk cId="0" sldId="264"/>
            <ac:picMk id="4" creationId="{376D1AA3-C757-47BD-D65A-E8105DB401C3}"/>
          </ac:picMkLst>
        </pc:picChg>
      </pc:sldChg>
      <pc:sldChg chg="delSp">
        <pc:chgData name="Katrina Arras" userId="7115c3255e4239b3" providerId="Windows Live" clId="Web-{3C959148-6F79-4332-958E-9003B8EC798D}" dt="2024-09-26T18:10:44.442" v="14"/>
        <pc:sldMkLst>
          <pc:docMk/>
          <pc:sldMk cId="0" sldId="267"/>
        </pc:sldMkLst>
        <pc:picChg chg="del">
          <ac:chgData name="Katrina Arras" userId="7115c3255e4239b3" providerId="Windows Live" clId="Web-{3C959148-6F79-4332-958E-9003B8EC798D}" dt="2024-09-26T18:10:44.442" v="14"/>
          <ac:picMkLst>
            <pc:docMk/>
            <pc:sldMk cId="0" sldId="267"/>
            <ac:picMk id="3" creationId="{35D1ACC1-A9D7-F7CE-5FC4-2C1EA6C48C11}"/>
          </ac:picMkLst>
        </pc:picChg>
      </pc:sldChg>
      <pc:sldChg chg="delSp">
        <pc:chgData name="Katrina Arras" userId="7115c3255e4239b3" providerId="Windows Live" clId="Web-{3C959148-6F79-4332-958E-9003B8EC798D}" dt="2024-09-26T18:10:47.583" v="15"/>
        <pc:sldMkLst>
          <pc:docMk/>
          <pc:sldMk cId="0" sldId="268"/>
        </pc:sldMkLst>
        <pc:picChg chg="del">
          <ac:chgData name="Katrina Arras" userId="7115c3255e4239b3" providerId="Windows Live" clId="Web-{3C959148-6F79-4332-958E-9003B8EC798D}" dt="2024-09-26T18:10:47.583" v="15"/>
          <ac:picMkLst>
            <pc:docMk/>
            <pc:sldMk cId="0" sldId="268"/>
            <ac:picMk id="3" creationId="{C905E823-694E-8E4B-A31B-426A0712F3E3}"/>
          </ac:picMkLst>
        </pc:picChg>
      </pc:sldChg>
      <pc:sldChg chg="delSp">
        <pc:chgData name="Katrina Arras" userId="7115c3255e4239b3" providerId="Windows Live" clId="Web-{3C959148-6F79-4332-958E-9003B8EC798D}" dt="2024-09-26T18:10:52.224" v="16"/>
        <pc:sldMkLst>
          <pc:docMk/>
          <pc:sldMk cId="0" sldId="269"/>
        </pc:sldMkLst>
        <pc:picChg chg="del">
          <ac:chgData name="Katrina Arras" userId="7115c3255e4239b3" providerId="Windows Live" clId="Web-{3C959148-6F79-4332-958E-9003B8EC798D}" dt="2024-09-26T18:10:52.224" v="16"/>
          <ac:picMkLst>
            <pc:docMk/>
            <pc:sldMk cId="0" sldId="269"/>
            <ac:picMk id="3" creationId="{427B8854-8210-2E2C-DE42-2BC5111BAA7F}"/>
          </ac:picMkLst>
        </pc:picChg>
      </pc:sldChg>
      <pc:sldChg chg="delSp modSp">
        <pc:chgData name="Katrina Arras" userId="7115c3255e4239b3" providerId="Windows Live" clId="Web-{3C959148-6F79-4332-958E-9003B8EC798D}" dt="2024-09-26T18:17:06.487" v="30" actId="20577"/>
        <pc:sldMkLst>
          <pc:docMk/>
          <pc:sldMk cId="0" sldId="270"/>
        </pc:sldMkLst>
        <pc:spChg chg="mod">
          <ac:chgData name="Katrina Arras" userId="7115c3255e4239b3" providerId="Windows Live" clId="Web-{3C959148-6F79-4332-958E-9003B8EC798D}" dt="2024-09-26T18:17:06.487" v="30" actId="20577"/>
          <ac:spMkLst>
            <pc:docMk/>
            <pc:sldMk cId="0" sldId="270"/>
            <ac:spMk id="176" creationId="{00000000-0000-0000-0000-000000000000}"/>
          </ac:spMkLst>
        </pc:spChg>
        <pc:picChg chg="del">
          <ac:chgData name="Katrina Arras" userId="7115c3255e4239b3" providerId="Windows Live" clId="Web-{3C959148-6F79-4332-958E-9003B8EC798D}" dt="2024-09-26T18:10:56.771" v="17"/>
          <ac:picMkLst>
            <pc:docMk/>
            <pc:sldMk cId="0" sldId="270"/>
            <ac:picMk id="3" creationId="{2B61214B-C9DA-CC1E-0F90-BBAB85317FEA}"/>
          </ac:picMkLst>
        </pc:picChg>
      </pc:sldChg>
      <pc:sldChg chg="delSp">
        <pc:chgData name="Katrina Arras" userId="7115c3255e4239b3" providerId="Windows Live" clId="Web-{3C959148-6F79-4332-958E-9003B8EC798D}" dt="2024-09-26T18:10:19.098" v="9"/>
        <pc:sldMkLst>
          <pc:docMk/>
          <pc:sldMk cId="0" sldId="273"/>
        </pc:sldMkLst>
        <pc:picChg chg="del">
          <ac:chgData name="Katrina Arras" userId="7115c3255e4239b3" providerId="Windows Live" clId="Web-{3C959148-6F79-4332-958E-9003B8EC798D}" dt="2024-09-26T18:10:19.098" v="9"/>
          <ac:picMkLst>
            <pc:docMk/>
            <pc:sldMk cId="0" sldId="273"/>
            <ac:picMk id="3" creationId="{C4F36907-D89E-715E-6CE7-1A1CB1ED91F4}"/>
          </ac:picMkLst>
        </pc:picChg>
      </pc:sldChg>
      <pc:sldChg chg="delSp">
        <pc:chgData name="Katrina Arras" userId="7115c3255e4239b3" providerId="Windows Live" clId="Web-{3C959148-6F79-4332-958E-9003B8EC798D}" dt="2024-09-26T18:09:30.346" v="0"/>
        <pc:sldMkLst>
          <pc:docMk/>
          <pc:sldMk cId="3063492877" sldId="274"/>
        </pc:sldMkLst>
        <pc:picChg chg="del">
          <ac:chgData name="Katrina Arras" userId="7115c3255e4239b3" providerId="Windows Live" clId="Web-{3C959148-6F79-4332-958E-9003B8EC798D}" dt="2024-09-26T18:09:30.346" v="0"/>
          <ac:picMkLst>
            <pc:docMk/>
            <pc:sldMk cId="3063492877" sldId="274"/>
            <ac:picMk id="7" creationId="{A207D8FF-31E6-B9E6-12BB-9029F9BAAB6F}"/>
          </ac:picMkLst>
        </pc:picChg>
      </pc:sldChg>
      <pc:sldChg chg="delSp">
        <pc:chgData name="Katrina Arras" userId="7115c3255e4239b3" providerId="Windows Live" clId="Web-{3C959148-6F79-4332-958E-9003B8EC798D}" dt="2024-09-26T18:09:36.221" v="1"/>
        <pc:sldMkLst>
          <pc:docMk/>
          <pc:sldMk cId="3641026324" sldId="275"/>
        </pc:sldMkLst>
        <pc:picChg chg="del">
          <ac:chgData name="Katrina Arras" userId="7115c3255e4239b3" providerId="Windows Live" clId="Web-{3C959148-6F79-4332-958E-9003B8EC798D}" dt="2024-09-26T18:09:36.221" v="1"/>
          <ac:picMkLst>
            <pc:docMk/>
            <pc:sldMk cId="3641026324" sldId="275"/>
            <ac:picMk id="3" creationId="{6A2E0043-6062-A71E-CDC8-D1012E69535A}"/>
          </ac:picMkLst>
        </pc:picChg>
      </pc:sldChg>
      <pc:sldChg chg="delSp">
        <pc:chgData name="Katrina Arras" userId="7115c3255e4239b3" providerId="Windows Live" clId="Web-{3C959148-6F79-4332-958E-9003B8EC798D}" dt="2024-09-26T18:09:40.034" v="2"/>
        <pc:sldMkLst>
          <pc:docMk/>
          <pc:sldMk cId="3274573655" sldId="276"/>
        </pc:sldMkLst>
        <pc:picChg chg="del">
          <ac:chgData name="Katrina Arras" userId="7115c3255e4239b3" providerId="Windows Live" clId="Web-{3C959148-6F79-4332-958E-9003B8EC798D}" dt="2024-09-26T18:09:40.034" v="2"/>
          <ac:picMkLst>
            <pc:docMk/>
            <pc:sldMk cId="3274573655" sldId="276"/>
            <ac:picMk id="2" creationId="{010E2561-C02A-217A-BB8B-904A4B696A55}"/>
          </ac:picMkLst>
        </pc:picChg>
      </pc:sldChg>
      <pc:sldChg chg="delSp">
        <pc:chgData name="Katrina Arras" userId="7115c3255e4239b3" providerId="Windows Live" clId="Web-{3C959148-6F79-4332-958E-9003B8EC798D}" dt="2024-09-26T18:10:36.692" v="12"/>
        <pc:sldMkLst>
          <pc:docMk/>
          <pc:sldMk cId="0" sldId="277"/>
        </pc:sldMkLst>
        <pc:picChg chg="del">
          <ac:chgData name="Katrina Arras" userId="7115c3255e4239b3" providerId="Windows Live" clId="Web-{3C959148-6F79-4332-958E-9003B8EC798D}" dt="2024-09-26T18:10:36.692" v="12"/>
          <ac:picMkLst>
            <pc:docMk/>
            <pc:sldMk cId="0" sldId="277"/>
            <ac:picMk id="3" creationId="{6CB06B72-CA59-7DF8-F89B-C3FCEF82BB54}"/>
          </ac:picMkLst>
        </pc:picChg>
      </pc:sldChg>
      <pc:sldChg chg="delSp">
        <pc:chgData name="Katrina Arras" userId="7115c3255e4239b3" providerId="Windows Live" clId="Web-{3C959148-6F79-4332-958E-9003B8EC798D}" dt="2024-09-26T18:10:40.192" v="13"/>
        <pc:sldMkLst>
          <pc:docMk/>
          <pc:sldMk cId="0" sldId="278"/>
        </pc:sldMkLst>
        <pc:picChg chg="del">
          <ac:chgData name="Katrina Arras" userId="7115c3255e4239b3" providerId="Windows Live" clId="Web-{3C959148-6F79-4332-958E-9003B8EC798D}" dt="2024-09-26T18:10:40.192" v="13"/>
          <ac:picMkLst>
            <pc:docMk/>
            <pc:sldMk cId="0" sldId="278"/>
            <ac:picMk id="5" creationId="{0AFA8D9D-A755-6510-9F46-13C3FD6DE87C}"/>
          </ac:picMkLst>
        </pc:picChg>
      </pc:sldChg>
    </pc:docChg>
  </pc:docChgLst>
  <pc:docChgLst>
    <pc:chgData name="Katrina Arras" userId="7115c3255e4239b3" providerId="Windows Live" clId="Web-{A9944F83-D390-4AA1-BAD1-A244250585BF}"/>
    <pc:docChg chg="modSld">
      <pc:chgData name="Katrina Arras" userId="7115c3255e4239b3" providerId="Windows Live" clId="Web-{A9944F83-D390-4AA1-BAD1-A244250585BF}" dt="2024-09-26T18:30:48.299" v="0" actId="14100"/>
      <pc:docMkLst>
        <pc:docMk/>
      </pc:docMkLst>
      <pc:sldChg chg="modSp">
        <pc:chgData name="Katrina Arras" userId="7115c3255e4239b3" providerId="Windows Live" clId="Web-{A9944F83-D390-4AA1-BAD1-A244250585BF}" dt="2024-09-26T18:30:48.299" v="0" actId="14100"/>
        <pc:sldMkLst>
          <pc:docMk/>
          <pc:sldMk cId="0" sldId="260"/>
        </pc:sldMkLst>
        <pc:picChg chg="mod">
          <ac:chgData name="Katrina Arras" userId="7115c3255e4239b3" providerId="Windows Live" clId="Web-{A9944F83-D390-4AA1-BAD1-A244250585BF}" dt="2024-09-26T18:30:48.299" v="0" actId="14100"/>
          <ac:picMkLst>
            <pc:docMk/>
            <pc:sldMk cId="0" sldId="260"/>
            <ac:picMk id="4" creationId="{1F0B80BD-1D0E-B20F-E87C-3BA02A80DB15}"/>
          </ac:picMkLst>
        </pc:picChg>
      </pc:sldChg>
    </pc:docChg>
  </pc:docChgLst>
  <pc:docChgLst>
    <pc:chgData name="Katrina Arras" userId="7115c3255e4239b3" providerId="Windows Live" clId="Web-{8117016F-D030-46A1-9905-8C94DB3E15C0}"/>
    <pc:docChg chg="modSld">
      <pc:chgData name="Katrina Arras" userId="7115c3255e4239b3" providerId="Windows Live" clId="Web-{8117016F-D030-46A1-9905-8C94DB3E15C0}" dt="2024-09-24T17:19:17.183" v="10" actId="14100"/>
      <pc:docMkLst>
        <pc:docMk/>
      </pc:docMkLst>
      <pc:sldChg chg="delSp modSp delAnim">
        <pc:chgData name="Katrina Arras" userId="7115c3255e4239b3" providerId="Windows Live" clId="Web-{8117016F-D030-46A1-9905-8C94DB3E15C0}" dt="2024-09-24T17:19:17.183" v="10" actId="14100"/>
        <pc:sldMkLst>
          <pc:docMk/>
          <pc:sldMk cId="0" sldId="278"/>
        </pc:sldMkLst>
        <pc:picChg chg="del">
          <ac:chgData name="Katrina Arras" userId="7115c3255e4239b3" providerId="Windows Live" clId="Web-{8117016F-D030-46A1-9905-8C94DB3E15C0}" dt="2024-09-24T17:18:43.041" v="1"/>
          <ac:picMkLst>
            <pc:docMk/>
            <pc:sldMk cId="0" sldId="278"/>
            <ac:picMk id="2" creationId="{A808A130-65E4-52D1-13ED-C0FB90395F43}"/>
          </ac:picMkLst>
        </pc:picChg>
        <pc:picChg chg="del">
          <ac:chgData name="Katrina Arras" userId="7115c3255e4239b3" providerId="Windows Live" clId="Web-{8117016F-D030-46A1-9905-8C94DB3E15C0}" dt="2024-09-24T17:18:58.511" v="6"/>
          <ac:picMkLst>
            <pc:docMk/>
            <pc:sldMk cId="0" sldId="278"/>
            <ac:picMk id="3" creationId="{0AD40A42-527A-20CD-C82A-8C15AA58F103}"/>
          </ac:picMkLst>
        </pc:picChg>
        <pc:picChg chg="mod">
          <ac:chgData name="Katrina Arras" userId="7115c3255e4239b3" providerId="Windows Live" clId="Web-{8117016F-D030-46A1-9905-8C94DB3E15C0}" dt="2024-09-24T17:18:53.291" v="4" actId="1076"/>
          <ac:picMkLst>
            <pc:docMk/>
            <pc:sldMk cId="0" sldId="278"/>
            <ac:picMk id="6" creationId="{2F1B280D-C86D-0A55-623A-44DE00F5D83E}"/>
          </ac:picMkLst>
        </pc:picChg>
        <pc:picChg chg="mod">
          <ac:chgData name="Katrina Arras" userId="7115c3255e4239b3" providerId="Windows Live" clId="Web-{8117016F-D030-46A1-9905-8C94DB3E15C0}" dt="2024-09-24T17:19:17.183" v="10" actId="14100"/>
          <ac:picMkLst>
            <pc:docMk/>
            <pc:sldMk cId="0" sldId="278"/>
            <ac:picMk id="8" creationId="{7D27E638-FD4A-358B-8621-455546DDE42B}"/>
          </ac:picMkLst>
        </pc:picChg>
      </pc:sldChg>
    </pc:docChg>
  </pc:docChgLst>
  <pc:docChgLst>
    <pc:chgData name="Katrina Arras" userId="7115c3255e4239b3" providerId="LiveId" clId="{B91CE269-1FD3-46A9-80EE-3CFF5995A0FB}"/>
    <pc:docChg chg="modSld">
      <pc:chgData name="Katrina Arras" userId="7115c3255e4239b3" providerId="LiveId" clId="{B91CE269-1FD3-46A9-80EE-3CFF5995A0FB}" dt="2024-09-24T17:21:53.758" v="10" actId="114"/>
      <pc:docMkLst>
        <pc:docMk/>
      </pc:docMkLst>
      <pc:sldChg chg="modSp mod">
        <pc:chgData name="Katrina Arras" userId="7115c3255e4239b3" providerId="LiveId" clId="{B91CE269-1FD3-46A9-80EE-3CFF5995A0FB}" dt="2024-09-24T17:21:53.758" v="10" actId="114"/>
        <pc:sldMkLst>
          <pc:docMk/>
          <pc:sldMk cId="0" sldId="268"/>
        </pc:sldMkLst>
        <pc:spChg chg="mod">
          <ac:chgData name="Katrina Arras" userId="7115c3255e4239b3" providerId="LiveId" clId="{B91CE269-1FD3-46A9-80EE-3CFF5995A0FB}" dt="2024-09-24T17:21:53.758" v="10" actId="114"/>
          <ac:spMkLst>
            <pc:docMk/>
            <pc:sldMk cId="0" sldId="268"/>
            <ac:spMk id="157" creationId="{00000000-0000-0000-0000-000000000000}"/>
          </ac:spMkLst>
        </pc:spChg>
        <pc:spChg chg="mod">
          <ac:chgData name="Katrina Arras" userId="7115c3255e4239b3" providerId="LiveId" clId="{B91CE269-1FD3-46A9-80EE-3CFF5995A0FB}" dt="2024-09-24T17:21:48.996" v="9" actId="114"/>
          <ac:spMkLst>
            <pc:docMk/>
            <pc:sldMk cId="0" sldId="268"/>
            <ac:spMk id="158" creationId="{00000000-0000-0000-0000-000000000000}"/>
          </ac:spMkLst>
        </pc:spChg>
      </pc:sldChg>
      <pc:sldChg chg="addSp modSp mod">
        <pc:chgData name="Katrina Arras" userId="7115c3255e4239b3" providerId="LiveId" clId="{B91CE269-1FD3-46A9-80EE-3CFF5995A0FB}" dt="2024-09-24T17:17:39.908" v="8" actId="1076"/>
        <pc:sldMkLst>
          <pc:docMk/>
          <pc:sldMk cId="0" sldId="278"/>
        </pc:sldMkLst>
        <pc:picChg chg="add mod">
          <ac:chgData name="Katrina Arras" userId="7115c3255e4239b3" providerId="LiveId" clId="{B91CE269-1FD3-46A9-80EE-3CFF5995A0FB}" dt="2024-09-24T17:17:28.952" v="7" actId="1076"/>
          <ac:picMkLst>
            <pc:docMk/>
            <pc:sldMk cId="0" sldId="278"/>
            <ac:picMk id="6" creationId="{2F1B280D-C86D-0A55-623A-44DE00F5D83E}"/>
          </ac:picMkLst>
        </pc:picChg>
        <pc:picChg chg="add mod">
          <ac:chgData name="Katrina Arras" userId="7115c3255e4239b3" providerId="LiveId" clId="{B91CE269-1FD3-46A9-80EE-3CFF5995A0FB}" dt="2024-09-24T17:17:39.908" v="8" actId="1076"/>
          <ac:picMkLst>
            <pc:docMk/>
            <pc:sldMk cId="0" sldId="278"/>
            <ac:picMk id="8" creationId="{7D27E638-FD4A-358B-8621-455546DDE42B}"/>
          </ac:picMkLst>
        </pc:picChg>
      </pc:sldChg>
    </pc:docChg>
  </pc:docChgLst>
  <pc:docChgLst>
    <pc:chgData name="Katrina Arras" userId="7115c3255e4239b3" providerId="LiveId" clId="{9AC5A499-23D1-464A-BEFA-ED2F75147C55}"/>
    <pc:docChg chg="custSel modSld">
      <pc:chgData name="Katrina Arras" userId="7115c3255e4239b3" providerId="LiveId" clId="{9AC5A499-23D1-464A-BEFA-ED2F75147C55}" dt="2024-09-26T18:23:16.855" v="107" actId="20577"/>
      <pc:docMkLst>
        <pc:docMk/>
      </pc:docMkLst>
      <pc:sldChg chg="addSp delSp modSp mod delAnim modAnim modNotesTx">
        <pc:chgData name="Katrina Arras" userId="7115c3255e4239b3" providerId="LiveId" clId="{9AC5A499-23D1-464A-BEFA-ED2F75147C55}" dt="2024-09-26T18:23:16.855" v="107" actId="20577"/>
        <pc:sldMkLst>
          <pc:docMk/>
          <pc:sldMk cId="0" sldId="260"/>
        </pc:sldMkLst>
        <pc:picChg chg="add del mod">
          <ac:chgData name="Katrina Arras" userId="7115c3255e4239b3" providerId="LiveId" clId="{9AC5A499-23D1-464A-BEFA-ED2F75147C55}" dt="2024-09-26T18:21:49.265" v="1" actId="478"/>
          <ac:picMkLst>
            <pc:docMk/>
            <pc:sldMk cId="0" sldId="260"/>
            <ac:picMk id="3" creationId="{76F56976-EEA0-5A60-EBC3-E0B8C660CA6B}"/>
          </ac:picMkLst>
        </pc:picChg>
        <pc:picChg chg="add mod">
          <ac:chgData name="Katrina Arras" userId="7115c3255e4239b3" providerId="LiveId" clId="{9AC5A499-23D1-464A-BEFA-ED2F75147C55}" dt="2024-09-26T18:22:14.333" v="5" actId="14100"/>
          <ac:picMkLst>
            <pc:docMk/>
            <pc:sldMk cId="0" sldId="260"/>
            <ac:picMk id="4" creationId="{1F0B80BD-1D0E-B20F-E87C-3BA02A80DB15}"/>
          </ac:picMkLst>
        </pc:picChg>
      </pc:sldChg>
    </pc:docChg>
  </pc:docChgLst>
  <pc:docChgLst>
    <pc:chgData name="Roger Groom" userId="21ba787ba40c0be6" providerId="Windows Live" clId="Web-{E24C2117-2C65-460E-8416-DCCBC14FC71A}"/>
    <pc:docChg chg="modSld">
      <pc:chgData name="Roger Groom" userId="21ba787ba40c0be6" providerId="Windows Live" clId="Web-{E24C2117-2C65-460E-8416-DCCBC14FC71A}" dt="2024-09-24T17:12:01.952" v="8"/>
      <pc:docMkLst>
        <pc:docMk/>
      </pc:docMkLst>
      <pc:sldChg chg="modSp">
        <pc:chgData name="Roger Groom" userId="21ba787ba40c0be6" providerId="Windows Live" clId="Web-{E24C2117-2C65-460E-8416-DCCBC14FC71A}" dt="2024-09-24T17:09:52.917" v="1"/>
        <pc:sldMkLst>
          <pc:docMk/>
          <pc:sldMk cId="0" sldId="260"/>
        </pc:sldMkLst>
        <pc:picChg chg="mod">
          <ac:chgData name="Roger Groom" userId="21ba787ba40c0be6" providerId="Windows Live" clId="Web-{E24C2117-2C65-460E-8416-DCCBC14FC71A}" dt="2024-09-24T17:09:52.917" v="1"/>
          <ac:picMkLst>
            <pc:docMk/>
            <pc:sldMk cId="0" sldId="260"/>
            <ac:picMk id="81" creationId="{00000000-0000-0000-0000-000000000000}"/>
          </ac:picMkLst>
        </pc:picChg>
      </pc:sldChg>
      <pc:sldChg chg="modSp modNotes">
        <pc:chgData name="Roger Groom" userId="21ba787ba40c0be6" providerId="Windows Live" clId="Web-{E24C2117-2C65-460E-8416-DCCBC14FC71A}" dt="2024-09-24T17:11:21.998" v="6"/>
        <pc:sldMkLst>
          <pc:docMk/>
          <pc:sldMk cId="0" sldId="263"/>
        </pc:sldMkLst>
        <pc:picChg chg="mod">
          <ac:chgData name="Roger Groom" userId="21ba787ba40c0be6" providerId="Windows Live" clId="Web-{E24C2117-2C65-460E-8416-DCCBC14FC71A}" dt="2024-09-24T17:10:32.887" v="3"/>
          <ac:picMkLst>
            <pc:docMk/>
            <pc:sldMk cId="0" sldId="263"/>
            <ac:picMk id="4" creationId="{15E302E2-FDC8-EC07-5302-50F28DD5B2D3}"/>
          </ac:picMkLst>
        </pc:picChg>
        <pc:picChg chg="mod">
          <ac:chgData name="Roger Groom" userId="21ba787ba40c0be6" providerId="Windows Live" clId="Web-{E24C2117-2C65-460E-8416-DCCBC14FC71A}" dt="2024-09-24T17:10:27.527" v="2"/>
          <ac:picMkLst>
            <pc:docMk/>
            <pc:sldMk cId="0" sldId="263"/>
            <ac:picMk id="107" creationId="{00000000-0000-0000-0000-000000000000}"/>
          </ac:picMkLst>
        </pc:picChg>
      </pc:sldChg>
      <pc:sldChg chg="modSp">
        <pc:chgData name="Roger Groom" userId="21ba787ba40c0be6" providerId="Windows Live" clId="Web-{E24C2117-2C65-460E-8416-DCCBC14FC71A}" dt="2024-09-24T17:11:34.514" v="7"/>
        <pc:sldMkLst>
          <pc:docMk/>
          <pc:sldMk cId="0" sldId="264"/>
        </pc:sldMkLst>
        <pc:picChg chg="mod">
          <ac:chgData name="Roger Groom" userId="21ba787ba40c0be6" providerId="Windows Live" clId="Web-{E24C2117-2C65-460E-8416-DCCBC14FC71A}" dt="2024-09-24T17:11:34.514" v="7"/>
          <ac:picMkLst>
            <pc:docMk/>
            <pc:sldMk cId="0" sldId="264"/>
            <ac:picMk id="6" creationId="{70CD6DAB-0C6D-B5D9-D71D-B7E61C80642E}"/>
          </ac:picMkLst>
        </pc:picChg>
      </pc:sldChg>
      <pc:sldChg chg="modSp">
        <pc:chgData name="Roger Groom" userId="21ba787ba40c0be6" providerId="Windows Live" clId="Web-{E24C2117-2C65-460E-8416-DCCBC14FC71A}" dt="2024-09-24T17:09:20.025" v="0"/>
        <pc:sldMkLst>
          <pc:docMk/>
          <pc:sldMk cId="3274573655" sldId="276"/>
        </pc:sldMkLst>
        <pc:picChg chg="mod">
          <ac:chgData name="Roger Groom" userId="21ba787ba40c0be6" providerId="Windows Live" clId="Web-{E24C2117-2C65-460E-8416-DCCBC14FC71A}" dt="2024-09-24T17:09:20.025" v="0"/>
          <ac:picMkLst>
            <pc:docMk/>
            <pc:sldMk cId="3274573655" sldId="276"/>
            <ac:picMk id="56" creationId="{00000000-0000-0000-0000-000000000000}"/>
          </ac:picMkLst>
        </pc:picChg>
      </pc:sldChg>
      <pc:sldChg chg="modSp">
        <pc:chgData name="Roger Groom" userId="21ba787ba40c0be6" providerId="Windows Live" clId="Web-{E24C2117-2C65-460E-8416-DCCBC14FC71A}" dt="2024-09-24T17:12:01.952" v="8"/>
        <pc:sldMkLst>
          <pc:docMk/>
          <pc:sldMk cId="0" sldId="277"/>
        </pc:sldMkLst>
        <pc:picChg chg="mod">
          <ac:chgData name="Roger Groom" userId="21ba787ba40c0be6" providerId="Windows Live" clId="Web-{E24C2117-2C65-460E-8416-DCCBC14FC71A}" dt="2024-09-24T17:12:01.952" v="8"/>
          <ac:picMkLst>
            <pc:docMk/>
            <pc:sldMk cId="0" sldId="277"/>
            <ac:picMk id="123" creationId="{00000000-0000-0000-0000-000000000000}"/>
          </ac:picMkLst>
        </pc:picChg>
      </pc:sldChg>
    </pc:docChg>
  </pc:docChgLst>
  <pc:docChgLst>
    <pc:chgData name="Roger Groom" userId="21ba787ba40c0be6" providerId="Windows Live" clId="Web-{C09E64D9-829B-69A6-6E61-79A862E2A682}"/>
    <pc:docChg chg="modSld">
      <pc:chgData name="Roger Groom" userId="21ba787ba40c0be6" providerId="Windows Live" clId="Web-{C09E64D9-829B-69A6-6E61-79A862E2A682}" dt="2024-10-08T19:26:00.968" v="54"/>
      <pc:docMkLst>
        <pc:docMk/>
      </pc:docMkLst>
      <pc:sldChg chg="addSp delSp">
        <pc:chgData name="Roger Groom" userId="21ba787ba40c0be6" providerId="Windows Live" clId="Web-{C09E64D9-829B-69A6-6E61-79A862E2A682}" dt="2024-10-08T19:25:50.859" v="50"/>
        <pc:sldMkLst>
          <pc:docMk/>
          <pc:sldMk cId="0" sldId="259"/>
        </pc:sldMkLst>
        <pc:spChg chg="del">
          <ac:chgData name="Roger Groom" userId="21ba787ba40c0be6" providerId="Windows Live" clId="Web-{C09E64D9-829B-69A6-6E61-79A862E2A682}" dt="2024-10-08T19:25:50.671" v="49"/>
          <ac:spMkLst>
            <pc:docMk/>
            <pc:sldMk cId="0" sldId="259"/>
            <ac:spMk id="2" creationId="{2EE6BDDF-BB0F-53C8-756C-AEA9FCFAD27A}"/>
          </ac:spMkLst>
        </pc:spChg>
        <pc:spChg chg="del">
          <ac:chgData name="Roger Groom" userId="21ba787ba40c0be6" providerId="Windows Live" clId="Web-{C09E64D9-829B-69A6-6E61-79A862E2A682}" dt="2024-10-08T19:23:44.745" v="17"/>
          <ac:spMkLst>
            <pc:docMk/>
            <pc:sldMk cId="0" sldId="259"/>
            <ac:spMk id="3" creationId="{8C434E77-A002-049A-3073-C755C4F5FB9F}"/>
          </ac:spMkLst>
        </pc:spChg>
        <pc:spChg chg="add">
          <ac:chgData name="Roger Groom" userId="21ba787ba40c0be6" providerId="Windows Live" clId="Web-{C09E64D9-829B-69A6-6E61-79A862E2A682}" dt="2024-10-08T19:23:20.166" v="3"/>
          <ac:spMkLst>
            <pc:docMk/>
            <pc:sldMk cId="0" sldId="259"/>
            <ac:spMk id="5" creationId="{1DC27B25-BAAE-BDDC-0DFD-9B386A212DAC}"/>
          </ac:spMkLst>
        </pc:spChg>
        <pc:spChg chg="add">
          <ac:chgData name="Roger Groom" userId="21ba787ba40c0be6" providerId="Windows Live" clId="Web-{C09E64D9-829B-69A6-6E61-79A862E2A682}" dt="2024-10-08T19:25:50.859" v="50"/>
          <ac:spMkLst>
            <pc:docMk/>
            <pc:sldMk cId="0" sldId="259"/>
            <ac:spMk id="7" creationId="{4FF3170D-89E6-F6DC-76B1-95BF197EBF97}"/>
          </ac:spMkLst>
        </pc:spChg>
      </pc:sldChg>
      <pc:sldChg chg="addSp delSp">
        <pc:chgData name="Roger Groom" userId="21ba787ba40c0be6" providerId="Windows Live" clId="Web-{C09E64D9-829B-69A6-6E61-79A862E2A682}" dt="2024-10-08T19:25:46.812" v="48"/>
        <pc:sldMkLst>
          <pc:docMk/>
          <pc:sldMk cId="0" sldId="260"/>
        </pc:sldMkLst>
        <pc:spChg chg="del">
          <ac:chgData name="Roger Groom" userId="21ba787ba40c0be6" providerId="Windows Live" clId="Web-{C09E64D9-829B-69A6-6E61-79A862E2A682}" dt="2024-10-08T19:25:46.624" v="47"/>
          <ac:spMkLst>
            <pc:docMk/>
            <pc:sldMk cId="0" sldId="260"/>
            <ac:spMk id="2" creationId="{2F85993D-E55F-F143-D950-173064AE243B}"/>
          </ac:spMkLst>
        </pc:spChg>
        <pc:spChg chg="del">
          <ac:chgData name="Roger Groom" userId="21ba787ba40c0be6" providerId="Windows Live" clId="Web-{C09E64D9-829B-69A6-6E61-79A862E2A682}" dt="2024-10-08T19:23:47.042" v="18"/>
          <ac:spMkLst>
            <pc:docMk/>
            <pc:sldMk cId="0" sldId="260"/>
            <ac:spMk id="5" creationId="{8C434E77-A002-049A-3073-C755C4F5FB9F}"/>
          </ac:spMkLst>
        </pc:spChg>
        <pc:spChg chg="add">
          <ac:chgData name="Roger Groom" userId="21ba787ba40c0be6" providerId="Windows Live" clId="Web-{C09E64D9-829B-69A6-6E61-79A862E2A682}" dt="2024-10-08T19:23:21.103" v="4"/>
          <ac:spMkLst>
            <pc:docMk/>
            <pc:sldMk cId="0" sldId="260"/>
            <ac:spMk id="7" creationId="{6DEFDCB9-4521-1F70-E60D-205509A6584E}"/>
          </ac:spMkLst>
        </pc:spChg>
        <pc:spChg chg="add">
          <ac:chgData name="Roger Groom" userId="21ba787ba40c0be6" providerId="Windows Live" clId="Web-{C09E64D9-829B-69A6-6E61-79A862E2A682}" dt="2024-10-08T19:25:46.812" v="48"/>
          <ac:spMkLst>
            <pc:docMk/>
            <pc:sldMk cId="0" sldId="260"/>
            <ac:spMk id="9" creationId="{832B8D73-9299-8116-8488-A4C5E9583FC9}"/>
          </ac:spMkLst>
        </pc:spChg>
      </pc:sldChg>
      <pc:sldChg chg="addSp delSp">
        <pc:chgData name="Roger Groom" userId="21ba787ba40c0be6" providerId="Windows Live" clId="Web-{C09E64D9-829B-69A6-6E61-79A862E2A682}" dt="2024-10-08T19:25:41.218" v="46"/>
        <pc:sldMkLst>
          <pc:docMk/>
          <pc:sldMk cId="0" sldId="261"/>
        </pc:sldMkLst>
        <pc:spChg chg="del">
          <ac:chgData name="Roger Groom" userId="21ba787ba40c0be6" providerId="Windows Live" clId="Web-{C09E64D9-829B-69A6-6E61-79A862E2A682}" dt="2024-10-08T19:25:40.968" v="45"/>
          <ac:spMkLst>
            <pc:docMk/>
            <pc:sldMk cId="0" sldId="261"/>
            <ac:spMk id="2" creationId="{5099F6CE-494B-7F94-1DC5-563494072AFA}"/>
          </ac:spMkLst>
        </pc:spChg>
        <pc:spChg chg="add">
          <ac:chgData name="Roger Groom" userId="21ba787ba40c0be6" providerId="Windows Live" clId="Web-{C09E64D9-829B-69A6-6E61-79A862E2A682}" dt="2024-10-08T19:23:23.057" v="5"/>
          <ac:spMkLst>
            <pc:docMk/>
            <pc:sldMk cId="0" sldId="261"/>
            <ac:spMk id="4" creationId="{164CB3D6-5061-73AF-AD12-3F5D5FC22051}"/>
          </ac:spMkLst>
        </pc:spChg>
        <pc:spChg chg="add">
          <ac:chgData name="Roger Groom" userId="21ba787ba40c0be6" providerId="Windows Live" clId="Web-{C09E64D9-829B-69A6-6E61-79A862E2A682}" dt="2024-10-08T19:25:41.218" v="46"/>
          <ac:spMkLst>
            <pc:docMk/>
            <pc:sldMk cId="0" sldId="261"/>
            <ac:spMk id="7" creationId="{2A3EE2CE-66FC-FCDD-2CB1-9D32DC01CE2F}"/>
          </ac:spMkLst>
        </pc:spChg>
      </pc:sldChg>
      <pc:sldChg chg="addSp delSp">
        <pc:chgData name="Roger Groom" userId="21ba787ba40c0be6" providerId="Windows Live" clId="Web-{C09E64D9-829B-69A6-6E61-79A862E2A682}" dt="2024-10-08T19:25:27.389" v="42"/>
        <pc:sldMkLst>
          <pc:docMk/>
          <pc:sldMk cId="0" sldId="263"/>
        </pc:sldMkLst>
        <pc:spChg chg="del">
          <ac:chgData name="Roger Groom" userId="21ba787ba40c0be6" providerId="Windows Live" clId="Web-{C09E64D9-829B-69A6-6E61-79A862E2A682}" dt="2024-10-08T19:25:26.092" v="41"/>
          <ac:spMkLst>
            <pc:docMk/>
            <pc:sldMk cId="0" sldId="263"/>
            <ac:spMk id="2" creationId="{A91D976B-CB5D-2AD6-8CE7-E4D9BD99D7F1}"/>
          </ac:spMkLst>
        </pc:spChg>
        <pc:spChg chg="del">
          <ac:chgData name="Roger Groom" userId="21ba787ba40c0be6" providerId="Windows Live" clId="Web-{C09E64D9-829B-69A6-6E61-79A862E2A682}" dt="2024-10-08T19:23:57.386" v="20"/>
          <ac:spMkLst>
            <pc:docMk/>
            <pc:sldMk cId="0" sldId="263"/>
            <ac:spMk id="3" creationId="{8C434E77-A002-049A-3073-C755C4F5FB9F}"/>
          </ac:spMkLst>
        </pc:spChg>
        <pc:spChg chg="add">
          <ac:chgData name="Roger Groom" userId="21ba787ba40c0be6" providerId="Windows Live" clId="Web-{C09E64D9-829B-69A6-6E61-79A862E2A682}" dt="2024-10-08T19:23:24.494" v="7"/>
          <ac:spMkLst>
            <pc:docMk/>
            <pc:sldMk cId="0" sldId="263"/>
            <ac:spMk id="6" creationId="{A021D465-3241-68E5-7D07-406E81F394BE}"/>
          </ac:spMkLst>
        </pc:spChg>
        <pc:spChg chg="add del">
          <ac:chgData name="Roger Groom" userId="21ba787ba40c0be6" providerId="Windows Live" clId="Web-{C09E64D9-829B-69A6-6E61-79A862E2A682}" dt="2024-10-08T19:25:19.795" v="40"/>
          <ac:spMkLst>
            <pc:docMk/>
            <pc:sldMk cId="0" sldId="263"/>
            <ac:spMk id="8" creationId="{E38B65D5-A8F6-4BC1-55FD-C6F9751D9F71}"/>
          </ac:spMkLst>
        </pc:spChg>
        <pc:spChg chg="add">
          <ac:chgData name="Roger Groom" userId="21ba787ba40c0be6" providerId="Windows Live" clId="Web-{C09E64D9-829B-69A6-6E61-79A862E2A682}" dt="2024-10-08T19:25:27.389" v="42"/>
          <ac:spMkLst>
            <pc:docMk/>
            <pc:sldMk cId="0" sldId="263"/>
            <ac:spMk id="10" creationId="{AE26F04F-C8AB-88EE-09BC-7D968E75EB6E}"/>
          </ac:spMkLst>
        </pc:spChg>
      </pc:sldChg>
      <pc:sldChg chg="addSp delSp">
        <pc:chgData name="Roger Groom" userId="21ba787ba40c0be6" providerId="Windows Live" clId="Web-{C09E64D9-829B-69A6-6E61-79A862E2A682}" dt="2024-10-08T19:25:12.842" v="38"/>
        <pc:sldMkLst>
          <pc:docMk/>
          <pc:sldMk cId="0" sldId="264"/>
        </pc:sldMkLst>
        <pc:spChg chg="del">
          <ac:chgData name="Roger Groom" userId="21ba787ba40c0be6" providerId="Windows Live" clId="Web-{C09E64D9-829B-69A6-6E61-79A862E2A682}" dt="2024-10-08T19:25:12.638" v="37"/>
          <ac:spMkLst>
            <pc:docMk/>
            <pc:sldMk cId="0" sldId="264"/>
            <ac:spMk id="3" creationId="{F0B4E967-850D-ACB2-5965-39B31686BF08}"/>
          </ac:spMkLst>
        </pc:spChg>
        <pc:spChg chg="del">
          <ac:chgData name="Roger Groom" userId="21ba787ba40c0be6" providerId="Windows Live" clId="Web-{C09E64D9-829B-69A6-6E61-79A862E2A682}" dt="2024-10-08T19:24:00.652" v="21"/>
          <ac:spMkLst>
            <pc:docMk/>
            <pc:sldMk cId="0" sldId="264"/>
            <ac:spMk id="4" creationId="{8C434E77-A002-049A-3073-C755C4F5FB9F}"/>
          </ac:spMkLst>
        </pc:spChg>
        <pc:spChg chg="add">
          <ac:chgData name="Roger Groom" userId="21ba787ba40c0be6" providerId="Windows Live" clId="Web-{C09E64D9-829B-69A6-6E61-79A862E2A682}" dt="2024-10-08T19:23:25.291" v="8"/>
          <ac:spMkLst>
            <pc:docMk/>
            <pc:sldMk cId="0" sldId="264"/>
            <ac:spMk id="7" creationId="{E4F46227-6FBD-CD62-6291-8068710A2BC0}"/>
          </ac:spMkLst>
        </pc:spChg>
        <pc:spChg chg="add">
          <ac:chgData name="Roger Groom" userId="21ba787ba40c0be6" providerId="Windows Live" clId="Web-{C09E64D9-829B-69A6-6E61-79A862E2A682}" dt="2024-10-08T19:25:12.842" v="38"/>
          <ac:spMkLst>
            <pc:docMk/>
            <pc:sldMk cId="0" sldId="264"/>
            <ac:spMk id="9" creationId="{981FEFBA-9334-15F6-FCD8-4AF197E43C35}"/>
          </ac:spMkLst>
        </pc:spChg>
      </pc:sldChg>
      <pc:sldChg chg="addSp delSp">
        <pc:chgData name="Roger Groom" userId="21ba787ba40c0be6" providerId="Windows Live" clId="Web-{C09E64D9-829B-69A6-6E61-79A862E2A682}" dt="2024-10-08T19:25:00.122" v="34"/>
        <pc:sldMkLst>
          <pc:docMk/>
          <pc:sldMk cId="0" sldId="267"/>
        </pc:sldMkLst>
        <pc:spChg chg="del">
          <ac:chgData name="Roger Groom" userId="21ba787ba40c0be6" providerId="Windows Live" clId="Web-{C09E64D9-829B-69A6-6E61-79A862E2A682}" dt="2024-10-08T19:24:59.841" v="33"/>
          <ac:spMkLst>
            <pc:docMk/>
            <pc:sldMk cId="0" sldId="267"/>
            <ac:spMk id="2" creationId="{EEA8BDF5-6A2F-4506-72BD-E0687E581107}"/>
          </ac:spMkLst>
        </pc:spChg>
        <pc:spChg chg="del">
          <ac:chgData name="Roger Groom" userId="21ba787ba40c0be6" providerId="Windows Live" clId="Web-{C09E64D9-829B-69A6-6E61-79A862E2A682}" dt="2024-10-08T19:24:09.683" v="24"/>
          <ac:spMkLst>
            <pc:docMk/>
            <pc:sldMk cId="0" sldId="267"/>
            <ac:spMk id="3" creationId="{8C434E77-A002-049A-3073-C755C4F5FB9F}"/>
          </ac:spMkLst>
        </pc:spChg>
        <pc:spChg chg="add">
          <ac:chgData name="Roger Groom" userId="21ba787ba40c0be6" providerId="Windows Live" clId="Web-{C09E64D9-829B-69A6-6E61-79A862E2A682}" dt="2024-10-08T19:23:29.026" v="11"/>
          <ac:spMkLst>
            <pc:docMk/>
            <pc:sldMk cId="0" sldId="267"/>
            <ac:spMk id="5" creationId="{99D83179-51D4-65A0-ECAD-AAEDE8C31C34}"/>
          </ac:spMkLst>
        </pc:spChg>
        <pc:spChg chg="add">
          <ac:chgData name="Roger Groom" userId="21ba787ba40c0be6" providerId="Windows Live" clId="Web-{C09E64D9-829B-69A6-6E61-79A862E2A682}" dt="2024-10-08T19:25:00.122" v="34"/>
          <ac:spMkLst>
            <pc:docMk/>
            <pc:sldMk cId="0" sldId="267"/>
            <ac:spMk id="7" creationId="{CCA7DA70-A49A-C12E-43DB-2D7FD7C47C43}"/>
          </ac:spMkLst>
        </pc:spChg>
      </pc:sldChg>
      <pc:sldChg chg="addSp delSp">
        <pc:chgData name="Roger Groom" userId="21ba787ba40c0be6" providerId="Windows Live" clId="Web-{C09E64D9-829B-69A6-6E61-79A862E2A682}" dt="2024-10-08T19:24:50.513" v="32"/>
        <pc:sldMkLst>
          <pc:docMk/>
          <pc:sldMk cId="0" sldId="268"/>
        </pc:sldMkLst>
        <pc:spChg chg="del">
          <ac:chgData name="Roger Groom" userId="21ba787ba40c0be6" providerId="Windows Live" clId="Web-{C09E64D9-829B-69A6-6E61-79A862E2A682}" dt="2024-10-08T19:24:50.325" v="31"/>
          <ac:spMkLst>
            <pc:docMk/>
            <pc:sldMk cId="0" sldId="268"/>
            <ac:spMk id="2" creationId="{1164BA29-6319-1B00-870F-F7BD4E896D3E}"/>
          </ac:spMkLst>
        </pc:spChg>
        <pc:spChg chg="del">
          <ac:chgData name="Roger Groom" userId="21ba787ba40c0be6" providerId="Windows Live" clId="Web-{C09E64D9-829B-69A6-6E61-79A862E2A682}" dt="2024-10-08T19:24:11.902" v="25"/>
          <ac:spMkLst>
            <pc:docMk/>
            <pc:sldMk cId="0" sldId="268"/>
            <ac:spMk id="3" creationId="{8C434E77-A002-049A-3073-C755C4F5FB9F}"/>
          </ac:spMkLst>
        </pc:spChg>
        <pc:spChg chg="add">
          <ac:chgData name="Roger Groom" userId="21ba787ba40c0be6" providerId="Windows Live" clId="Web-{C09E64D9-829B-69A6-6E61-79A862E2A682}" dt="2024-10-08T19:23:30.057" v="12"/>
          <ac:spMkLst>
            <pc:docMk/>
            <pc:sldMk cId="0" sldId="268"/>
            <ac:spMk id="5" creationId="{FC42255C-9AF1-9206-09DB-AB27CECF95E6}"/>
          </ac:spMkLst>
        </pc:spChg>
        <pc:spChg chg="add">
          <ac:chgData name="Roger Groom" userId="21ba787ba40c0be6" providerId="Windows Live" clId="Web-{C09E64D9-829B-69A6-6E61-79A862E2A682}" dt="2024-10-08T19:24:50.513" v="32"/>
          <ac:spMkLst>
            <pc:docMk/>
            <pc:sldMk cId="0" sldId="268"/>
            <ac:spMk id="7" creationId="{FC8C6E67-73FB-55FE-C5E0-5D9358F39200}"/>
          </ac:spMkLst>
        </pc:spChg>
      </pc:sldChg>
      <pc:sldChg chg="addSp delSp">
        <pc:chgData name="Roger Groom" userId="21ba787ba40c0be6" providerId="Windows Live" clId="Web-{C09E64D9-829B-69A6-6E61-79A862E2A682}" dt="2024-10-08T19:24:45.997" v="30"/>
        <pc:sldMkLst>
          <pc:docMk/>
          <pc:sldMk cId="0" sldId="269"/>
        </pc:sldMkLst>
        <pc:spChg chg="del">
          <ac:chgData name="Roger Groom" userId="21ba787ba40c0be6" providerId="Windows Live" clId="Web-{C09E64D9-829B-69A6-6E61-79A862E2A682}" dt="2024-10-08T19:24:45.653" v="29"/>
          <ac:spMkLst>
            <pc:docMk/>
            <pc:sldMk cId="0" sldId="269"/>
            <ac:spMk id="2" creationId="{3C284EB8-B22F-EA6B-179E-531817D96A78}"/>
          </ac:spMkLst>
        </pc:spChg>
        <pc:spChg chg="del">
          <ac:chgData name="Roger Groom" userId="21ba787ba40c0be6" providerId="Windows Live" clId="Web-{C09E64D9-829B-69A6-6E61-79A862E2A682}" dt="2024-10-08T19:24:14.777" v="26"/>
          <ac:spMkLst>
            <pc:docMk/>
            <pc:sldMk cId="0" sldId="269"/>
            <ac:spMk id="3" creationId="{8C434E77-A002-049A-3073-C755C4F5FB9F}"/>
          </ac:spMkLst>
        </pc:spChg>
        <pc:spChg chg="add">
          <ac:chgData name="Roger Groom" userId="21ba787ba40c0be6" providerId="Windows Live" clId="Web-{C09E64D9-829B-69A6-6E61-79A862E2A682}" dt="2024-10-08T19:23:30.776" v="13"/>
          <ac:spMkLst>
            <pc:docMk/>
            <pc:sldMk cId="0" sldId="269"/>
            <ac:spMk id="6" creationId="{748BAA96-A587-63F0-0B2A-26757F756756}"/>
          </ac:spMkLst>
        </pc:spChg>
        <pc:spChg chg="add">
          <ac:chgData name="Roger Groom" userId="21ba787ba40c0be6" providerId="Windows Live" clId="Web-{C09E64D9-829B-69A6-6E61-79A862E2A682}" dt="2024-10-08T19:24:45.997" v="30"/>
          <ac:spMkLst>
            <pc:docMk/>
            <pc:sldMk cId="0" sldId="269"/>
            <ac:spMk id="8" creationId="{7D0DC579-F309-0F84-72F7-C815F759A3C6}"/>
          </ac:spMkLst>
        </pc:spChg>
      </pc:sldChg>
      <pc:sldChg chg="addSp delSp modSp">
        <pc:chgData name="Roger Groom" userId="21ba787ba40c0be6" providerId="Windows Live" clId="Web-{C09E64D9-829B-69A6-6E61-79A862E2A682}" dt="2024-10-08T19:24:31.746" v="28" actId="1076"/>
        <pc:sldMkLst>
          <pc:docMk/>
          <pc:sldMk cId="0" sldId="270"/>
        </pc:sldMkLst>
        <pc:spChg chg="mod">
          <ac:chgData name="Roger Groom" userId="21ba787ba40c0be6" providerId="Windows Live" clId="Web-{C09E64D9-829B-69A6-6E61-79A862E2A682}" dt="2024-10-08T19:24:31.746" v="28" actId="1076"/>
          <ac:spMkLst>
            <pc:docMk/>
            <pc:sldMk cId="0" sldId="270"/>
            <ac:spMk id="2" creationId="{829CFAAA-CCD1-719D-8C56-A727AF71E6C3}"/>
          </ac:spMkLst>
        </pc:spChg>
        <pc:spChg chg="del">
          <ac:chgData name="Roger Groom" userId="21ba787ba40c0be6" providerId="Windows Live" clId="Web-{C09E64D9-829B-69A6-6E61-79A862E2A682}" dt="2024-10-08T19:24:18.762" v="27"/>
          <ac:spMkLst>
            <pc:docMk/>
            <pc:sldMk cId="0" sldId="270"/>
            <ac:spMk id="3" creationId="{8C434E77-A002-049A-3073-C755C4F5FB9F}"/>
          </ac:spMkLst>
        </pc:spChg>
        <pc:spChg chg="add">
          <ac:chgData name="Roger Groom" userId="21ba787ba40c0be6" providerId="Windows Live" clId="Web-{C09E64D9-829B-69A6-6E61-79A862E2A682}" dt="2024-10-08T19:23:31.776" v="14"/>
          <ac:spMkLst>
            <pc:docMk/>
            <pc:sldMk cId="0" sldId="270"/>
            <ac:spMk id="5" creationId="{0FE2C116-A143-F058-09AA-C8EF75D7AA5F}"/>
          </ac:spMkLst>
        </pc:spChg>
      </pc:sldChg>
      <pc:sldChg chg="addSp delSp">
        <pc:chgData name="Roger Groom" userId="21ba787ba40c0be6" providerId="Windows Live" clId="Web-{C09E64D9-829B-69A6-6E61-79A862E2A682}" dt="2024-10-08T19:25:36.311" v="44"/>
        <pc:sldMkLst>
          <pc:docMk/>
          <pc:sldMk cId="0" sldId="273"/>
        </pc:sldMkLst>
        <pc:spChg chg="del">
          <ac:chgData name="Roger Groom" userId="21ba787ba40c0be6" providerId="Windows Live" clId="Web-{C09E64D9-829B-69A6-6E61-79A862E2A682}" dt="2024-10-08T19:25:36.046" v="43"/>
          <ac:spMkLst>
            <pc:docMk/>
            <pc:sldMk cId="0" sldId="273"/>
            <ac:spMk id="2" creationId="{A4D6304B-3321-D8CF-CC88-4CCE8ED9B05B}"/>
          </ac:spMkLst>
        </pc:spChg>
        <pc:spChg chg="del">
          <ac:chgData name="Roger Groom" userId="21ba787ba40c0be6" providerId="Windows Live" clId="Web-{C09E64D9-829B-69A6-6E61-79A862E2A682}" dt="2024-10-08T19:23:52.854" v="19"/>
          <ac:spMkLst>
            <pc:docMk/>
            <pc:sldMk cId="0" sldId="273"/>
            <ac:spMk id="3" creationId="{8C434E77-A002-049A-3073-C755C4F5FB9F}"/>
          </ac:spMkLst>
        </pc:spChg>
        <pc:spChg chg="add">
          <ac:chgData name="Roger Groom" userId="21ba787ba40c0be6" providerId="Windows Live" clId="Web-{C09E64D9-829B-69A6-6E61-79A862E2A682}" dt="2024-10-08T19:23:23.713" v="6"/>
          <ac:spMkLst>
            <pc:docMk/>
            <pc:sldMk cId="0" sldId="273"/>
            <ac:spMk id="6" creationId="{69160464-D46E-BDB7-3A99-D332A48A30E0}"/>
          </ac:spMkLst>
        </pc:spChg>
        <pc:spChg chg="add">
          <ac:chgData name="Roger Groom" userId="21ba787ba40c0be6" providerId="Windows Live" clId="Web-{C09E64D9-829B-69A6-6E61-79A862E2A682}" dt="2024-10-08T19:25:36.311" v="44"/>
          <ac:spMkLst>
            <pc:docMk/>
            <pc:sldMk cId="0" sldId="273"/>
            <ac:spMk id="8" creationId="{8E8830DC-A58F-AA27-4E1E-30370C90637A}"/>
          </ac:spMkLst>
        </pc:spChg>
      </pc:sldChg>
      <pc:sldChg chg="addSp delSp modSp">
        <pc:chgData name="Roger Groom" userId="21ba787ba40c0be6" providerId="Windows Live" clId="Web-{C09E64D9-829B-69A6-6E61-79A862E2A682}" dt="2024-10-08T19:26:00.968" v="54"/>
        <pc:sldMkLst>
          <pc:docMk/>
          <pc:sldMk cId="3063492877" sldId="274"/>
        </pc:sldMkLst>
        <pc:spChg chg="mod">
          <ac:chgData name="Roger Groom" userId="21ba787ba40c0be6" providerId="Windows Live" clId="Web-{C09E64D9-829B-69A6-6E61-79A862E2A682}" dt="2024-10-08T19:23:10.775" v="0" actId="1076"/>
          <ac:spMkLst>
            <pc:docMk/>
            <pc:sldMk cId="3063492877" sldId="274"/>
            <ac:spMk id="3" creationId="{8C434E77-A002-049A-3073-C755C4F5FB9F}"/>
          </ac:spMkLst>
        </pc:spChg>
        <pc:spChg chg="del">
          <ac:chgData name="Roger Groom" userId="21ba787ba40c0be6" providerId="Windows Live" clId="Web-{C09E64D9-829B-69A6-6E61-79A862E2A682}" dt="2024-10-08T19:26:00.687" v="53"/>
          <ac:spMkLst>
            <pc:docMk/>
            <pc:sldMk cId="3063492877" sldId="274"/>
            <ac:spMk id="6" creationId="{81D3E793-53AC-1476-B7C0-CA77E7C22173}"/>
          </ac:spMkLst>
        </pc:spChg>
        <pc:spChg chg="add">
          <ac:chgData name="Roger Groom" userId="21ba787ba40c0be6" providerId="Windows Live" clId="Web-{C09E64D9-829B-69A6-6E61-79A862E2A682}" dt="2024-10-08T19:26:00.968" v="54"/>
          <ac:spMkLst>
            <pc:docMk/>
            <pc:sldMk cId="3063492877" sldId="274"/>
            <ac:spMk id="8" creationId="{6CD7D9D1-7186-B6C9-D0FF-84CEB3CF71F9}"/>
          </ac:spMkLst>
        </pc:spChg>
      </pc:sldChg>
      <pc:sldChg chg="addSp delSp">
        <pc:chgData name="Roger Groom" userId="21ba787ba40c0be6" providerId="Windows Live" clId="Web-{C09E64D9-829B-69A6-6E61-79A862E2A682}" dt="2024-10-08T19:25:56.687" v="52"/>
        <pc:sldMkLst>
          <pc:docMk/>
          <pc:sldMk cId="3641026324" sldId="275"/>
        </pc:sldMkLst>
        <pc:spChg chg="del">
          <ac:chgData name="Roger Groom" userId="21ba787ba40c0be6" providerId="Windows Live" clId="Web-{C09E64D9-829B-69A6-6E61-79A862E2A682}" dt="2024-10-08T19:23:39.198" v="15"/>
          <ac:spMkLst>
            <pc:docMk/>
            <pc:sldMk cId="3641026324" sldId="275"/>
            <ac:spMk id="2" creationId="{8C434E77-A002-049A-3073-C755C4F5FB9F}"/>
          </ac:spMkLst>
        </pc:spChg>
        <pc:spChg chg="add">
          <ac:chgData name="Roger Groom" userId="21ba787ba40c0be6" providerId="Windows Live" clId="Web-{C09E64D9-829B-69A6-6E61-79A862E2A682}" dt="2024-10-08T19:23:14.088" v="1"/>
          <ac:spMkLst>
            <pc:docMk/>
            <pc:sldMk cId="3641026324" sldId="275"/>
            <ac:spMk id="4" creationId="{AE8932DF-9218-4FF8-D347-31FB016AD158}"/>
          </ac:spMkLst>
        </pc:spChg>
        <pc:spChg chg="add">
          <ac:chgData name="Roger Groom" userId="21ba787ba40c0be6" providerId="Windows Live" clId="Web-{C09E64D9-829B-69A6-6E61-79A862E2A682}" dt="2024-10-08T19:25:56.687" v="52"/>
          <ac:spMkLst>
            <pc:docMk/>
            <pc:sldMk cId="3641026324" sldId="275"/>
            <ac:spMk id="6" creationId="{94F1DC7F-0064-6860-48E3-5579DC7D8CC9}"/>
          </ac:spMkLst>
        </pc:spChg>
      </pc:sldChg>
      <pc:sldChg chg="addSp delSp">
        <pc:chgData name="Roger Groom" userId="21ba787ba40c0be6" providerId="Windows Live" clId="Web-{C09E64D9-829B-69A6-6E61-79A862E2A682}" dt="2024-10-08T19:25:53.656" v="51"/>
        <pc:sldMkLst>
          <pc:docMk/>
          <pc:sldMk cId="3274573655" sldId="276"/>
        </pc:sldMkLst>
        <pc:spChg chg="del">
          <ac:chgData name="Roger Groom" userId="21ba787ba40c0be6" providerId="Windows Live" clId="Web-{C09E64D9-829B-69A6-6E61-79A862E2A682}" dt="2024-10-08T19:23:42.120" v="16"/>
          <ac:spMkLst>
            <pc:docMk/>
            <pc:sldMk cId="3274573655" sldId="276"/>
            <ac:spMk id="2" creationId="{8C434E77-A002-049A-3073-C755C4F5FB9F}"/>
          </ac:spMkLst>
        </pc:spChg>
        <pc:spChg chg="add">
          <ac:chgData name="Roger Groom" userId="21ba787ba40c0be6" providerId="Windows Live" clId="Web-{C09E64D9-829B-69A6-6E61-79A862E2A682}" dt="2024-10-08T19:23:15.478" v="2"/>
          <ac:spMkLst>
            <pc:docMk/>
            <pc:sldMk cId="3274573655" sldId="276"/>
            <ac:spMk id="5" creationId="{4DE1A6E6-4349-579E-03DC-6CDFF02F167C}"/>
          </ac:spMkLst>
        </pc:spChg>
        <pc:spChg chg="add">
          <ac:chgData name="Roger Groom" userId="21ba787ba40c0be6" providerId="Windows Live" clId="Web-{C09E64D9-829B-69A6-6E61-79A862E2A682}" dt="2024-10-08T19:25:53.656" v="51"/>
          <ac:spMkLst>
            <pc:docMk/>
            <pc:sldMk cId="3274573655" sldId="276"/>
            <ac:spMk id="7" creationId="{CA7C564F-B236-03A6-492C-CD5338B8C3DA}"/>
          </ac:spMkLst>
        </pc:spChg>
      </pc:sldChg>
      <pc:sldChg chg="addSp delSp">
        <pc:chgData name="Roger Groom" userId="21ba787ba40c0be6" providerId="Windows Live" clId="Web-{C09E64D9-829B-69A6-6E61-79A862E2A682}" dt="2024-10-08T19:25:06.341" v="36"/>
        <pc:sldMkLst>
          <pc:docMk/>
          <pc:sldMk cId="0" sldId="277"/>
        </pc:sldMkLst>
        <pc:spChg chg="del">
          <ac:chgData name="Roger Groom" userId="21ba787ba40c0be6" providerId="Windows Live" clId="Web-{C09E64D9-829B-69A6-6E61-79A862E2A682}" dt="2024-10-08T19:24:03.964" v="22"/>
          <ac:spMkLst>
            <pc:docMk/>
            <pc:sldMk cId="0" sldId="277"/>
            <ac:spMk id="2" creationId="{8C434E77-A002-049A-3073-C755C4F5FB9F}"/>
          </ac:spMkLst>
        </pc:spChg>
        <pc:spChg chg="add">
          <ac:chgData name="Roger Groom" userId="21ba787ba40c0be6" providerId="Windows Live" clId="Web-{C09E64D9-829B-69A6-6E61-79A862E2A682}" dt="2024-10-08T19:23:26.072" v="9"/>
          <ac:spMkLst>
            <pc:docMk/>
            <pc:sldMk cId="0" sldId="277"/>
            <ac:spMk id="4" creationId="{8CA1A9BD-7BFD-750F-D2D9-2AE54BD55EB8}"/>
          </ac:spMkLst>
        </pc:spChg>
        <pc:spChg chg="add">
          <ac:chgData name="Roger Groom" userId="21ba787ba40c0be6" providerId="Windows Live" clId="Web-{C09E64D9-829B-69A6-6E61-79A862E2A682}" dt="2024-10-08T19:25:06.341" v="36"/>
          <ac:spMkLst>
            <pc:docMk/>
            <pc:sldMk cId="0" sldId="277"/>
            <ac:spMk id="6" creationId="{C7D36B0F-5FDD-2022-35EE-E23C6708409B}"/>
          </ac:spMkLst>
        </pc:spChg>
      </pc:sldChg>
      <pc:sldChg chg="addSp delSp">
        <pc:chgData name="Roger Groom" userId="21ba787ba40c0be6" providerId="Windows Live" clId="Web-{C09E64D9-829B-69A6-6E61-79A862E2A682}" dt="2024-10-08T19:25:03.388" v="35"/>
        <pc:sldMkLst>
          <pc:docMk/>
          <pc:sldMk cId="0" sldId="278"/>
        </pc:sldMkLst>
        <pc:spChg chg="del">
          <ac:chgData name="Roger Groom" userId="21ba787ba40c0be6" providerId="Windows Live" clId="Web-{C09E64D9-829B-69A6-6E61-79A862E2A682}" dt="2024-10-08T19:24:06.621" v="23"/>
          <ac:spMkLst>
            <pc:docMk/>
            <pc:sldMk cId="0" sldId="278"/>
            <ac:spMk id="2" creationId="{8C434E77-A002-049A-3073-C755C4F5FB9F}"/>
          </ac:spMkLst>
        </pc:spChg>
        <pc:spChg chg="add">
          <ac:chgData name="Roger Groom" userId="21ba787ba40c0be6" providerId="Windows Live" clId="Web-{C09E64D9-829B-69A6-6E61-79A862E2A682}" dt="2024-10-08T19:23:27.822" v="10"/>
          <ac:spMkLst>
            <pc:docMk/>
            <pc:sldMk cId="0" sldId="278"/>
            <ac:spMk id="4" creationId="{7B5BA290-1807-FABB-B8B5-ED732943302F}"/>
          </ac:spMkLst>
        </pc:spChg>
        <pc:spChg chg="add">
          <ac:chgData name="Roger Groom" userId="21ba787ba40c0be6" providerId="Windows Live" clId="Web-{C09E64D9-829B-69A6-6E61-79A862E2A682}" dt="2024-10-08T19:25:03.388" v="35"/>
          <ac:spMkLst>
            <pc:docMk/>
            <pc:sldMk cId="0" sldId="278"/>
            <ac:spMk id="7" creationId="{854DD799-2525-D570-6783-01B563AEE5FA}"/>
          </ac:spMkLst>
        </pc:spChg>
      </pc:sldChg>
    </pc:docChg>
  </pc:docChgLst>
</pc:chgInfo>
</file>

<file path=ppt/comments/modernComment_116_0.xml><?xml version="1.0" encoding="utf-8"?>
<p188:cmLst xmlns:a="http://schemas.openxmlformats.org/drawingml/2006/main" xmlns:r="http://schemas.openxmlformats.org/officeDocument/2006/relationships" xmlns:p188="http://schemas.microsoft.com/office/powerpoint/2018/8/main">
  <p188:cm id="{0E55AB95-F412-E74B-98C0-4CACB6D256B3}" authorId="{040A5285-229A-9B57-A536-97742749EE6B}" status="resolved" created="2024-09-24T14:24:42.776" complete="100000">
    <pc:sldMkLst xmlns:pc="http://schemas.microsoft.com/office/powerpoint/2013/main/command">
      <pc:docMk/>
      <pc:sldMk cId="0" sldId="278"/>
    </pc:sldMkLst>
    <p188:txBody>
      <a:bodyPr/>
      <a:lstStyle/>
      <a:p>
        <a:r>
          <a:rPr lang="en-US"/>
          <a:t>There is something funky going on here.  When presenting from desktop, clicking on the image will play the clipped version for both videos.  Clicking in the white space plays the unclipped video.  There also appears to be an extra click at the end that doesn’t do anything.</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3"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earthquakecountry.org/step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earthquakecountry.org/step5/"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rocketrules.org/earthquake-activity-books-video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earthquakecountry.org/"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digital.darkhorse.com/books/99762a678d1c41f8889eac6318f674d9/without-warning"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ready.gov/pla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ready.gov/kit"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9D3EB9B-9D7A-7A42-83C0-FE02F9BF119F}" type="slidenum">
              <a:rPr lang="en-US" smtClean="0"/>
              <a:t>1</a:t>
            </a:fld>
            <a:endParaRPr lang="en-US"/>
          </a:p>
        </p:txBody>
      </p:sp>
    </p:spTree>
    <p:extLst>
      <p:ext uri="{BB962C8B-B14F-4D97-AF65-F5344CB8AC3E}">
        <p14:creationId xmlns:p14="http://schemas.microsoft.com/office/powerpoint/2010/main" val="400130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2685cd98b5c_0_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2685cd98b5c_0_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NOTE:  Clicking on the image on the right will take you to the Earthquake Country Alliance WEBSITE on how to secure your space.  Clicking on the image on the right will take you directly to a pdf that you can download of how to secure your space.  </a:t>
            </a:r>
          </a:p>
          <a:p>
            <a:pPr marL="0" lvl="0" indent="0" algn="l" rtl="0">
              <a:spcBef>
                <a:spcPts val="0"/>
              </a:spcBef>
              <a:spcAft>
                <a:spcPts val="0"/>
              </a:spcAft>
              <a:buNone/>
            </a:pPr>
            <a:endParaRPr lang="en-US">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During an earthquake injuries can occur as objects fall on people.  Take action to prevent injuries by moving heavy objects to lower shelves, and moving beds and couches where people sleep or sit away from windows (which could break) and shelves or other heavy objects (that could fall during ground shaking). </a:t>
            </a:r>
            <a:endParaRPr>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The Earthquake Country Alliance has no cost and low cost ideas on how to get started. </a:t>
            </a:r>
            <a:r>
              <a:rPr lang="en-US" u="sng">
                <a:solidFill>
                  <a:schemeClr val="hlink"/>
                </a:solidFill>
                <a:latin typeface="Arial"/>
                <a:ea typeface="Arial"/>
                <a:cs typeface="Arial"/>
                <a:sym typeface="Arial"/>
                <a:hlinkClick r:id="rId3"/>
              </a:rPr>
              <a:t>https://www.earthquakecountry.org/step1/</a:t>
            </a:r>
            <a:r>
              <a:rPr lang="en-US">
                <a:latin typeface="Arial"/>
                <a:ea typeface="Arial"/>
                <a:cs typeface="Arial"/>
                <a:sym typeface="Arial"/>
              </a:rPr>
              <a:t> </a:t>
            </a:r>
            <a:endParaRPr>
              <a:latin typeface="Arial"/>
              <a:ea typeface="Arial"/>
              <a:cs typeface="Arial"/>
              <a:sym typeface="Arial"/>
            </a:endParaRPr>
          </a:p>
        </p:txBody>
      </p:sp>
      <p:sp>
        <p:nvSpPr>
          <p:cNvPr id="120" name="Google Shape;120;g2685cd98b5c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685cd98b5c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685cd98b5c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Practice earthquake drills with your family. Research has shown that family members will instinctually try to get to each other during an earthquake, even though you are more likely to be injured while moving around. It is therefore important to practice Drop Cover and Hold On with your family, and discuss protective actions in various situations. The more you practice, the more automatic your family members’ responses will be. The Earthquake Country Alliance has detailed information about how all bodies can protect themselves, as well as the best protective actions in a variety of settings, such as what to do if you hear an alert or feel shaking while you’re in bed, in a store, outside, or in a car.  </a:t>
            </a:r>
            <a:r>
              <a:rPr lang="en-US" u="sng">
                <a:solidFill>
                  <a:schemeClr val="hlink"/>
                </a:solidFill>
                <a:latin typeface="Arial"/>
                <a:ea typeface="Arial"/>
                <a:cs typeface="Arial"/>
                <a:sym typeface="Arial"/>
                <a:hlinkClick r:id="rId3"/>
              </a:rPr>
              <a:t>https://www.earthquakecountry.org/step5/</a:t>
            </a:r>
            <a:r>
              <a:rPr lang="en-US">
                <a:latin typeface="Arial"/>
                <a:ea typeface="Arial"/>
                <a:cs typeface="Arial"/>
                <a:sym typeface="Arial"/>
              </a:rPr>
              <a:t> </a:t>
            </a:r>
            <a:endParaRPr>
              <a:latin typeface="Arial"/>
              <a:ea typeface="Arial"/>
              <a:cs typeface="Arial"/>
              <a:sym typeface="Arial"/>
            </a:endParaRPr>
          </a:p>
        </p:txBody>
      </p:sp>
      <p:sp>
        <p:nvSpPr>
          <p:cNvPr id="129" name="Google Shape;129;g2685cd98b5c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681e63bdfb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681e63bdfb_0_2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Talk to your kids about earthquakes and other hazards. They may be afraid or anxious about an earthquake. Assure them that your family has a plan, that you are prepared, and that it’s ok to be afraid. If your children are in kindergarten through 3rd grade, consider reading, “</a:t>
            </a:r>
            <a:r>
              <a:rPr lang="en-US" u="sng">
                <a:solidFill>
                  <a:schemeClr val="hlink"/>
                </a:solidFill>
                <a:latin typeface="Arial"/>
                <a:ea typeface="Arial"/>
                <a:cs typeface="Arial"/>
                <a:sym typeface="Arial"/>
                <a:hlinkClick r:id="rId3"/>
              </a:rPr>
              <a:t>Rocket’s Earthquake Safety Adventure</a:t>
            </a:r>
            <a:r>
              <a:rPr lang="en-US">
                <a:latin typeface="Arial"/>
                <a:ea typeface="Arial"/>
                <a:cs typeface="Arial"/>
                <a:sym typeface="Arial"/>
              </a:rPr>
              <a:t>” by The Hero in You Foundation, and working through “</a:t>
            </a:r>
            <a:r>
              <a:rPr lang="en-US" u="sng">
                <a:solidFill>
                  <a:schemeClr val="hlink"/>
                </a:solidFill>
                <a:latin typeface="Arial"/>
                <a:ea typeface="Arial"/>
                <a:cs typeface="Arial"/>
                <a:sym typeface="Arial"/>
                <a:hlinkClick r:id="rId4"/>
              </a:rPr>
              <a:t>Rocket’s Earthquake Safety Activity Book</a:t>
            </a:r>
            <a:r>
              <a:rPr lang="en-US">
                <a:latin typeface="Arial"/>
                <a:ea typeface="Arial"/>
                <a:cs typeface="Arial"/>
                <a:sym typeface="Arial"/>
              </a:rPr>
              <a:t>, also by The Hero in You Foundation, which is available in English, Spanish, Chinese, Tagalog, Vietnamese, Armenian, French, Japanese, and Korean. </a:t>
            </a:r>
            <a:endParaRPr>
              <a:latin typeface="Arial"/>
              <a:ea typeface="Arial"/>
              <a:cs typeface="Arial"/>
              <a:sym typeface="Arial"/>
            </a:endParaRPr>
          </a:p>
        </p:txBody>
      </p:sp>
      <p:sp>
        <p:nvSpPr>
          <p:cNvPr id="139" name="Google Shape;139;g2681e63bdfb_0_2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fc22b9a49a_1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fc22b9a49a_1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0">
                <a:latin typeface="Arial"/>
                <a:ea typeface="Arial"/>
                <a:cs typeface="Arial"/>
                <a:sym typeface="Arial"/>
              </a:rPr>
              <a:t>NOTE:  Clicking on images will take you directly to those resources.</a:t>
            </a:r>
          </a:p>
          <a:p>
            <a:pPr marL="0" lvl="0" indent="0" algn="l" rtl="0">
              <a:spcBef>
                <a:spcPts val="0"/>
              </a:spcBef>
              <a:spcAft>
                <a:spcPts val="0"/>
              </a:spcAft>
              <a:buNone/>
            </a:pPr>
            <a:endParaRPr lang="en-US">
              <a:latin typeface="Arial"/>
              <a:ea typeface="Arial"/>
              <a:cs typeface="Arial"/>
              <a:sym typeface="Arial"/>
            </a:endParaRPr>
          </a:p>
          <a:p>
            <a:pPr marL="0" lvl="0" indent="0" algn="l" rtl="0">
              <a:spcBef>
                <a:spcPts val="0"/>
              </a:spcBef>
              <a:spcAft>
                <a:spcPts val="0"/>
              </a:spcAft>
              <a:buNone/>
            </a:pPr>
            <a:r>
              <a:rPr lang="en-US">
                <a:latin typeface="Arial"/>
                <a:ea typeface="Arial"/>
                <a:cs typeface="Arial"/>
                <a:sym typeface="Arial"/>
              </a:rPr>
              <a:t>Talk to your kids about earthquakes and other hazards. Older students may also be afraid or anxious about an earthquake. Consider working with your older students to create a plan. Earthquake Country Alliance has many resources designed to help California’s prepare, survive, and recover from an earthquake. </a:t>
            </a:r>
            <a:r>
              <a:rPr lang="en-US" u="sng">
                <a:solidFill>
                  <a:schemeClr val="hlink"/>
                </a:solidFill>
                <a:latin typeface="Arial"/>
                <a:ea typeface="Arial"/>
                <a:cs typeface="Arial"/>
                <a:sym typeface="Arial"/>
                <a:hlinkClick r:id="rId3"/>
              </a:rPr>
              <a:t>https://www.earthquakecountry.org/</a:t>
            </a:r>
            <a:r>
              <a:rPr lang="en-US">
                <a:latin typeface="Arial"/>
                <a:ea typeface="Arial"/>
                <a:cs typeface="Arial"/>
                <a:sym typeface="Arial"/>
              </a:rPr>
              <a:t> Check out this comic about earthquakes, called “Without Warning,” available for free at </a:t>
            </a:r>
            <a:r>
              <a:rPr lang="en-US" u="sng">
                <a:solidFill>
                  <a:schemeClr val="hlink"/>
                </a:solidFill>
                <a:latin typeface="Arial"/>
                <a:ea typeface="Arial"/>
                <a:cs typeface="Arial"/>
                <a:sym typeface="Arial"/>
                <a:hlinkClick r:id="rId4"/>
              </a:rPr>
              <a:t>https://digital.darkhorse.com/books/99762a678d1c41f8889eac6318f674d9/without-warning</a:t>
            </a:r>
            <a:r>
              <a:rPr lang="en-US">
                <a:latin typeface="Arial"/>
                <a:ea typeface="Arial"/>
                <a:cs typeface="Arial"/>
                <a:sym typeface="Arial"/>
              </a:rPr>
              <a:t>  .</a:t>
            </a:r>
            <a:endParaRPr>
              <a:latin typeface="Arial"/>
              <a:ea typeface="Arial"/>
              <a:cs typeface="Arial"/>
              <a:sym typeface="Arial"/>
            </a:endParaRPr>
          </a:p>
        </p:txBody>
      </p:sp>
      <p:sp>
        <p:nvSpPr>
          <p:cNvPr id="151" name="Google Shape;151;g2fc22b9a49a_1_4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2681e63bdfb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2681e63bdfb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And lastly, consider sharing information with your community members about earthquake preparedness. Remember, most adults haven’t participated in an earthquake drill since they were in school. They may have incorrect ideas about how to protect themselves in an earthquake. Conduct an earthquake drill at your workplace, church or other organization after reviewing correct protective actions. Include information about how to protect all bodies, including those that use a wheelchair, cane, or walker. Consider participating in the Great ShakeOut, an international earthquake drill that happens on the 3rd Thursday every October.  </a:t>
            </a:r>
            <a:endParaRPr>
              <a:latin typeface="Arial"/>
              <a:ea typeface="Arial"/>
              <a:cs typeface="Arial"/>
              <a:sym typeface="Arial"/>
            </a:endParaRPr>
          </a:p>
        </p:txBody>
      </p:sp>
      <p:sp>
        <p:nvSpPr>
          <p:cNvPr id="163" name="Google Shape;163;g2681e63bdfb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Arial"/>
                <a:ea typeface="Arial"/>
                <a:cs typeface="Arial"/>
                <a:sym typeface="Arial"/>
              </a:rPr>
              <a:t>There are lots of great resources out there about earthquake preparedness. It can feel overwhelming to start preparing. Consider setting a reminder on your phone once a month to conduct an earthquake drill with your family, and complete one preparedness task. Anything you can do to prepare for an earthquake makes you and your family safer!  </a:t>
            </a:r>
            <a:endParaRPr>
              <a:latin typeface="Arial"/>
              <a:ea typeface="Arial"/>
              <a:cs typeface="Arial"/>
              <a:sym typeface="Arial"/>
            </a:endParaRPr>
          </a:p>
        </p:txBody>
      </p:sp>
      <p:sp>
        <p:nvSpPr>
          <p:cNvPr id="172" name="Google Shape;1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g2f4ad65376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 name="Google Shape;47;g2f4ad653760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Children in our schools are already protected from fires by mandatory smoke alarms throughout schools, but did you know that there is an alarm system available for schools in Washington, Oregon and California that can provide children with seconds of warning before dangerous ground shaking arrives in an earthquake? </a:t>
            </a:r>
            <a:endParaRPr>
              <a:latin typeface="Arial"/>
              <a:ea typeface="Arial"/>
              <a:cs typeface="Arial"/>
              <a:sym typeface="Arial"/>
            </a:endParaRPr>
          </a:p>
        </p:txBody>
      </p:sp>
      <p:sp>
        <p:nvSpPr>
          <p:cNvPr id="48" name="Google Shape;48;g2f4ad653760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80186c8fd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US">
                <a:latin typeface="Arial"/>
                <a:ea typeface="Arial"/>
                <a:cs typeface="Arial"/>
                <a:sym typeface="Arial"/>
              </a:rPr>
              <a:t>You  already know that there are earthquakes in California. This graphic from a recent USGS publication shows that there are areas in California, Oregon and Washington with a greater than 75% chance of experiencing an earthquake with damaging shaking in the next 100 years. In this case, damaging means an earthquake felt by all that frightens many, and moves heavy furniture, creating slight damage. Because of this risk, it is important for us to prepare ourselves and our students to respond safely to an earthquake. That’s why the school district has taken extra steps to protect your child from an earthquake by installing a </a:t>
            </a:r>
            <a:r>
              <a:rPr lang="en-US" err="1">
                <a:latin typeface="Arial"/>
                <a:ea typeface="Arial"/>
                <a:cs typeface="Arial"/>
                <a:sym typeface="Arial"/>
              </a:rPr>
              <a:t>ShakeAlert</a:t>
            </a:r>
            <a:r>
              <a:rPr lang="en-US">
                <a:latin typeface="Arial"/>
                <a:ea typeface="Arial"/>
                <a:cs typeface="Arial"/>
                <a:sym typeface="Arial"/>
              </a:rPr>
              <a:t>-powered earthquake early warning system. </a:t>
            </a:r>
            <a:endParaRPr>
              <a:latin typeface="Arial"/>
              <a:ea typeface="Arial"/>
              <a:cs typeface="Arial"/>
              <a:sym typeface="Arial"/>
            </a:endParaRPr>
          </a:p>
          <a:p>
            <a:pPr marL="0" lvl="0" indent="0" algn="l" rtl="0">
              <a:spcBef>
                <a:spcPts val="0"/>
              </a:spcBef>
              <a:spcAft>
                <a:spcPts val="0"/>
              </a:spcAft>
              <a:buSzPts val="1400"/>
              <a:buNone/>
            </a:pPr>
            <a:endParaRPr/>
          </a:p>
          <a:p>
            <a:pPr marL="0" lvl="0" indent="0" algn="l" rtl="0">
              <a:spcBef>
                <a:spcPts val="0"/>
              </a:spcBef>
              <a:spcAft>
                <a:spcPts val="0"/>
              </a:spcAft>
              <a:buSzPts val="1400"/>
              <a:buNone/>
            </a:pPr>
            <a:endParaRPr/>
          </a:p>
        </p:txBody>
      </p:sp>
      <p:sp>
        <p:nvSpPr>
          <p:cNvPr id="52" name="Google Shape;52;g280186c8fd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f4ad653760_1_9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ShakeAlert is not earthquake prediction. Instead, there are sensors throughout Washington, Oregon and California that detect an earthquake as soon as it starts. If the earthquake is likely to be damaging enough, alerts are sent out to people and systems in areas that could be affected.  </a:t>
            </a:r>
            <a:endParaRPr>
              <a:latin typeface="Arial"/>
              <a:ea typeface="Arial"/>
              <a:cs typeface="Arial"/>
              <a:sym typeface="Arial"/>
            </a:endParaRPr>
          </a:p>
        </p:txBody>
      </p:sp>
      <p:sp>
        <p:nvSpPr>
          <p:cNvPr id="69" name="Google Shape;69;g2f4ad653760_1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2fc22b9a49a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2fc22b9a49a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latin typeface="Arial"/>
                <a:ea typeface="Arial"/>
                <a:cs typeface="Arial"/>
                <a:sym typeface="Arial"/>
              </a:rPr>
              <a:t>Alert sound will play on click. </a:t>
            </a:r>
            <a:r>
              <a:rPr lang="en-US">
                <a:latin typeface="Arial"/>
                <a:ea typeface="Arial"/>
                <a:cs typeface="Arial"/>
                <a:sym typeface="Arial"/>
              </a:rPr>
              <a:t>Alerts at our school will sound like this. Play alert. When we feel shaking or get an alert, we will Drop, Cover, and Hold On. </a:t>
            </a:r>
          </a:p>
          <a:p>
            <a:pPr marL="0" lvl="0" indent="0" algn="l" rtl="0">
              <a:spcBef>
                <a:spcPts val="0"/>
              </a:spcBef>
              <a:spcAft>
                <a:spcPts val="0"/>
              </a:spcAft>
              <a:buNone/>
            </a:pPr>
            <a:endParaRPr lang="en-US" b="1">
              <a:latin typeface="Arial"/>
              <a:ea typeface="Arial"/>
              <a:cs typeface="Arial"/>
              <a:sym typeface="Arial"/>
            </a:endParaRPr>
          </a:p>
          <a:p>
            <a:pPr marL="0" lvl="0" indent="0" algn="l" rtl="0">
              <a:spcBef>
                <a:spcPts val="0"/>
              </a:spcBef>
              <a:spcAft>
                <a:spcPts val="0"/>
              </a:spcAft>
              <a:buNone/>
            </a:pPr>
            <a:r>
              <a:rPr lang="en-US" b="1">
                <a:latin typeface="Arial"/>
                <a:ea typeface="Arial"/>
                <a:cs typeface="Arial"/>
                <a:sym typeface="Arial"/>
              </a:rPr>
              <a:t>NOTE</a:t>
            </a:r>
            <a:r>
              <a:rPr lang="en-US">
                <a:latin typeface="Arial"/>
                <a:ea typeface="Arial"/>
                <a:cs typeface="Arial"/>
                <a:sym typeface="Arial"/>
              </a:rPr>
              <a:t>: The alert at your school may look and sound different. </a:t>
            </a:r>
            <a:endParaRPr>
              <a:latin typeface="Arial"/>
              <a:ea typeface="Arial"/>
              <a:cs typeface="Arial"/>
              <a:sym typeface="Arial"/>
            </a:endParaRPr>
          </a:p>
        </p:txBody>
      </p:sp>
      <p:sp>
        <p:nvSpPr>
          <p:cNvPr id="76" name="Google Shape;76;g2fc22b9a49a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2681e63bdfb_0_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2681e63bdfb_0_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Arial"/>
                <a:ea typeface="Arial"/>
                <a:cs typeface="Arial"/>
                <a:sym typeface="Arial"/>
              </a:rPr>
              <a:t>During an earthquake, most injuries happen as people move around and fall, or have objects fall on them. Therefore, when you feel shaking or get an alert, drop to your hands and knees (not your bottom) so you won’t fall, cover our neck and head with your hand, and get under a table or desk if possible. Hold on to the leg of the table so that the shaking from an earthquake doesn’t jostle you out from under the table. </a:t>
            </a:r>
          </a:p>
          <a:p>
            <a:pPr marL="0" indent="0"/>
            <a:endParaRPr lang="en-US">
              <a:latin typeface="Arial"/>
              <a:ea typeface="Arial"/>
              <a:cs typeface="Arial"/>
            </a:endParaRPr>
          </a:p>
          <a:p>
            <a:pPr marL="0" indent="0"/>
            <a:r>
              <a:rPr lang="en-US">
                <a:latin typeface="Arial"/>
                <a:ea typeface="Arial"/>
                <a:cs typeface="Arial"/>
              </a:rPr>
              <a:t>Credit: </a:t>
            </a:r>
            <a:r>
              <a:rPr lang="en-US"/>
              <a:t>https://www.shakealert.org/education-and-outreach/messaging_toolkit/</a:t>
            </a:r>
            <a:endParaRPr lang="en-US">
              <a:latin typeface="Arial"/>
              <a:ea typeface="Arial"/>
              <a:cs typeface="Arial"/>
            </a:endParaRPr>
          </a:p>
        </p:txBody>
      </p:sp>
      <p:sp>
        <p:nvSpPr>
          <p:cNvPr id="85" name="Google Shape;85;g2681e63bdfb_0_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fd08a1e981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fd08a1e981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g2fd08a1e981_1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685cd98b5c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685cd98b5c_0_1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indent="0"/>
            <a:r>
              <a:rPr lang="en-US" i="1">
                <a:latin typeface="Arial"/>
                <a:ea typeface="Arial"/>
                <a:cs typeface="Arial"/>
                <a:sym typeface="Arial"/>
              </a:rPr>
              <a:t>NOTE:  Clicking on the image on the right will take you to Ready.gov</a:t>
            </a:r>
            <a:r>
              <a:rPr lang="en-US">
                <a:latin typeface="Arial"/>
                <a:ea typeface="Arial"/>
                <a:cs typeface="Arial"/>
                <a:sym typeface="Arial"/>
              </a:rPr>
              <a:t>. </a:t>
            </a:r>
          </a:p>
          <a:p>
            <a:pPr marL="0" indent="0"/>
            <a:endParaRPr lang="en-US">
              <a:latin typeface="Arial"/>
              <a:ea typeface="Arial"/>
              <a:cs typeface="Arial"/>
              <a:sym typeface="Arial"/>
            </a:endParaRPr>
          </a:p>
          <a:p>
            <a:pPr marL="0" lvl="0" indent="0" algn="l">
              <a:spcBef>
                <a:spcPts val="0"/>
              </a:spcBef>
              <a:spcAft>
                <a:spcPts val="0"/>
              </a:spcAft>
              <a:buNone/>
            </a:pPr>
            <a:r>
              <a:rPr lang="en-US">
                <a:latin typeface="Arial"/>
                <a:ea typeface="Arial"/>
                <a:cs typeface="Arial"/>
                <a:sym typeface="Arial"/>
              </a:rPr>
              <a:t>Talk with your family about your plan to stay safe during an earthquake. Decide where </a:t>
            </a:r>
            <a:r>
              <a:rPr lang="en-US" err="1">
                <a:latin typeface="Arial"/>
                <a:ea typeface="Arial"/>
                <a:cs typeface="Arial"/>
                <a:sym typeface="Arial"/>
              </a:rPr>
              <a:t>zcto</a:t>
            </a:r>
            <a:r>
              <a:rPr lang="en-US">
                <a:latin typeface="Arial"/>
                <a:ea typeface="Arial"/>
                <a:cs typeface="Arial"/>
                <a:sym typeface="Arial"/>
              </a:rPr>
              <a:t> meet if you’re not together.  Discuss evacuation routes. Make sure all family members have access to each other's’ contact information. Be sure to consider any of your family’s specific dietary or medical needs when planning.  Ready.gov has checklists and other resources to help you create your family’s emergency plan. </a:t>
            </a:r>
            <a:r>
              <a:rPr lang="en-US" u="sng">
                <a:solidFill>
                  <a:schemeClr val="hlink"/>
                </a:solidFill>
                <a:latin typeface="Arial"/>
                <a:ea typeface="Arial"/>
                <a:cs typeface="Arial"/>
                <a:sym typeface="Arial"/>
                <a:hlinkClick r:id="rId3"/>
              </a:rPr>
              <a:t>https://www.ready.gov/plan</a:t>
            </a:r>
            <a:r>
              <a:rPr lang="en-US">
                <a:latin typeface="Arial"/>
                <a:ea typeface="Arial"/>
                <a:cs typeface="Arial"/>
                <a:sym typeface="Arial"/>
              </a:rPr>
              <a:t> </a:t>
            </a:r>
            <a:endParaRPr>
              <a:latin typeface="Arial"/>
              <a:ea typeface="Arial"/>
              <a:cs typeface="Arial"/>
            </a:endParaRPr>
          </a:p>
        </p:txBody>
      </p:sp>
      <p:sp>
        <p:nvSpPr>
          <p:cNvPr id="104" name="Google Shape;104;g2685cd98b5c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685cd98b5c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685cd98b5c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i="1">
                <a:latin typeface="Arial"/>
                <a:ea typeface="Arial"/>
                <a:cs typeface="Arial"/>
                <a:sym typeface="Arial"/>
              </a:rPr>
              <a:t>NOTE:  Clicking on the image on the right will take you to </a:t>
            </a:r>
            <a:r>
              <a:rPr lang="en-US" i="1" err="1">
                <a:latin typeface="Arial"/>
                <a:ea typeface="Arial"/>
                <a:cs typeface="Arial"/>
                <a:sym typeface="Arial"/>
              </a:rPr>
              <a:t>Ready.gov</a:t>
            </a:r>
            <a:r>
              <a:rPr lang="en-US" i="1">
                <a:latin typeface="Arial"/>
                <a:ea typeface="Arial"/>
                <a:cs typeface="Arial"/>
                <a:sym typeface="Arial"/>
              </a:rPr>
              <a:t>.  </a:t>
            </a:r>
            <a:r>
              <a:rPr lang="en-US">
                <a:latin typeface="Arial"/>
                <a:ea typeface="Arial"/>
                <a:cs typeface="Arial"/>
                <a:sym typeface="Arial"/>
              </a:rPr>
              <a:t>Build an emergency supply kit with enough water, food and other supplies for your family to survive for a few days after an earthquake. </a:t>
            </a:r>
            <a:r>
              <a:rPr lang="en-US" err="1">
                <a:latin typeface="Arial"/>
                <a:ea typeface="Arial"/>
                <a:cs typeface="Arial"/>
                <a:sym typeface="Arial"/>
              </a:rPr>
              <a:t>Ready.gov</a:t>
            </a:r>
            <a:r>
              <a:rPr lang="en-US">
                <a:latin typeface="Arial"/>
                <a:ea typeface="Arial"/>
                <a:cs typeface="Arial"/>
                <a:sym typeface="Arial"/>
              </a:rPr>
              <a:t> has a list of what you may need, as well as low cost and cost free ideas on how to prepare.  </a:t>
            </a:r>
            <a:r>
              <a:rPr lang="en-US" u="sng">
                <a:solidFill>
                  <a:schemeClr val="hlink"/>
                </a:solidFill>
                <a:latin typeface="Arial"/>
                <a:ea typeface="Arial"/>
                <a:cs typeface="Arial"/>
                <a:sym typeface="Arial"/>
                <a:hlinkClick r:id="rId3"/>
              </a:rPr>
              <a:t>https://www.ready.gov/kit</a:t>
            </a:r>
            <a:endParaRPr>
              <a:latin typeface="Arial"/>
              <a:ea typeface="Arial"/>
              <a:cs typeface="Arial"/>
              <a:sym typeface="Arial"/>
            </a:endParaRPr>
          </a:p>
          <a:p>
            <a:pPr marL="0" lvl="0" indent="0" algn="l" rtl="0">
              <a:spcBef>
                <a:spcPts val="0"/>
              </a:spcBef>
              <a:spcAft>
                <a:spcPts val="0"/>
              </a:spcAft>
              <a:buNone/>
            </a:pPr>
            <a:endParaRPr/>
          </a:p>
        </p:txBody>
      </p:sp>
      <p:sp>
        <p:nvSpPr>
          <p:cNvPr id="112" name="Google Shape;112;g2685cd98b5c_0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2279246-0F65-9374-C461-BDEE6C24C1C3}"/>
              </a:ext>
            </a:extLst>
          </p:cNvPr>
          <p:cNvSpPr>
            <a:spLocks noGrp="1"/>
          </p:cNvSpPr>
          <p:nvPr>
            <p:ph type="subTitle" idx="1"/>
          </p:nvPr>
        </p:nvSpPr>
        <p:spPr>
          <a:xfrm>
            <a:off x="293916" y="3848276"/>
            <a:ext cx="8430359" cy="333980"/>
          </a:xfrm>
        </p:spPr>
        <p:txBody>
          <a:bodyPr/>
          <a:lstStyle>
            <a:lvl1pPr marL="0" indent="0" algn="l">
              <a:buNone/>
              <a:defRPr sz="18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t="2104" b="6152"/>
          <a:stretch/>
        </p:blipFill>
        <p:spPr>
          <a:xfrm>
            <a:off x="2193339" y="0"/>
            <a:ext cx="6950661" cy="2346742"/>
          </a:xfrm>
          <a:prstGeom prst="rect">
            <a:avLst/>
          </a:prstGeom>
        </p:spPr>
      </p:pic>
      <p:sp>
        <p:nvSpPr>
          <p:cNvPr id="8" name="Rectangle 7">
            <a:extLst>
              <a:ext uri="{FF2B5EF4-FFF2-40B4-BE49-F238E27FC236}">
                <a16:creationId xmlns:a16="http://schemas.microsoft.com/office/drawing/2014/main" id="{ECDCBB8A-B6FB-7E4F-1DC3-BEF936B8A0F0}"/>
              </a:ext>
            </a:extLst>
          </p:cNvPr>
          <p:cNvSpPr/>
          <p:nvPr/>
        </p:nvSpPr>
        <p:spPr>
          <a:xfrm>
            <a:off x="1" y="0"/>
            <a:ext cx="2468879" cy="2346742"/>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2796758"/>
            <a:ext cx="8430359" cy="895350"/>
          </a:xfrm>
        </p:spPr>
        <p:txBody>
          <a:bodyPr anchor="b">
            <a:normAutofit/>
          </a:bodyPr>
          <a:lstStyle>
            <a:lvl1pPr algn="l">
              <a:defRPr sz="3000">
                <a:solidFill>
                  <a:schemeClr val="accent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17" name="Picture 16" descr="A black background with white text&#10;&#10;Description automatically generated">
            <a:extLst>
              <a:ext uri="{FF2B5EF4-FFF2-40B4-BE49-F238E27FC236}">
                <a16:creationId xmlns:a16="http://schemas.microsoft.com/office/drawing/2014/main" id="{D74C0DB1-7B6E-EBF1-2B4B-707C142162A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57878" y="475303"/>
            <a:ext cx="2954614" cy="1396136"/>
          </a:xfrm>
          <a:prstGeom prst="rect">
            <a:avLst/>
          </a:prstGeom>
        </p:spPr>
      </p:pic>
    </p:spTree>
    <p:extLst>
      <p:ext uri="{BB962C8B-B14F-4D97-AF65-F5344CB8AC3E}">
        <p14:creationId xmlns:p14="http://schemas.microsoft.com/office/powerpoint/2010/main" val="31112808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0C66929-8496-78F5-2B11-50B7C104F118}"/>
              </a:ext>
            </a:extLst>
          </p:cNvPr>
          <p:cNvSpPr>
            <a:spLocks noGrp="1"/>
          </p:cNvSpPr>
          <p:nvPr>
            <p:ph type="pic" idx="1"/>
          </p:nvPr>
        </p:nvSpPr>
        <p:spPr>
          <a:xfrm>
            <a:off x="3551464" y="740569"/>
            <a:ext cx="5131253" cy="3753872"/>
          </a:xfrm>
          <a:pattFill prst="ltDnDiag">
            <a:fgClr>
              <a:schemeClr val="bg1">
                <a:lumMod val="95000"/>
              </a:schemeClr>
            </a:fgClr>
            <a:bgClr>
              <a:schemeClr val="bg1"/>
            </a:bgClr>
          </a:pattFill>
        </p:spPr>
        <p:txBody>
          <a:bodyPr anchor="ctr" anchorCtr="0"/>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8" name="Title 1">
            <a:extLst>
              <a:ext uri="{FF2B5EF4-FFF2-40B4-BE49-F238E27FC236}">
                <a16:creationId xmlns:a16="http://schemas.microsoft.com/office/drawing/2014/main" id="{DFC6FD75-B72B-4BBA-F4F0-C2C689DA4C8A}"/>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9" name="Text Placeholder 3">
            <a:extLst>
              <a:ext uri="{FF2B5EF4-FFF2-40B4-BE49-F238E27FC236}">
                <a16:creationId xmlns:a16="http://schemas.microsoft.com/office/drawing/2014/main" id="{FF3AC146-E9C2-8A45-31F3-FD0122EC585A}"/>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Tree>
    <p:extLst>
      <p:ext uri="{BB962C8B-B14F-4D97-AF65-F5344CB8AC3E}">
        <p14:creationId xmlns:p14="http://schemas.microsoft.com/office/powerpoint/2010/main" val="1784545822"/>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34"/>
        <p:cNvGrpSpPr/>
        <p:nvPr/>
      </p:nvGrpSpPr>
      <p:grpSpPr>
        <a:xfrm>
          <a:off x="0" y="0"/>
          <a:ext cx="0" cy="0"/>
          <a:chOff x="0" y="0"/>
          <a:chExt cx="0" cy="0"/>
        </a:xfrm>
      </p:grpSpPr>
      <p:sp>
        <p:nvSpPr>
          <p:cNvPr id="35" name="Google Shape;35;p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5200"/>
              <a:buChar char="●"/>
              <a:defRPr sz="5200"/>
            </a:lvl1pPr>
            <a:lvl2pPr lvl="1" algn="ctr" rtl="0">
              <a:spcBef>
                <a:spcPts val="0"/>
              </a:spcBef>
              <a:spcAft>
                <a:spcPts val="0"/>
              </a:spcAft>
              <a:buSzPts val="5200"/>
              <a:buChar char="○"/>
              <a:defRPr sz="5200"/>
            </a:lvl2pPr>
            <a:lvl3pPr lvl="2" algn="ctr" rtl="0">
              <a:spcBef>
                <a:spcPts val="0"/>
              </a:spcBef>
              <a:spcAft>
                <a:spcPts val="0"/>
              </a:spcAft>
              <a:buSzPts val="5200"/>
              <a:buChar char="■"/>
              <a:defRPr sz="5200"/>
            </a:lvl3pPr>
            <a:lvl4pPr lvl="3" algn="ctr" rtl="0">
              <a:spcBef>
                <a:spcPts val="0"/>
              </a:spcBef>
              <a:spcAft>
                <a:spcPts val="0"/>
              </a:spcAft>
              <a:buSzPts val="5200"/>
              <a:buChar char="●"/>
              <a:defRPr sz="5200"/>
            </a:lvl4pPr>
            <a:lvl5pPr lvl="4" algn="ctr" rtl="0">
              <a:spcBef>
                <a:spcPts val="0"/>
              </a:spcBef>
              <a:spcAft>
                <a:spcPts val="0"/>
              </a:spcAft>
              <a:buSzPts val="5200"/>
              <a:buChar char="○"/>
              <a:defRPr sz="5200"/>
            </a:lvl5pPr>
            <a:lvl6pPr lvl="5" algn="ctr" rtl="0">
              <a:spcBef>
                <a:spcPts val="0"/>
              </a:spcBef>
              <a:spcAft>
                <a:spcPts val="0"/>
              </a:spcAft>
              <a:buSzPts val="5200"/>
              <a:buChar char="■"/>
              <a:defRPr sz="5200"/>
            </a:lvl6pPr>
            <a:lvl7pPr lvl="6" algn="ctr" rtl="0">
              <a:spcBef>
                <a:spcPts val="0"/>
              </a:spcBef>
              <a:spcAft>
                <a:spcPts val="0"/>
              </a:spcAft>
              <a:buSzPts val="5200"/>
              <a:buChar char="●"/>
              <a:defRPr sz="5200"/>
            </a:lvl7pPr>
            <a:lvl8pPr lvl="7" algn="ctr" rtl="0">
              <a:spcBef>
                <a:spcPts val="0"/>
              </a:spcBef>
              <a:spcAft>
                <a:spcPts val="0"/>
              </a:spcAft>
              <a:buSzPts val="5200"/>
              <a:buChar char="○"/>
              <a:defRPr sz="5200"/>
            </a:lvl8pPr>
            <a:lvl9pPr lvl="8" algn="ctr" rtl="0">
              <a:spcBef>
                <a:spcPts val="0"/>
              </a:spcBef>
              <a:spcAft>
                <a:spcPts val="0"/>
              </a:spcAft>
              <a:buSzPts val="5200"/>
              <a:buChar char="■"/>
              <a:defRPr sz="5200"/>
            </a:lvl9pPr>
          </a:lstStyle>
          <a:p>
            <a:endParaRPr/>
          </a:p>
        </p:txBody>
      </p:sp>
      <p:sp>
        <p:nvSpPr>
          <p:cNvPr id="36" name="Google Shape;36;p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533712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Student Facing - no SA logo">
  <p:cSld name="Title and Content Student Facing - no SA logo">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219069" y="664362"/>
            <a:ext cx="8625300" cy="431400"/>
          </a:xfrm>
          <a:prstGeom prst="rect">
            <a:avLst/>
          </a:prstGeom>
          <a:noFill/>
          <a:ln>
            <a:noFill/>
          </a:ln>
        </p:spPr>
        <p:txBody>
          <a:bodyPr spcFirstLastPara="1" wrap="square" lIns="91425" tIns="45700" rIns="91425" bIns="45700" anchor="t" anchorCtr="0">
            <a:noAutofit/>
          </a:bodyPr>
          <a:lstStyle>
            <a:lvl1pPr marR="0" lvl="0"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28650" y="1318925"/>
            <a:ext cx="7886700" cy="31137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082361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itle and Content">
  <p:cSld name="2_Title and Content">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259280" y="640235"/>
            <a:ext cx="8625300" cy="431400"/>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0"/>
              </a:spcBef>
              <a:spcAft>
                <a:spcPts val="0"/>
              </a:spcAft>
              <a:buClr>
                <a:srgbClr val="006F41"/>
              </a:buClr>
              <a:buSzPts val="2800"/>
              <a:buFont typeface="Arial"/>
              <a:buNone/>
              <a:defRPr sz="2800" b="1" i="0" u="none" strike="noStrike" cap="none">
                <a:solidFill>
                  <a:srgbClr val="006F4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2" name="Google Shape;32;p6"/>
          <p:cNvSpPr txBox="1">
            <a:spLocks noGrp="1"/>
          </p:cNvSpPr>
          <p:nvPr>
            <p:ph type="body" idx="1"/>
          </p:nvPr>
        </p:nvSpPr>
        <p:spPr>
          <a:xfrm>
            <a:off x="628650" y="1169194"/>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3" name="Google Shape;33;p6"/>
          <p:cNvSpPr txBox="1">
            <a:spLocks noGrp="1"/>
          </p:cNvSpPr>
          <p:nvPr>
            <p:ph type="body" idx="2"/>
          </p:nvPr>
        </p:nvSpPr>
        <p:spPr>
          <a:xfrm>
            <a:off x="4724400" y="1162136"/>
            <a:ext cx="3943200" cy="32634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90000"/>
              </a:lnSpc>
              <a:spcBef>
                <a:spcPts val="750"/>
              </a:spcBef>
              <a:spcAft>
                <a:spcPts val="0"/>
              </a:spcAft>
              <a:buClr>
                <a:srgbClr val="006F4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rtl="0">
              <a:lnSpc>
                <a:spcPct val="90000"/>
              </a:lnSpc>
              <a:spcBef>
                <a:spcPts val="375"/>
              </a:spcBef>
              <a:spcAft>
                <a:spcPts val="0"/>
              </a:spcAft>
              <a:buClr>
                <a:srgbClr val="006F4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30200" algn="l" rtl="0">
              <a:lnSpc>
                <a:spcPct val="90000"/>
              </a:lnSpc>
              <a:spcBef>
                <a:spcPts val="375"/>
              </a:spcBef>
              <a:spcAft>
                <a:spcPts val="0"/>
              </a:spcAft>
              <a:buClr>
                <a:srgbClr val="006F41"/>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2591956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DCBB8A-B6FB-7E4F-1DC3-BEF936B8A0F0}"/>
              </a:ext>
            </a:extLst>
          </p:cNvPr>
          <p:cNvSpPr/>
          <p:nvPr/>
        </p:nvSpPr>
        <p:spPr>
          <a:xfrm>
            <a:off x="0" y="1"/>
            <a:ext cx="9144000" cy="2749826"/>
          </a:xfrm>
          <a:prstGeom prst="rect">
            <a:avLst/>
          </a:prstGeom>
          <a:solidFill>
            <a:srgbClr val="0E7A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7" name="Google Shape;20;p8">
            <a:extLst>
              <a:ext uri="{FF2B5EF4-FFF2-40B4-BE49-F238E27FC236}">
                <a16:creationId xmlns:a16="http://schemas.microsoft.com/office/drawing/2014/main" id="{CB04BB71-EF2C-6A05-D3F7-98FE94ED0070}"/>
              </a:ext>
            </a:extLst>
          </p:cNvPr>
          <p:cNvPicPr preferRelativeResize="0"/>
          <p:nvPr/>
        </p:nvPicPr>
        <p:blipFill rotWithShape="1">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a:ext>
            </a:extLst>
          </a:blip>
          <a:srcRect l="-16129"/>
          <a:stretch/>
        </p:blipFill>
        <p:spPr>
          <a:xfrm>
            <a:off x="1671857" y="1"/>
            <a:ext cx="7472142" cy="2749826"/>
          </a:xfrm>
          <a:prstGeom prst="rect">
            <a:avLst/>
          </a:prstGeom>
        </p:spPr>
      </p:pic>
      <p:sp>
        <p:nvSpPr>
          <p:cNvPr id="2" name="Title 1">
            <a:extLst>
              <a:ext uri="{FF2B5EF4-FFF2-40B4-BE49-F238E27FC236}">
                <a16:creationId xmlns:a16="http://schemas.microsoft.com/office/drawing/2014/main" id="{8F9E5B24-5D64-CFE9-B815-9A9D80B50018}"/>
              </a:ext>
            </a:extLst>
          </p:cNvPr>
          <p:cNvSpPr>
            <a:spLocks noGrp="1"/>
          </p:cNvSpPr>
          <p:nvPr>
            <p:ph type="ctrTitle"/>
          </p:nvPr>
        </p:nvSpPr>
        <p:spPr>
          <a:xfrm>
            <a:off x="293916" y="1498324"/>
            <a:ext cx="8430359" cy="895350"/>
          </a:xfrm>
        </p:spPr>
        <p:txBody>
          <a:bodyPr anchor="b">
            <a:normAutofit/>
          </a:bodyPr>
          <a:lstStyle>
            <a:lvl1pPr algn="ctr">
              <a:defRPr sz="3300">
                <a:solidFill>
                  <a:schemeClr val="bg1"/>
                </a:solidFill>
              </a:defRPr>
            </a:lvl1pPr>
          </a:lstStyle>
          <a:p>
            <a:r>
              <a:rPr lang="en-US"/>
              <a:t>Click to edit Master title style</a:t>
            </a:r>
          </a:p>
        </p:txBody>
      </p:sp>
      <p:sp>
        <p:nvSpPr>
          <p:cNvPr id="14" name="Footer Placeholder 13">
            <a:extLst>
              <a:ext uri="{FF2B5EF4-FFF2-40B4-BE49-F238E27FC236}">
                <a16:creationId xmlns:a16="http://schemas.microsoft.com/office/drawing/2014/main" id="{DA4961A4-4358-CDC1-D2DB-98B5F014189F}"/>
              </a:ext>
            </a:extLst>
          </p:cNvPr>
          <p:cNvSpPr>
            <a:spLocks noGrp="1"/>
          </p:cNvSpPr>
          <p:nvPr>
            <p:ph type="ftr" sz="quarter" idx="10"/>
          </p:nvPr>
        </p:nvSpPr>
        <p:spPr/>
        <p:txBody>
          <a:bodyPr/>
          <a:lstStyle/>
          <a:p>
            <a:endParaRPr lang="en-US"/>
          </a:p>
        </p:txBody>
      </p:sp>
      <p:sp>
        <p:nvSpPr>
          <p:cNvPr id="15" name="Slide Number Placeholder 14">
            <a:extLst>
              <a:ext uri="{FF2B5EF4-FFF2-40B4-BE49-F238E27FC236}">
                <a16:creationId xmlns:a16="http://schemas.microsoft.com/office/drawing/2014/main" id="{113DE8C3-D100-FE09-7D45-73E0579A114F}"/>
              </a:ext>
            </a:extLst>
          </p:cNvPr>
          <p:cNvSpPr>
            <a:spLocks noGrp="1"/>
          </p:cNvSpPr>
          <p:nvPr>
            <p:ph type="sldNum" sz="quarter" idx="11"/>
          </p:nvPr>
        </p:nvSpPr>
        <p:spPr/>
        <p:txBody>
          <a:bodyPr/>
          <a:lstStyle/>
          <a:p>
            <a:fld id="{4CD52F5A-F23C-D446-A233-54F38C79DABD}" type="slidenum">
              <a:rPr lang="en-US" smtClean="0"/>
              <a:pPr/>
              <a:t>‹#›</a:t>
            </a:fld>
            <a:endParaRPr lang="en-US"/>
          </a:p>
        </p:txBody>
      </p:sp>
      <p:pic>
        <p:nvPicPr>
          <p:cNvPr id="6" name="Picture 5" descr="A green and blue text on a black background&#10;&#10;Description automatically generated">
            <a:extLst>
              <a:ext uri="{FF2B5EF4-FFF2-40B4-BE49-F238E27FC236}">
                <a16:creationId xmlns:a16="http://schemas.microsoft.com/office/drawing/2014/main" id="{70F4415C-0C16-FCEC-B9AC-AE5472001B3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71838" y="3093967"/>
            <a:ext cx="2600325" cy="1228725"/>
          </a:xfrm>
          <a:prstGeom prst="rect">
            <a:avLst/>
          </a:prstGeom>
        </p:spPr>
      </p:pic>
    </p:spTree>
    <p:extLst>
      <p:ext uri="{BB962C8B-B14F-4D97-AF65-F5344CB8AC3E}">
        <p14:creationId xmlns:p14="http://schemas.microsoft.com/office/powerpoint/2010/main" val="1694051940"/>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515543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accent1">
            <a:alpha val="2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87048-44E4-8831-7084-3D81E9DBE5BA}"/>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86BFE1-C913-411B-B29F-3A02EAB02E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41002B06-6FA7-AE62-2D6B-47BF1C34681C}"/>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8" name="Footer Placeholder 4">
            <a:extLst>
              <a:ext uri="{FF2B5EF4-FFF2-40B4-BE49-F238E27FC236}">
                <a16:creationId xmlns:a16="http://schemas.microsoft.com/office/drawing/2014/main" id="{6772611C-C297-BEF5-9648-817A75724493}"/>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4" name="Picture 2" descr="Valcom - Arrow Wire &amp; Cable">
            <a:extLst>
              <a:ext uri="{FF2B5EF4-FFF2-40B4-BE49-F238E27FC236}">
                <a16:creationId xmlns:a16="http://schemas.microsoft.com/office/drawing/2014/main" id="{BD2A92D0-D8B6-C732-15E6-68BFF1128A7B}"/>
              </a:ext>
            </a:extLst>
          </p:cNvPr>
          <p:cNvPicPr>
            <a:picLocks noChangeAspect="1" noChangeArrowheads="1"/>
          </p:cNvPicPr>
          <p:nvPr/>
        </p:nvPicPr>
        <p:blipFill rotWithShape="1">
          <a:blip r:embed="rId2" cstate="print">
            <a:biLevel thresh="50000"/>
            <a:extLst>
              <a:ext uri="{28A0092B-C50C-407E-A947-70E740481C1C}">
                <a14:useLocalDpi xmlns:a14="http://schemas.microsoft.com/office/drawing/2010/main"/>
              </a:ext>
            </a:extLst>
          </a:blip>
          <a:srcRect t="31250" b="32387"/>
          <a:stretch/>
        </p:blipFill>
        <p:spPr bwMode="auto">
          <a:xfrm>
            <a:off x="293916" y="4839728"/>
            <a:ext cx="983089" cy="196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6081405"/>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Divi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5DB5-EE72-D0A2-8AA5-EBF54469FB20}"/>
              </a:ext>
            </a:extLst>
          </p:cNvPr>
          <p:cNvSpPr>
            <a:spLocks noGrp="1"/>
          </p:cNvSpPr>
          <p:nvPr>
            <p:ph type="title"/>
          </p:nvPr>
        </p:nvSpPr>
        <p:spPr>
          <a:xfrm>
            <a:off x="393493" y="753900"/>
            <a:ext cx="6127229"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EAC8D3F8-B0FB-4434-C0B6-FBED454A27F4}"/>
              </a:ext>
            </a:extLst>
          </p:cNvPr>
          <p:cNvSpPr>
            <a:spLocks noGrp="1"/>
          </p:cNvSpPr>
          <p:nvPr>
            <p:ph type="body" idx="1"/>
          </p:nvPr>
        </p:nvSpPr>
        <p:spPr>
          <a:xfrm>
            <a:off x="393493" y="3141006"/>
            <a:ext cx="6127229" cy="1125140"/>
          </a:xfrm>
        </p:spPr>
        <p:txBody>
          <a:bodyPr/>
          <a:lstStyle>
            <a:lvl1pPr marL="0" indent="0">
              <a:buNone/>
              <a:defRPr sz="1800" b="1">
                <a:solidFill>
                  <a:schemeClr val="tx2"/>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D24FB3D-3C46-9F2D-F85D-B90441516AC7}"/>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817054" y="654441"/>
            <a:ext cx="3326947" cy="4072682"/>
          </a:xfrm>
          <a:prstGeom prst="rect">
            <a:avLst/>
          </a:prstGeom>
        </p:spPr>
      </p:pic>
      <p:sp>
        <p:nvSpPr>
          <p:cNvPr id="8" name="TextBox 7">
            <a:extLst>
              <a:ext uri="{FF2B5EF4-FFF2-40B4-BE49-F238E27FC236}">
                <a16:creationId xmlns:a16="http://schemas.microsoft.com/office/drawing/2014/main" id="{A100FD81-609F-B9A0-34A8-3E83379F427F}"/>
              </a:ext>
            </a:extLst>
          </p:cNvPr>
          <p:cNvSpPr txBox="1"/>
          <p:nvPr/>
        </p:nvSpPr>
        <p:spPr>
          <a:xfrm>
            <a:off x="10391361" y="-89453"/>
            <a:ext cx="184731" cy="253916"/>
          </a:xfrm>
          <a:prstGeom prst="rect">
            <a:avLst/>
          </a:prstGeom>
          <a:noFill/>
        </p:spPr>
        <p:txBody>
          <a:bodyPr wrap="none" rtlCol="0">
            <a:spAutoFit/>
          </a:bodyPr>
          <a:lstStyle/>
          <a:p>
            <a:endParaRPr lang="en-US" sz="1050"/>
          </a:p>
        </p:txBody>
      </p:sp>
      <p:sp>
        <p:nvSpPr>
          <p:cNvPr id="9" name="Slide Number Placeholder 5">
            <a:extLst>
              <a:ext uri="{FF2B5EF4-FFF2-40B4-BE49-F238E27FC236}">
                <a16:creationId xmlns:a16="http://schemas.microsoft.com/office/drawing/2014/main" id="{03D0DF93-9054-55C5-6911-5EE821C1CABD}"/>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8953D59B-FC79-3FA6-AD5F-03098CF1A9FF}"/>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36688715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66277-5C7B-ADBB-0C8B-6E9546A07A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EEFAC3-7485-7C8D-5792-1DD21103709B}"/>
              </a:ext>
            </a:extLst>
          </p:cNvPr>
          <p:cNvSpPr>
            <a:spLocks noGrp="1"/>
          </p:cNvSpPr>
          <p:nvPr>
            <p:ph sz="half" idx="1"/>
          </p:nvPr>
        </p:nvSpPr>
        <p:spPr>
          <a:xfrm>
            <a:off x="312963"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4F825F-CBE8-3F39-48CC-3F9922FB4A33}"/>
              </a:ext>
            </a:extLst>
          </p:cNvPr>
          <p:cNvSpPr>
            <a:spLocks noGrp="1"/>
          </p:cNvSpPr>
          <p:nvPr>
            <p:ph sz="half" idx="2"/>
          </p:nvPr>
        </p:nvSpPr>
        <p:spPr>
          <a:xfrm>
            <a:off x="4640032" y="1242118"/>
            <a:ext cx="4210052"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4F1C788F-DDA3-5654-87FB-FF43E2FDEFC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0" name="Footer Placeholder 4">
            <a:extLst>
              <a:ext uri="{FF2B5EF4-FFF2-40B4-BE49-F238E27FC236}">
                <a16:creationId xmlns:a16="http://schemas.microsoft.com/office/drawing/2014/main" id="{4EA38750-7F9F-86B1-3003-8D79762256C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99018152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284E8-307C-53F7-A21C-DFFB4D46AB5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82C343DC-27CB-8048-F848-EFE13A99601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7" name="Footer Placeholder 4">
            <a:extLst>
              <a:ext uri="{FF2B5EF4-FFF2-40B4-BE49-F238E27FC236}">
                <a16:creationId xmlns:a16="http://schemas.microsoft.com/office/drawing/2014/main" id="{99DD6572-A291-6BF2-9C22-3276EA86E0B1}"/>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211650139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3C09A26-E3FF-78E2-2DA1-C2DFB70A98A9}"/>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6" name="Footer Placeholder 4">
            <a:extLst>
              <a:ext uri="{FF2B5EF4-FFF2-40B4-BE49-F238E27FC236}">
                <a16:creationId xmlns:a16="http://schemas.microsoft.com/office/drawing/2014/main" id="{8E3EA610-93DA-5C72-F4BA-9BA2950DAB3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spTree>
    <p:extLst>
      <p:ext uri="{BB962C8B-B14F-4D97-AF65-F5344CB8AC3E}">
        <p14:creationId xmlns:p14="http://schemas.microsoft.com/office/powerpoint/2010/main" val="1031517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0F231-4989-4ADB-8306-EE78B37BA2C9}"/>
              </a:ext>
            </a:extLst>
          </p:cNvPr>
          <p:cNvSpPr>
            <a:spLocks noGrp="1"/>
          </p:cNvSpPr>
          <p:nvPr>
            <p:ph type="title"/>
          </p:nvPr>
        </p:nvSpPr>
        <p:spPr>
          <a:xfrm>
            <a:off x="348174" y="740569"/>
            <a:ext cx="2949178" cy="986177"/>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96F4C19-86A1-21C1-F9E2-3BB5A50ED782}"/>
              </a:ext>
            </a:extLst>
          </p:cNvPr>
          <p:cNvSpPr>
            <a:spLocks noGrp="1"/>
          </p:cNvSpPr>
          <p:nvPr>
            <p:ph idx="1"/>
          </p:nvPr>
        </p:nvSpPr>
        <p:spPr>
          <a:xfrm>
            <a:off x="3563710" y="740569"/>
            <a:ext cx="5232116" cy="3753872"/>
          </a:xfrm>
        </p:spPr>
        <p:txBody>
          <a:bodyPr>
            <a:normAutofit/>
          </a:bodyPr>
          <a:lstStyle>
            <a:lvl1pPr>
              <a:defRPr sz="1500"/>
            </a:lvl1pPr>
            <a:lvl2pPr>
              <a:defRPr sz="15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3993E0-CC90-BA58-FD0B-003CF1AA0174}"/>
              </a:ext>
            </a:extLst>
          </p:cNvPr>
          <p:cNvSpPr>
            <a:spLocks noGrp="1"/>
          </p:cNvSpPr>
          <p:nvPr>
            <p:ph type="body" sz="half" idx="2"/>
          </p:nvPr>
        </p:nvSpPr>
        <p:spPr>
          <a:xfrm>
            <a:off x="348174" y="1873703"/>
            <a:ext cx="2949178" cy="2620737"/>
          </a:xfrm>
        </p:spPr>
        <p:txBody>
          <a:bodyPr>
            <a:normAutofit/>
          </a:bodyPr>
          <a:lstStyle>
            <a:lvl1pPr marL="0" indent="0">
              <a:buNone/>
              <a:defRPr sz="1350" b="1">
                <a:solidFill>
                  <a:schemeClr val="tx2"/>
                </a:soli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lide Number Placeholder 5">
            <a:extLst>
              <a:ext uri="{FF2B5EF4-FFF2-40B4-BE49-F238E27FC236}">
                <a16:creationId xmlns:a16="http://schemas.microsoft.com/office/drawing/2014/main" id="{07895DEC-0A25-FAB6-FA30-8C5A2E9963A3}"/>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9" name="Footer Placeholder 4">
            <a:extLst>
              <a:ext uri="{FF2B5EF4-FFF2-40B4-BE49-F238E27FC236}">
                <a16:creationId xmlns:a16="http://schemas.microsoft.com/office/drawing/2014/main" id="{FC481231-9BFB-4161-DA0F-8EDF74881EFC}"/>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cxnSp>
        <p:nvCxnSpPr>
          <p:cNvPr id="12" name="Straight Connector 11">
            <a:extLst>
              <a:ext uri="{FF2B5EF4-FFF2-40B4-BE49-F238E27FC236}">
                <a16:creationId xmlns:a16="http://schemas.microsoft.com/office/drawing/2014/main" id="{09AD0ABE-A3E2-647D-7549-E9B6448C6ECD}"/>
              </a:ext>
            </a:extLst>
          </p:cNvPr>
          <p:cNvCxnSpPr/>
          <p:nvPr/>
        </p:nvCxnSpPr>
        <p:spPr>
          <a:xfrm>
            <a:off x="3416753" y="740569"/>
            <a:ext cx="0" cy="3753872"/>
          </a:xfrm>
          <a:prstGeom prst="line">
            <a:avLst/>
          </a:prstGeom>
          <a:ln>
            <a:solidFill>
              <a:schemeClr val="accent2">
                <a:lumMod val="40000"/>
                <a:lumOff val="6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58637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80211FF-3908-5A5A-F879-D0D328A6624B}"/>
              </a:ext>
            </a:extLst>
          </p:cNvPr>
          <p:cNvSpPr/>
          <p:nvPr/>
        </p:nvSpPr>
        <p:spPr>
          <a:xfrm flipV="1">
            <a:off x="0" y="4732973"/>
            <a:ext cx="9144000" cy="41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Placeholder 1">
            <a:extLst>
              <a:ext uri="{FF2B5EF4-FFF2-40B4-BE49-F238E27FC236}">
                <a16:creationId xmlns:a16="http://schemas.microsoft.com/office/drawing/2014/main" id="{F18858B8-6459-19FF-28E9-99BD5216794D}"/>
              </a:ext>
            </a:extLst>
          </p:cNvPr>
          <p:cNvSpPr>
            <a:spLocks noGrp="1"/>
          </p:cNvSpPr>
          <p:nvPr>
            <p:ph type="title"/>
          </p:nvPr>
        </p:nvSpPr>
        <p:spPr>
          <a:xfrm>
            <a:off x="312963" y="637878"/>
            <a:ext cx="8537122" cy="40745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4709CA-3F70-74E9-5C4B-E1C06B773097}"/>
              </a:ext>
            </a:extLst>
          </p:cNvPr>
          <p:cNvSpPr>
            <a:spLocks noGrp="1"/>
          </p:cNvSpPr>
          <p:nvPr>
            <p:ph type="body" idx="1"/>
          </p:nvPr>
        </p:nvSpPr>
        <p:spPr>
          <a:xfrm>
            <a:off x="312963" y="1275757"/>
            <a:ext cx="8537121" cy="32298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1DFD9CB-5093-B231-EC32-5BD5B91FCFFF}"/>
              </a:ext>
            </a:extLst>
          </p:cNvPr>
          <p:cNvSpPr>
            <a:spLocks noGrp="1"/>
          </p:cNvSpPr>
          <p:nvPr>
            <p:ph type="sldNum" sz="quarter" idx="4"/>
          </p:nvPr>
        </p:nvSpPr>
        <p:spPr>
          <a:xfrm>
            <a:off x="6792684" y="4818459"/>
            <a:ext cx="2057400" cy="273844"/>
          </a:xfrm>
          <a:prstGeom prst="rect">
            <a:avLst/>
          </a:prstGeom>
        </p:spPr>
        <p:txBody>
          <a:bodyPr vert="horz" lIns="91440" tIns="45720" rIns="91440" bIns="45720" rtlCol="0" anchor="ctr"/>
          <a:lstStyle>
            <a:lvl1pPr algn="r">
              <a:defRPr sz="900">
                <a:solidFill>
                  <a:schemeClr val="tx2"/>
                </a:solidFill>
              </a:defRPr>
            </a:lvl1pPr>
          </a:lstStyle>
          <a:p>
            <a:fld id="{4CD52F5A-F23C-D446-A233-54F38C79DABD}" type="slidenum">
              <a:rPr lang="en-US" smtClean="0"/>
              <a:pPr/>
              <a:t>‹#›</a:t>
            </a:fld>
            <a:endParaRPr lang="en-US"/>
          </a:p>
        </p:txBody>
      </p:sp>
      <p:sp>
        <p:nvSpPr>
          <p:cNvPr id="18" name="Footer Placeholder 4">
            <a:extLst>
              <a:ext uri="{FF2B5EF4-FFF2-40B4-BE49-F238E27FC236}">
                <a16:creationId xmlns:a16="http://schemas.microsoft.com/office/drawing/2014/main" id="{72A9F85A-032A-1F59-BEB0-FEC290FE9E9B}"/>
              </a:ext>
            </a:extLst>
          </p:cNvPr>
          <p:cNvSpPr>
            <a:spLocks noGrp="1"/>
          </p:cNvSpPr>
          <p:nvPr>
            <p:ph type="ftr" sz="quarter" idx="3"/>
          </p:nvPr>
        </p:nvSpPr>
        <p:spPr>
          <a:xfrm>
            <a:off x="3028950" y="4814043"/>
            <a:ext cx="3086100" cy="273844"/>
          </a:xfrm>
          <a:prstGeom prst="rect">
            <a:avLst/>
          </a:prstGeom>
        </p:spPr>
        <p:txBody>
          <a:bodyPr anchor="ctr" anchorCtr="0"/>
          <a:lstStyle>
            <a:lvl1pPr algn="ctr">
              <a:defRPr sz="900">
                <a:solidFill>
                  <a:schemeClr val="accent2"/>
                </a:solidFill>
              </a:defRPr>
            </a:lvl1pPr>
          </a:lstStyle>
          <a:p>
            <a:endParaRPr lang="en-US"/>
          </a:p>
        </p:txBody>
      </p:sp>
      <p:pic>
        <p:nvPicPr>
          <p:cNvPr id="22" name="Picture 21">
            <a:extLst>
              <a:ext uri="{FF2B5EF4-FFF2-40B4-BE49-F238E27FC236}">
                <a16:creationId xmlns:a16="http://schemas.microsoft.com/office/drawing/2014/main" id="{1C0FEFF8-CFFD-87A0-EE82-E418C0B1B7FD}"/>
              </a:ext>
            </a:extLst>
          </p:cNvPr>
          <p:cNvPicPr>
            <a:picLocks noChangeAspect="1"/>
          </p:cNvPicPr>
          <p:nvPr/>
        </p:nvPicPr>
        <p:blipFill>
          <a:blip r:embed="rId15"/>
          <a:stretch>
            <a:fillRect/>
          </a:stretch>
        </p:blipFill>
        <p:spPr>
          <a:xfrm>
            <a:off x="0" y="0"/>
            <a:ext cx="9141714" cy="409472"/>
          </a:xfrm>
          <a:prstGeom prst="rect">
            <a:avLst/>
          </a:prstGeom>
        </p:spPr>
      </p:pic>
    </p:spTree>
    <p:extLst>
      <p:ext uri="{BB962C8B-B14F-4D97-AF65-F5344CB8AC3E}">
        <p14:creationId xmlns:p14="http://schemas.microsoft.com/office/powerpoint/2010/main" val="585186470"/>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sldNum="0" hdr="0" ftr="0" dt="0"/>
  <p:txStyles>
    <p:titleStyle>
      <a:lvl1pPr algn="l" defTabSz="685800" rtl="0" eaLnBrk="1" latinLnBrk="0" hangingPunct="1">
        <a:lnSpc>
          <a:spcPct val="90000"/>
        </a:lnSpc>
        <a:spcBef>
          <a:spcPct val="0"/>
        </a:spcBef>
        <a:buNone/>
        <a:defRPr sz="2100" b="1" kern="1200">
          <a:solidFill>
            <a:schemeClr val="accent1"/>
          </a:solidFill>
          <a:latin typeface="+mj-lt"/>
          <a:ea typeface="+mj-ea"/>
          <a:cs typeface="+mj-cs"/>
        </a:defRPr>
      </a:lvl1pPr>
    </p:titleStyle>
    <p:bodyStyle>
      <a:lvl1pPr marL="171450" indent="-171450" algn="l" defTabSz="685800" rtl="0" eaLnBrk="1" latinLnBrk="0" hangingPunct="1">
        <a:lnSpc>
          <a:spcPct val="90000"/>
        </a:lnSpc>
        <a:spcBef>
          <a:spcPts val="750"/>
        </a:spcBef>
        <a:buClr>
          <a:schemeClr val="accent1"/>
        </a:buClr>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1"/>
        </a:buClr>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earthquakecountry.org/library/ECA_Step_1_SecureYourSpace_Document-EN.pdf"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hyperlink" Target="https://www.earthquakecountry.org/step1/"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16_0.xml"/><Relationship Id="rId7" Type="http://schemas.openxmlformats.org/officeDocument/2006/relationships/image" Target="../media/image28.gif"/><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27.gif"/><Relationship Id="rId5" Type="http://schemas.openxmlformats.org/officeDocument/2006/relationships/hyperlink" Target="https://www.earthquakecountry.org/step5/"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rocketrules.org/wp-content/uploads/2020/09/Earthquake_Story_Full_optimized.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hyperlink" Target="https://rocketrules.org/earthquake-activity-books-videos/" TargetMode="Externa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hyperlink" Target="https://www.earthquakecountry.org/" TargetMode="External"/><Relationship Id="rId7"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digital.darkhorse.com/books/99762a678d1c41f8889eac6318f674d9/without-warning"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hyperlink" Target="https://www.shakeout.org/"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hyperlink" Target="https://drive.google.com/file/d/1KaHNTj7_C1NvRDFZE3jWW-6g2K4I_Q4h/view" TargetMode="Externa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hyperlink" Target="https://mil.wa.gov/emergency-management-division" TargetMode="External"/><Relationship Id="rId3" Type="http://schemas.openxmlformats.org/officeDocument/2006/relationships/hyperlink" Target="http://www.shakealert.org" TargetMode="External"/><Relationship Id="rId7" Type="http://schemas.openxmlformats.org/officeDocument/2006/relationships/hyperlink" Target="https://www.oregon.gov/oem/Pages/default.aspx"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hyperlink" Target="https://www.caloes.ca.gov/" TargetMode="External"/><Relationship Id="rId5" Type="http://schemas.openxmlformats.org/officeDocument/2006/relationships/hyperlink" Target="https://www.earthquakecountry.org/" TargetMode="External"/><Relationship Id="rId10" Type="http://schemas.openxmlformats.org/officeDocument/2006/relationships/image" Target="../media/image37.png"/><Relationship Id="rId4" Type="http://schemas.openxmlformats.org/officeDocument/2006/relationships/hyperlink" Target="https://www.ready.gov/earthquakes" TargetMode="External"/><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usgs.gov/programs/earthquake-hazards/science/2023-50-state-long-term-national-seismic-hazard-model-0#overview"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hyperlink" Target="https://www.shakealert.org/education-and-outreach/messaging_toolkit/"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s://www.youtube.com/watch?v=1_9PeG6Icpg" TargetMode="External"/><Relationship Id="rId3" Type="http://schemas.openxmlformats.org/officeDocument/2006/relationships/hyperlink" Target="https://www.fema.gov/emergency-managers/practitioners/integrated-public-alert-warning-system/public/wireless-emergency-alerts" TargetMode="External"/><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myshake.berkeley.edu/" TargetMode="External"/><Relationship Id="rId11" Type="http://schemas.openxmlformats.org/officeDocument/2006/relationships/hyperlink" Target="https://www.alertsandiego.org/en-us/preparedness/SDEmergencyApp.html" TargetMode="External"/><Relationship Id="rId5" Type="http://schemas.openxmlformats.org/officeDocument/2006/relationships/image" Target="../media/image15.png"/><Relationship Id="rId10"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hyperlink" Target="https://www.ready.gov/plan"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hyperlink" Target="https://www.ready.gov/kit" TargetMode="External"/><Relationship Id="rId4" Type="http://schemas.openxmlformats.org/officeDocument/2006/relationships/hyperlink" Target="https://www.ready.gov/pla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D44B1A5F-C328-813B-600A-9CB8BCD5F438}"/>
              </a:ext>
            </a:extLst>
          </p:cNvPr>
          <p:cNvSpPr>
            <a:spLocks noGrp="1"/>
          </p:cNvSpPr>
          <p:nvPr>
            <p:ph type="subTitle" idx="1"/>
          </p:nvPr>
        </p:nvSpPr>
        <p:spPr>
          <a:xfrm>
            <a:off x="293916" y="2955795"/>
            <a:ext cx="8430359" cy="518833"/>
          </a:xfrm>
        </p:spPr>
        <p:txBody>
          <a:bodyPr vert="horz" lIns="91440" tIns="45720" rIns="91440" bIns="45720" rtlCol="0" anchor="t">
            <a:noAutofit/>
          </a:bodyPr>
          <a:lstStyle/>
          <a:p>
            <a:r>
              <a:rPr lang="en-US" sz="2000" i="1">
                <a:solidFill>
                  <a:schemeClr val="accent1"/>
                </a:solidFill>
              </a:rPr>
              <a:t>PRESENTATION FOR ADULT CAREGIVERS</a:t>
            </a:r>
            <a:r>
              <a:rPr lang="en-US" sz="2000" i="1"/>
              <a:t> </a:t>
            </a:r>
          </a:p>
        </p:txBody>
      </p:sp>
      <p:sp>
        <p:nvSpPr>
          <p:cNvPr id="4" name="Title 3">
            <a:extLst>
              <a:ext uri="{FF2B5EF4-FFF2-40B4-BE49-F238E27FC236}">
                <a16:creationId xmlns:a16="http://schemas.microsoft.com/office/drawing/2014/main" id="{8C12D7DB-D3CB-FAF7-5175-034A0976C715}"/>
              </a:ext>
            </a:extLst>
          </p:cNvPr>
          <p:cNvSpPr>
            <a:spLocks noGrp="1"/>
          </p:cNvSpPr>
          <p:nvPr>
            <p:ph type="ctrTitle"/>
          </p:nvPr>
        </p:nvSpPr>
        <p:spPr>
          <a:xfrm>
            <a:off x="186010" y="2397189"/>
            <a:ext cx="8430359" cy="620613"/>
          </a:xfrm>
        </p:spPr>
        <p:txBody>
          <a:bodyPr>
            <a:noAutofit/>
          </a:bodyPr>
          <a:lstStyle/>
          <a:p>
            <a:pPr>
              <a:lnSpc>
                <a:spcPct val="100000"/>
              </a:lnSpc>
              <a:spcBef>
                <a:spcPts val="0"/>
              </a:spcBef>
              <a:defRPr/>
            </a:pPr>
            <a:r>
              <a:rPr lang="en-US" sz="2800" kern="0" err="1">
                <a:latin typeface="Arial"/>
                <a:cs typeface="Arial"/>
                <a:sym typeface="Arial"/>
              </a:rPr>
              <a:t>ShakeAlert</a:t>
            </a:r>
            <a:r>
              <a:rPr lang="en-US" sz="2800" kern="0" baseline="30000">
                <a:latin typeface="Arial"/>
                <a:cs typeface="Arial"/>
                <a:sym typeface="Arial"/>
              </a:rPr>
              <a:t>®</a:t>
            </a:r>
            <a:r>
              <a:rPr lang="en-US" sz="2800" kern="0">
                <a:latin typeface="Arial"/>
                <a:cs typeface="Arial"/>
                <a:sym typeface="Arial"/>
              </a:rPr>
              <a:t> Earthquake Early Warning </a:t>
            </a:r>
            <a:endParaRPr lang="en-US" sz="2800"/>
          </a:p>
        </p:txBody>
      </p:sp>
      <p:sp>
        <p:nvSpPr>
          <p:cNvPr id="2" name="Subtitle 4">
            <a:extLst>
              <a:ext uri="{FF2B5EF4-FFF2-40B4-BE49-F238E27FC236}">
                <a16:creationId xmlns:a16="http://schemas.microsoft.com/office/drawing/2014/main" id="{D44B1A5F-C328-813B-600A-9CB8BCD5F438}"/>
              </a:ext>
            </a:extLst>
          </p:cNvPr>
          <p:cNvSpPr>
            <a:spLocks noGrp="1"/>
          </p:cNvSpPr>
          <p:nvPr/>
        </p:nvSpPr>
        <p:spPr>
          <a:xfrm>
            <a:off x="293916" y="3541617"/>
            <a:ext cx="8430359" cy="822891"/>
          </a:xfrm>
          <a:prstGeom prst="rect">
            <a:avLst/>
          </a:prstGeom>
        </p:spPr>
        <p:txBody>
          <a:bodyPr vert="horz" lIns="91440" tIns="45720" rIns="91440" bIns="45720" rtlCol="0" anchor="t">
            <a:noAutofit/>
          </a:bodyPr>
          <a:lstStyle>
            <a:lvl1pPr marL="0" indent="0" algn="l" defTabSz="685800" rtl="0" eaLnBrk="1" latinLnBrk="0" hangingPunct="1">
              <a:lnSpc>
                <a:spcPct val="90000"/>
              </a:lnSpc>
              <a:spcBef>
                <a:spcPts val="750"/>
              </a:spcBef>
              <a:buClr>
                <a:schemeClr val="accent1"/>
              </a:buClr>
              <a:buFont typeface="Arial" panose="020B0604020202020204" pitchFamily="34" charset="0"/>
              <a:buNone/>
              <a:defRPr sz="1800" kern="1200">
                <a:solidFill>
                  <a:schemeClr val="tx2"/>
                </a:solidFill>
                <a:latin typeface="+mn-lt"/>
                <a:ea typeface="+mn-ea"/>
                <a:cs typeface="+mn-cs"/>
              </a:defRPr>
            </a:lvl1pPr>
            <a:lvl2pPr marL="342900" indent="0" algn="ctr" defTabSz="685800" rtl="0" eaLnBrk="1" latinLnBrk="0" hangingPunct="1">
              <a:lnSpc>
                <a:spcPct val="90000"/>
              </a:lnSpc>
              <a:spcBef>
                <a:spcPts val="375"/>
              </a:spcBef>
              <a:buClr>
                <a:schemeClr val="accent1"/>
              </a:buClr>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Clr>
                <a:schemeClr val="accent1"/>
              </a:buClr>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Clr>
                <a:schemeClr val="accent1"/>
              </a:buClr>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marL="457200" lvl="0" indent="-285750" algn="l" rtl="0">
              <a:spcBef>
                <a:spcPts val="750"/>
              </a:spcBef>
              <a:spcAft>
                <a:spcPts val="0"/>
              </a:spcAft>
              <a:buSzPts val="2400"/>
              <a:buChar char="•"/>
            </a:pPr>
            <a:r>
              <a:rPr lang="en-US" sz="1600"/>
              <a:t>What is </a:t>
            </a:r>
            <a:r>
              <a:rPr lang="en-US" sz="1600" err="1"/>
              <a:t>ShakeAlert</a:t>
            </a:r>
            <a:r>
              <a:rPr lang="en-US" sz="1600"/>
              <a:t> Earthquake Early Warning (EEW)?</a:t>
            </a:r>
            <a:endParaRPr lang="en-US" sz="1600">
              <a:cs typeface="Arial"/>
            </a:endParaRPr>
          </a:p>
          <a:p>
            <a:pPr marL="457200" lvl="0" indent="-285750" algn="l" rtl="0">
              <a:spcBef>
                <a:spcPts val="750"/>
              </a:spcBef>
              <a:spcAft>
                <a:spcPts val="0"/>
              </a:spcAft>
              <a:buSzPts val="2400"/>
              <a:buChar char="•"/>
            </a:pPr>
            <a:r>
              <a:rPr lang="en-US" sz="1600"/>
              <a:t>What can we expect from EEW? How should we respond?  </a:t>
            </a:r>
            <a:endParaRPr lang="en-US" sz="1600">
              <a:cs typeface="Arial"/>
            </a:endParaRPr>
          </a:p>
          <a:p>
            <a:pPr marL="457200" lvl="0" indent="-285750" algn="l" rtl="0">
              <a:spcBef>
                <a:spcPts val="750"/>
              </a:spcBef>
              <a:spcAft>
                <a:spcPts val="0"/>
              </a:spcAft>
              <a:buSzPts val="2400"/>
              <a:buChar char="•"/>
            </a:pPr>
            <a:r>
              <a:rPr lang="en-US" sz="1600"/>
              <a:t>How can we leverage </a:t>
            </a:r>
            <a:r>
              <a:rPr lang="en-US" sz="1600" err="1"/>
              <a:t>ShakeAlert</a:t>
            </a:r>
            <a:r>
              <a:rPr lang="en-US" sz="1600"/>
              <a:t> resources to educate our school community?</a:t>
            </a:r>
            <a:endParaRPr lang="en-US" sz="1600">
              <a:cs typeface="Arial"/>
            </a:endParaRPr>
          </a:p>
        </p:txBody>
      </p:sp>
      <p:sp>
        <p:nvSpPr>
          <p:cNvPr id="3" name="TextBox 7">
            <a:extLst>
              <a:ext uri="{FF2B5EF4-FFF2-40B4-BE49-F238E27FC236}">
                <a16:creationId xmlns:a16="http://schemas.microsoft.com/office/drawing/2014/main" id="{8C434E77-A002-049A-3073-C755C4F5FB9F}"/>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8" name="Slide Number Placeholder 5">
            <a:extLst>
              <a:ext uri="{FF2B5EF4-FFF2-40B4-BE49-F238E27FC236}">
                <a16:creationId xmlns:a16="http://schemas.microsoft.com/office/drawing/2014/main" id="{6CD7D9D1-7186-B6C9-D0FF-84CEB3CF71F9}"/>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a:t>
            </a:fld>
            <a:endParaRPr lang="en-US" sz="900"/>
          </a:p>
        </p:txBody>
      </p:sp>
    </p:spTree>
    <p:extLst>
      <p:ext uri="{BB962C8B-B14F-4D97-AF65-F5344CB8AC3E}">
        <p14:creationId xmlns:p14="http://schemas.microsoft.com/office/powerpoint/2010/main" val="3063492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259274" y="518551"/>
            <a:ext cx="5841968" cy="427713"/>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Secure your Space</a:t>
            </a:r>
            <a:endParaRPr sz="2400"/>
          </a:p>
          <a:p>
            <a:pPr marL="0" lvl="0" indent="0" algn="ctr" rtl="0">
              <a:spcBef>
                <a:spcPts val="0"/>
              </a:spcBef>
              <a:spcAft>
                <a:spcPts val="0"/>
              </a:spcAft>
              <a:buNone/>
            </a:pPr>
            <a:endParaRPr/>
          </a:p>
          <a:p>
            <a:pPr marL="0" lvl="0" indent="0" algn="ctr" rtl="0">
              <a:spcBef>
                <a:spcPts val="0"/>
              </a:spcBef>
              <a:spcAft>
                <a:spcPts val="0"/>
              </a:spcAft>
              <a:buNone/>
            </a:pPr>
            <a:endParaRPr/>
          </a:p>
        </p:txBody>
      </p:sp>
      <p:pic>
        <p:nvPicPr>
          <p:cNvPr id="123" name="Google Shape;123;p20">
            <a:hlinkClick r:id="rId3"/>
          </p:cNvPr>
          <p:cNvPicPr preferRelativeResize="0"/>
          <p:nvPr/>
        </p:nvPicPr>
        <p:blipFill>
          <a:blip r:embed="rId4">
            <a:alphaModFix/>
          </a:blip>
          <a:stretch>
            <a:fillRect/>
          </a:stretch>
        </p:blipFill>
        <p:spPr>
          <a:xfrm>
            <a:off x="5607781" y="523950"/>
            <a:ext cx="3059355" cy="3967130"/>
          </a:xfrm>
          <a:prstGeom prst="roundRect">
            <a:avLst>
              <a:gd name="adj" fmla="val 3316"/>
            </a:avLst>
          </a:prstGeom>
          <a:noFill/>
          <a:ln w="9525" cap="flat" cmpd="sng">
            <a:solidFill>
              <a:schemeClr val="dk2"/>
            </a:solidFill>
            <a:prstDash val="solid"/>
            <a:round/>
            <a:headEnd type="none" w="sm" len="sm"/>
            <a:tailEnd type="none" w="sm" len="sm"/>
          </a:ln>
        </p:spPr>
      </p:pic>
      <p:pic>
        <p:nvPicPr>
          <p:cNvPr id="124" name="Google Shape;124;p20">
            <a:hlinkClick r:id="rId5"/>
          </p:cNvPr>
          <p:cNvPicPr preferRelativeResize="0"/>
          <p:nvPr/>
        </p:nvPicPr>
        <p:blipFill>
          <a:blip r:embed="rId6">
            <a:alphaModFix/>
          </a:blip>
          <a:stretch>
            <a:fillRect/>
          </a:stretch>
        </p:blipFill>
        <p:spPr>
          <a:xfrm>
            <a:off x="1035242" y="1199617"/>
            <a:ext cx="4027638" cy="2922994"/>
          </a:xfrm>
          <a:prstGeom prst="rect">
            <a:avLst/>
          </a:prstGeom>
          <a:noFill/>
          <a:ln>
            <a:noFill/>
          </a:ln>
        </p:spPr>
      </p:pic>
      <p:sp>
        <p:nvSpPr>
          <p:cNvPr id="125" name="Google Shape;125;p20"/>
          <p:cNvSpPr txBox="1"/>
          <p:nvPr/>
        </p:nvSpPr>
        <p:spPr>
          <a:xfrm>
            <a:off x="6407420" y="4433349"/>
            <a:ext cx="2492008" cy="35374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uFill>
                  <a:noFill/>
                </a:uFill>
                <a:hlinkClick r:id="rId5">
                  <a:extLst>
                    <a:ext uri="{A12FA001-AC4F-418D-AE19-62706E023703}">
                      <ahyp:hlinkClr xmlns:ahyp="http://schemas.microsoft.com/office/drawing/2018/hyperlinkcolor" val="tx"/>
                    </a:ext>
                  </a:extLst>
                </a:hlinkClick>
              </a:rPr>
              <a:t>CREDIT</a:t>
            </a:r>
            <a:r>
              <a:rPr lang="en-US" sz="1000" i="1">
                <a:solidFill>
                  <a:srgbClr val="0D27C0"/>
                </a:solidFill>
                <a:uFill>
                  <a:noFill/>
                </a:uFill>
                <a:hlinkClick r:id="rId5">
                  <a:extLst>
                    <a:ext uri="{A12FA001-AC4F-418D-AE19-62706E023703}">
                      <ahyp:hlinkClr xmlns:ahyp="http://schemas.microsoft.com/office/drawing/2018/hyperlinkcolor" val="tx"/>
                    </a:ext>
                  </a:extLst>
                </a:hlinkClick>
              </a:rPr>
              <a:t>: Earthquake Country Alliance</a:t>
            </a:r>
            <a:endParaRPr lang="en-US" sz="1000" i="1">
              <a:cs typeface="Arial"/>
            </a:endParaRPr>
          </a:p>
        </p:txBody>
      </p:sp>
      <p:sp>
        <p:nvSpPr>
          <p:cNvPr id="4" name="TextBox 7">
            <a:extLst>
              <a:ext uri="{FF2B5EF4-FFF2-40B4-BE49-F238E27FC236}">
                <a16:creationId xmlns:a16="http://schemas.microsoft.com/office/drawing/2014/main" id="{8CA1A9BD-7BFD-750F-D2D9-2AE54BD55EB8}"/>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6" name="Slide Number Placeholder 5">
            <a:extLst>
              <a:ext uri="{FF2B5EF4-FFF2-40B4-BE49-F238E27FC236}">
                <a16:creationId xmlns:a16="http://schemas.microsoft.com/office/drawing/2014/main" id="{C7D36B0F-5FDD-2022-35EE-E23C6708409B}"/>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10</a:t>
            </a:fld>
            <a:endParaRPr lang="en-US" sz="9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380501" y="640225"/>
            <a:ext cx="8397573"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PRACTICE! </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p:txBody>
      </p:sp>
      <p:pic>
        <p:nvPicPr>
          <p:cNvPr id="134" name="Google Shape;134;p21"/>
          <p:cNvPicPr preferRelativeResize="0"/>
          <p:nvPr/>
        </p:nvPicPr>
        <p:blipFill>
          <a:blip r:embed="rId4">
            <a:alphaModFix/>
          </a:blip>
          <a:stretch>
            <a:fillRect/>
          </a:stretch>
        </p:blipFill>
        <p:spPr>
          <a:xfrm>
            <a:off x="3345856" y="1224024"/>
            <a:ext cx="2490500" cy="2749665"/>
          </a:xfrm>
          <a:prstGeom prst="rect">
            <a:avLst/>
          </a:prstGeom>
          <a:noFill/>
          <a:ln>
            <a:noFill/>
          </a:ln>
        </p:spPr>
      </p:pic>
      <p:sp>
        <p:nvSpPr>
          <p:cNvPr id="135" name="Google Shape;135;p21"/>
          <p:cNvSpPr txBox="1"/>
          <p:nvPr/>
        </p:nvSpPr>
        <p:spPr>
          <a:xfrm>
            <a:off x="6586142" y="4387545"/>
            <a:ext cx="2520150" cy="339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a:uFill>
                  <a:noFill/>
                </a:uFill>
                <a:hlinkClick r:id="rId5">
                  <a:extLst>
                    <a:ext uri="{A12FA001-AC4F-418D-AE19-62706E023703}">
                      <ahyp:hlinkClr xmlns:ahyp="http://schemas.microsoft.com/office/drawing/2018/hyperlinkcolor" val="tx"/>
                    </a:ext>
                  </a:extLst>
                </a:hlinkClick>
              </a:rPr>
              <a:t>CREDIT</a:t>
            </a:r>
            <a:r>
              <a:rPr lang="en-US" sz="1000" i="1">
                <a:solidFill>
                  <a:srgbClr val="0D27C0"/>
                </a:solidFill>
                <a:uFill>
                  <a:noFill/>
                </a:uFill>
                <a:hlinkClick r:id="rId5">
                  <a:extLst>
                    <a:ext uri="{A12FA001-AC4F-418D-AE19-62706E023703}">
                      <ahyp:hlinkClr xmlns:ahyp="http://schemas.microsoft.com/office/drawing/2018/hyperlinkcolor" val="tx"/>
                    </a:ext>
                  </a:extLst>
                </a:hlinkClick>
              </a:rPr>
              <a:t>: Earthquake Country Alliance</a:t>
            </a:r>
            <a:endParaRPr lang="en-US" sz="1000" i="1">
              <a:cs typeface="Arial"/>
            </a:endParaRPr>
          </a:p>
        </p:txBody>
      </p:sp>
      <p:pic>
        <p:nvPicPr>
          <p:cNvPr id="6" name="Picture 5" descr="A blue and orange sign&#10;&#10;Description automatically generated">
            <a:extLst>
              <a:ext uri="{FF2B5EF4-FFF2-40B4-BE49-F238E27FC236}">
                <a16:creationId xmlns:a16="http://schemas.microsoft.com/office/drawing/2014/main" id="{2F1B280D-C86D-0A55-623A-44DE00F5D83E}"/>
              </a:ext>
            </a:extLst>
          </p:cNvPr>
          <p:cNvPicPr>
            <a:picLocks noChangeAspect="1"/>
          </p:cNvPicPr>
          <p:nvPr/>
        </p:nvPicPr>
        <p:blipFill>
          <a:blip r:embed="rId6"/>
          <a:stretch>
            <a:fillRect/>
          </a:stretch>
        </p:blipFill>
        <p:spPr>
          <a:xfrm>
            <a:off x="201029" y="1742968"/>
            <a:ext cx="3053443" cy="1714500"/>
          </a:xfrm>
          <a:prstGeom prst="rect">
            <a:avLst/>
          </a:prstGeom>
        </p:spPr>
      </p:pic>
      <p:pic>
        <p:nvPicPr>
          <p:cNvPr id="8" name="Picture 7" descr="A blue and white sign with text&#10;&#10;Description automatically generated">
            <a:extLst>
              <a:ext uri="{FF2B5EF4-FFF2-40B4-BE49-F238E27FC236}">
                <a16:creationId xmlns:a16="http://schemas.microsoft.com/office/drawing/2014/main" id="{7D27E638-FD4A-358B-8621-455546DDE42B}"/>
              </a:ext>
            </a:extLst>
          </p:cNvPr>
          <p:cNvPicPr>
            <a:picLocks noChangeAspect="1"/>
          </p:cNvPicPr>
          <p:nvPr/>
        </p:nvPicPr>
        <p:blipFill>
          <a:blip r:embed="rId7"/>
          <a:stretch>
            <a:fillRect/>
          </a:stretch>
        </p:blipFill>
        <p:spPr>
          <a:xfrm>
            <a:off x="5954148" y="1735854"/>
            <a:ext cx="2906486" cy="1722663"/>
          </a:xfrm>
          <a:prstGeom prst="rect">
            <a:avLst/>
          </a:prstGeom>
        </p:spPr>
      </p:pic>
      <p:sp>
        <p:nvSpPr>
          <p:cNvPr id="4" name="TextBox 7">
            <a:extLst>
              <a:ext uri="{FF2B5EF4-FFF2-40B4-BE49-F238E27FC236}">
                <a16:creationId xmlns:a16="http://schemas.microsoft.com/office/drawing/2014/main" id="{7B5BA290-1807-FABB-B8B5-ED732943302F}"/>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7" name="Slide Number Placeholder 5">
            <a:extLst>
              <a:ext uri="{FF2B5EF4-FFF2-40B4-BE49-F238E27FC236}">
                <a16:creationId xmlns:a16="http://schemas.microsoft.com/office/drawing/2014/main" id="{854DD799-2525-D570-6783-01B563AEE5FA}"/>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11</a:t>
            </a:fld>
            <a:endParaRPr lang="en-US" sz="900"/>
          </a:p>
        </p:txBody>
      </p:sp>
    </p:spTree>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2" name="Google Shape;142;p22"/>
          <p:cNvSpPr txBox="1">
            <a:spLocks noGrp="1"/>
          </p:cNvSpPr>
          <p:nvPr>
            <p:ph type="title"/>
          </p:nvPr>
        </p:nvSpPr>
        <p:spPr>
          <a:xfrm>
            <a:off x="259274" y="640225"/>
            <a:ext cx="85188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2400"/>
              <a:t>Talk to your kids about earthquake safety</a:t>
            </a:r>
            <a:endParaRPr/>
          </a:p>
          <a:p>
            <a:pPr marL="0" lvl="0" indent="0" algn="ctr" rtl="0">
              <a:spcBef>
                <a:spcPts val="0"/>
              </a:spcBef>
              <a:spcAft>
                <a:spcPts val="0"/>
              </a:spcAft>
              <a:buNone/>
            </a:pPr>
            <a:endParaRPr/>
          </a:p>
        </p:txBody>
      </p:sp>
      <p:sp>
        <p:nvSpPr>
          <p:cNvPr id="143" name="Google Shape;143;p22"/>
          <p:cNvSpPr txBox="1">
            <a:spLocks noGrp="1"/>
          </p:cNvSpPr>
          <p:nvPr>
            <p:ph idx="1"/>
          </p:nvPr>
        </p:nvSpPr>
        <p:spPr>
          <a:xfrm>
            <a:off x="603208" y="1661048"/>
            <a:ext cx="2409900" cy="2733000"/>
          </a:xfrm>
          <a:prstGeom prst="rect">
            <a:avLst/>
          </a:prstGeom>
        </p:spPr>
        <p:txBody>
          <a:bodyPr spcFirstLastPara="1" wrap="square" lIns="91425" tIns="45700" rIns="91425" bIns="45700" anchor="t" anchorCtr="0">
            <a:noAutofit/>
          </a:bodyPr>
          <a:lstStyle/>
          <a:p>
            <a:pPr marL="0" lvl="0" indent="0" algn="l" rtl="0">
              <a:lnSpc>
                <a:spcPct val="115000"/>
              </a:lnSpc>
              <a:spcBef>
                <a:spcPts val="750"/>
              </a:spcBef>
              <a:spcAft>
                <a:spcPts val="0"/>
              </a:spcAft>
              <a:buNone/>
            </a:pPr>
            <a:r>
              <a:rPr lang="en-US" sz="2000">
                <a:solidFill>
                  <a:schemeClr val="tx2"/>
                </a:solidFill>
              </a:rPr>
              <a:t>It’s ok to be scared, but it’s better to be prepared! </a:t>
            </a:r>
            <a:endParaRPr sz="2000">
              <a:solidFill>
                <a:schemeClr val="tx2"/>
              </a:solidFill>
            </a:endParaRPr>
          </a:p>
        </p:txBody>
      </p:sp>
      <p:pic>
        <p:nvPicPr>
          <p:cNvPr id="144" name="Google Shape;144;p22">
            <a:hlinkClick r:id="rId3"/>
          </p:cNvPr>
          <p:cNvPicPr preferRelativeResize="0"/>
          <p:nvPr/>
        </p:nvPicPr>
        <p:blipFill>
          <a:blip r:embed="rId4">
            <a:alphaModFix/>
          </a:blip>
          <a:stretch>
            <a:fillRect/>
          </a:stretch>
        </p:blipFill>
        <p:spPr>
          <a:xfrm>
            <a:off x="6149810" y="1221376"/>
            <a:ext cx="2527747" cy="3281899"/>
          </a:xfrm>
          <a:prstGeom prst="roundRect">
            <a:avLst>
              <a:gd name="adj" fmla="val 2872"/>
            </a:avLst>
          </a:prstGeom>
          <a:noFill/>
          <a:ln w="9525" cap="flat" cmpd="sng">
            <a:solidFill>
              <a:schemeClr val="dk2"/>
            </a:solidFill>
            <a:prstDash val="solid"/>
            <a:round/>
            <a:headEnd type="none" w="sm" len="sm"/>
            <a:tailEnd type="none" w="sm" len="sm"/>
          </a:ln>
        </p:spPr>
      </p:pic>
      <p:pic>
        <p:nvPicPr>
          <p:cNvPr id="145" name="Google Shape;145;p22">
            <a:hlinkClick r:id="rId5"/>
          </p:cNvPr>
          <p:cNvPicPr preferRelativeResize="0"/>
          <p:nvPr/>
        </p:nvPicPr>
        <p:blipFill>
          <a:blip r:embed="rId6">
            <a:alphaModFix/>
          </a:blip>
          <a:stretch>
            <a:fillRect/>
          </a:stretch>
        </p:blipFill>
        <p:spPr>
          <a:xfrm>
            <a:off x="3201247" y="1221375"/>
            <a:ext cx="2527747" cy="3281900"/>
          </a:xfrm>
          <a:prstGeom prst="roundRect">
            <a:avLst>
              <a:gd name="adj" fmla="val 3178"/>
            </a:avLst>
          </a:prstGeom>
          <a:noFill/>
          <a:ln w="9525" cap="flat" cmpd="sng">
            <a:solidFill>
              <a:schemeClr val="dk2"/>
            </a:solidFill>
            <a:prstDash val="solid"/>
            <a:round/>
            <a:headEnd type="none" w="sm" len="sm"/>
            <a:tailEnd type="none" w="sm" len="sm"/>
          </a:ln>
        </p:spPr>
      </p:pic>
      <p:sp>
        <p:nvSpPr>
          <p:cNvPr id="146" name="Google Shape;146;p22"/>
          <p:cNvSpPr txBox="1"/>
          <p:nvPr/>
        </p:nvSpPr>
        <p:spPr>
          <a:xfrm>
            <a:off x="3374383" y="4467586"/>
            <a:ext cx="5987499" cy="411279"/>
          </a:xfrm>
          <a:prstGeom prst="rect">
            <a:avLst/>
          </a:prstGeom>
          <a:noFill/>
          <a:ln>
            <a:noFill/>
          </a:ln>
        </p:spPr>
        <p:txBody>
          <a:bodyPr spcFirstLastPara="1" wrap="square" lIns="91425" tIns="91425" rIns="91425" bIns="91425" anchor="t" anchorCtr="0">
            <a:noAutofit/>
          </a:bodyPr>
          <a:lstStyle/>
          <a:p>
            <a:pPr algn="ctr"/>
            <a:r>
              <a:rPr lang="en-US" sz="1000" i="1">
                <a:uFill>
                  <a:noFill/>
                </a:uFill>
              </a:rPr>
              <a:t>CREDIT</a:t>
            </a:r>
            <a:r>
              <a:rPr lang="en-US" sz="1000" i="1">
                <a:solidFill>
                  <a:srgbClr val="0563C1"/>
                </a:solidFill>
                <a:uFill>
                  <a:noFill/>
                </a:uFill>
              </a:rPr>
              <a:t>: Rocket’s Earthquake Safety Activity, </a:t>
            </a:r>
            <a:r>
              <a:rPr lang="en-US" sz="1000" i="1">
                <a:solidFill>
                  <a:schemeClr val="hlink"/>
                </a:solidFill>
                <a:uFill>
                  <a:noFill/>
                </a:uFill>
                <a:ea typeface="Calibri"/>
                <a:cs typeface="Calibri"/>
                <a:sym typeface="Calibri"/>
                <a:hlinkClick r:id="rId3"/>
              </a:rPr>
              <a:t>Rocket’s Earthquake Safety Adventure</a:t>
            </a:r>
            <a:endParaRPr lang="en-US" sz="1000" i="1"/>
          </a:p>
          <a:p>
            <a:pPr marL="0" lvl="0" indent="0" algn="ctr" rtl="0">
              <a:spcBef>
                <a:spcPts val="0"/>
              </a:spcBef>
              <a:spcAft>
                <a:spcPts val="0"/>
              </a:spcAft>
              <a:buNone/>
            </a:pPr>
            <a:r>
              <a:rPr lang="en-US" sz="1000">
                <a:solidFill>
                  <a:srgbClr val="0563C1"/>
                </a:solidFill>
                <a:uFill>
                  <a:noFill/>
                </a:uFill>
              </a:rPr>
              <a:t> </a:t>
            </a:r>
            <a:endParaRPr sz="500"/>
          </a:p>
        </p:txBody>
      </p:sp>
      <p:sp>
        <p:nvSpPr>
          <p:cNvPr id="5" name="TextBox 7">
            <a:extLst>
              <a:ext uri="{FF2B5EF4-FFF2-40B4-BE49-F238E27FC236}">
                <a16:creationId xmlns:a16="http://schemas.microsoft.com/office/drawing/2014/main" id="{99D83179-51D4-65A0-ECAD-AAEDE8C31C34}"/>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7" name="Slide Number Placeholder 5">
            <a:extLst>
              <a:ext uri="{FF2B5EF4-FFF2-40B4-BE49-F238E27FC236}">
                <a16:creationId xmlns:a16="http://schemas.microsoft.com/office/drawing/2014/main" id="{CCA7DA70-A49A-C12E-43DB-2D7FD7C47C43}"/>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12</a:t>
            </a:fld>
            <a:endParaRPr lang="en-US" sz="9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7" name="Google Shape;157;p23">
            <a:hlinkClick r:id="rId3"/>
          </p:cNvPr>
          <p:cNvSpPr/>
          <p:nvPr/>
        </p:nvSpPr>
        <p:spPr>
          <a:xfrm>
            <a:off x="6157639" y="4418761"/>
            <a:ext cx="2516962" cy="275017"/>
          </a:xfrm>
          <a:prstGeom prst="rect">
            <a:avLst/>
          </a:prstGeom>
          <a:solidFill>
            <a:srgbClr val="FFFFFF">
              <a:alpha val="0"/>
            </a:srgbClr>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US" sz="1000" i="1">
                <a:uFill>
                  <a:noFill/>
                </a:uFill>
                <a:hlinkClick r:id="rId3">
                  <a:extLst>
                    <a:ext uri="{A12FA001-AC4F-418D-AE19-62706E023703}">
                      <ahyp:hlinkClr xmlns:ahyp="http://schemas.microsoft.com/office/drawing/2018/hyperlinkcolor" val="tx"/>
                    </a:ext>
                  </a:extLst>
                </a:hlinkClick>
              </a:rPr>
              <a:t>CREDIT</a:t>
            </a:r>
            <a:r>
              <a:rPr lang="en-US" sz="1000" i="1">
                <a:solidFill>
                  <a:srgbClr val="0D27C0"/>
                </a:solidFill>
                <a:uFill>
                  <a:noFill/>
                </a:uFill>
                <a:hlinkClick r:id="rId3">
                  <a:extLst>
                    <a:ext uri="{A12FA001-AC4F-418D-AE19-62706E023703}">
                      <ahyp:hlinkClr xmlns:ahyp="http://schemas.microsoft.com/office/drawing/2018/hyperlinkcolor" val="tx"/>
                    </a:ext>
                  </a:extLst>
                </a:hlinkClick>
              </a:rPr>
              <a:t>: Earthquake Country Alliance </a:t>
            </a:r>
            <a:endParaRPr sz="1000" i="1"/>
          </a:p>
        </p:txBody>
      </p:sp>
      <p:sp>
        <p:nvSpPr>
          <p:cNvPr id="154" name="Google Shape;154;p23"/>
          <p:cNvSpPr txBox="1">
            <a:spLocks noGrp="1"/>
          </p:cNvSpPr>
          <p:nvPr>
            <p:ph type="title"/>
          </p:nvPr>
        </p:nvSpPr>
        <p:spPr>
          <a:xfrm>
            <a:off x="396225" y="564025"/>
            <a:ext cx="83817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100"/>
              <a:buFont typeface="Arial"/>
              <a:buNone/>
            </a:pPr>
            <a:r>
              <a:rPr lang="en-US" sz="2400"/>
              <a:t>Talk to your older kids about earthquake safety  </a:t>
            </a:r>
            <a:endParaRPr sz="2400"/>
          </a:p>
          <a:p>
            <a:pPr marL="0" lvl="0" indent="0" algn="ctr" rtl="0">
              <a:spcBef>
                <a:spcPts val="0"/>
              </a:spcBef>
              <a:spcAft>
                <a:spcPts val="0"/>
              </a:spcAft>
              <a:buClr>
                <a:schemeClr val="dk1"/>
              </a:buClr>
              <a:buSzPts val="1100"/>
              <a:buFont typeface="Arial"/>
              <a:buNone/>
            </a:pPr>
            <a:endParaRPr/>
          </a:p>
          <a:p>
            <a:pPr marL="0" lvl="0" indent="0" algn="ctr" rtl="0">
              <a:spcBef>
                <a:spcPts val="0"/>
              </a:spcBef>
              <a:spcAft>
                <a:spcPts val="0"/>
              </a:spcAft>
              <a:buNone/>
            </a:pPr>
            <a:endParaRPr/>
          </a:p>
        </p:txBody>
      </p:sp>
      <p:pic>
        <p:nvPicPr>
          <p:cNvPr id="155" name="Google Shape;155;p23">
            <a:hlinkClick r:id="rId3"/>
          </p:cNvPr>
          <p:cNvPicPr preferRelativeResize="0"/>
          <p:nvPr/>
        </p:nvPicPr>
        <p:blipFill>
          <a:blip r:embed="rId4">
            <a:alphaModFix/>
          </a:blip>
          <a:srcRect b="5999"/>
          <a:stretch/>
        </p:blipFill>
        <p:spPr>
          <a:xfrm>
            <a:off x="6105378" y="1185924"/>
            <a:ext cx="2672547" cy="3161315"/>
          </a:xfrm>
          <a:prstGeom prst="roundRect">
            <a:avLst>
              <a:gd name="adj" fmla="val 2749"/>
            </a:avLst>
          </a:prstGeom>
          <a:noFill/>
          <a:ln w="19050" cap="flat" cmpd="sng">
            <a:solidFill>
              <a:schemeClr val="dk2"/>
            </a:solidFill>
            <a:prstDash val="solid"/>
            <a:round/>
            <a:headEnd type="none" w="sm" len="sm"/>
            <a:tailEnd type="none" w="sm" len="sm"/>
          </a:ln>
        </p:spPr>
      </p:pic>
      <p:pic>
        <p:nvPicPr>
          <p:cNvPr id="156" name="Google Shape;156;p23">
            <a:hlinkClick r:id="rId3"/>
          </p:cNvPr>
          <p:cNvPicPr preferRelativeResize="0"/>
          <p:nvPr/>
        </p:nvPicPr>
        <p:blipFill>
          <a:blip r:embed="rId5">
            <a:alphaModFix/>
          </a:blip>
          <a:stretch>
            <a:fillRect/>
          </a:stretch>
        </p:blipFill>
        <p:spPr>
          <a:xfrm>
            <a:off x="3028448" y="1347490"/>
            <a:ext cx="2619210" cy="2709970"/>
          </a:xfrm>
          <a:prstGeom prst="rect">
            <a:avLst/>
          </a:prstGeom>
          <a:noFill/>
          <a:ln w="19050" cap="flat" cmpd="sng">
            <a:solidFill>
              <a:schemeClr val="lt1"/>
            </a:solidFill>
            <a:prstDash val="solid"/>
            <a:round/>
            <a:headEnd type="none" w="sm" len="sm"/>
            <a:tailEnd type="none" w="sm" len="sm"/>
          </a:ln>
        </p:spPr>
      </p:pic>
      <p:sp>
        <p:nvSpPr>
          <p:cNvPr id="158" name="Google Shape;158;p23">
            <a:hlinkClick r:id="rId3"/>
          </p:cNvPr>
          <p:cNvSpPr/>
          <p:nvPr/>
        </p:nvSpPr>
        <p:spPr>
          <a:xfrm>
            <a:off x="52325" y="4409525"/>
            <a:ext cx="3080825" cy="275017"/>
          </a:xfrm>
          <a:prstGeom prst="rect">
            <a:avLst/>
          </a:prstGeom>
          <a:solidFill>
            <a:schemeClr val="lt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i="1">
                <a:uFill>
                  <a:noFill/>
                </a:uFill>
                <a:hlinkClick r:id="rId6">
                  <a:extLst>
                    <a:ext uri="{A12FA001-AC4F-418D-AE19-62706E023703}">
                      <ahyp:hlinkClr xmlns:ahyp="http://schemas.microsoft.com/office/drawing/2018/hyperlinkcolor" val="tx"/>
                    </a:ext>
                  </a:extLst>
                </a:hlinkClick>
              </a:rPr>
              <a:t>CREDIT</a:t>
            </a:r>
            <a:r>
              <a:rPr lang="en-US" sz="1000" i="1">
                <a:solidFill>
                  <a:srgbClr val="0D27C0"/>
                </a:solidFill>
                <a:uFill>
                  <a:noFill/>
                </a:uFill>
                <a:hlinkClick r:id="rId6">
                  <a:extLst>
                    <a:ext uri="{A12FA001-AC4F-418D-AE19-62706E023703}">
                      <ahyp:hlinkClr xmlns:ahyp="http://schemas.microsoft.com/office/drawing/2018/hyperlinkcolor" val="tx"/>
                    </a:ext>
                  </a:extLst>
                </a:hlinkClick>
              </a:rPr>
              <a:t>: Dark Horse Comics, “Without Warning” </a:t>
            </a:r>
            <a:endParaRPr sz="1000" i="1"/>
          </a:p>
        </p:txBody>
      </p:sp>
      <p:pic>
        <p:nvPicPr>
          <p:cNvPr id="159" name="Google Shape;159;p23">
            <a:hlinkClick r:id="rId6"/>
          </p:cNvPr>
          <p:cNvPicPr preferRelativeResize="0"/>
          <p:nvPr/>
        </p:nvPicPr>
        <p:blipFill>
          <a:blip r:embed="rId7">
            <a:alphaModFix/>
          </a:blip>
          <a:stretch>
            <a:fillRect/>
          </a:stretch>
        </p:blipFill>
        <p:spPr>
          <a:xfrm>
            <a:off x="531395" y="1185925"/>
            <a:ext cx="2022960" cy="3161316"/>
          </a:xfrm>
          <a:prstGeom prst="roundRect">
            <a:avLst>
              <a:gd name="adj" fmla="val 3260"/>
            </a:avLst>
          </a:prstGeom>
          <a:solidFill>
            <a:schemeClr val="lt1"/>
          </a:solidFill>
          <a:ln w="19050" cap="flat" cmpd="sng">
            <a:solidFill>
              <a:srgbClr val="014721"/>
            </a:solidFill>
            <a:prstDash val="solid"/>
            <a:round/>
            <a:headEnd type="none" w="sm" len="sm"/>
            <a:tailEnd type="none" w="sm" len="sm"/>
          </a:ln>
        </p:spPr>
      </p:pic>
      <p:sp>
        <p:nvSpPr>
          <p:cNvPr id="5" name="TextBox 7">
            <a:extLst>
              <a:ext uri="{FF2B5EF4-FFF2-40B4-BE49-F238E27FC236}">
                <a16:creationId xmlns:a16="http://schemas.microsoft.com/office/drawing/2014/main" id="{FC42255C-9AF1-9206-09DB-AB27CECF95E6}"/>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7" name="Slide Number Placeholder 5">
            <a:extLst>
              <a:ext uri="{FF2B5EF4-FFF2-40B4-BE49-F238E27FC236}">
                <a16:creationId xmlns:a16="http://schemas.microsoft.com/office/drawing/2014/main" id="{FC8C6E67-73FB-55FE-C5E0-5D9358F39200}"/>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13</a:t>
            </a:fld>
            <a:endParaRPr lang="en-US" sz="9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6" name="Google Shape;166;p24"/>
          <p:cNvSpPr txBox="1">
            <a:spLocks noGrp="1"/>
          </p:cNvSpPr>
          <p:nvPr>
            <p:ph type="title"/>
          </p:nvPr>
        </p:nvSpPr>
        <p:spPr>
          <a:xfrm>
            <a:off x="259274" y="640225"/>
            <a:ext cx="8518800" cy="431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2400"/>
              <a:t>Connect with your Community</a:t>
            </a:r>
            <a:endParaRPr sz="2400"/>
          </a:p>
          <a:p>
            <a:pPr marL="0" lvl="0" indent="0" algn="ctr" rtl="0">
              <a:spcBef>
                <a:spcPts val="0"/>
              </a:spcBef>
              <a:spcAft>
                <a:spcPts val="0"/>
              </a:spcAft>
              <a:buNone/>
            </a:pPr>
            <a:endParaRPr/>
          </a:p>
          <a:p>
            <a:pPr marL="0" lvl="0" indent="0" algn="ctr" rtl="0">
              <a:spcBef>
                <a:spcPts val="0"/>
              </a:spcBef>
              <a:spcAft>
                <a:spcPts val="0"/>
              </a:spcAft>
              <a:buNone/>
            </a:pPr>
            <a:endParaRPr/>
          </a:p>
        </p:txBody>
      </p:sp>
      <p:pic>
        <p:nvPicPr>
          <p:cNvPr id="168" name="Google Shape;168;p24">
            <a:hlinkClick r:id="rId3"/>
          </p:cNvPr>
          <p:cNvPicPr preferRelativeResize="0"/>
          <p:nvPr/>
        </p:nvPicPr>
        <p:blipFill>
          <a:blip r:embed="rId4">
            <a:alphaModFix/>
          </a:blip>
          <a:stretch>
            <a:fillRect/>
          </a:stretch>
        </p:blipFill>
        <p:spPr>
          <a:xfrm rot="1">
            <a:off x="831920" y="1429276"/>
            <a:ext cx="3932826" cy="2737924"/>
          </a:xfrm>
          <a:prstGeom prst="rect">
            <a:avLst/>
          </a:prstGeom>
          <a:noFill/>
          <a:ln>
            <a:noFill/>
          </a:ln>
        </p:spPr>
      </p:pic>
      <p:sp>
        <p:nvSpPr>
          <p:cNvPr id="169" name="Google Shape;169;p24"/>
          <p:cNvSpPr txBox="1"/>
          <p:nvPr/>
        </p:nvSpPr>
        <p:spPr>
          <a:xfrm>
            <a:off x="4744610" y="4447280"/>
            <a:ext cx="3720708"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i="1">
                <a:uFill>
                  <a:noFill/>
                </a:uFill>
                <a:hlinkClick r:id="rId5">
                  <a:extLst>
                    <a:ext uri="{A12FA001-AC4F-418D-AE19-62706E023703}">
                      <ahyp:hlinkClr xmlns:ahyp="http://schemas.microsoft.com/office/drawing/2018/hyperlinkcolor" val="tx"/>
                    </a:ext>
                  </a:extLst>
                </a:hlinkClick>
              </a:rPr>
              <a:t>CREDIT</a:t>
            </a:r>
            <a:r>
              <a:rPr lang="en-US" sz="1000" i="1">
                <a:solidFill>
                  <a:srgbClr val="0563C1"/>
                </a:solidFill>
                <a:uFill>
                  <a:noFill/>
                </a:uFill>
                <a:hlinkClick r:id="rId5">
                  <a:extLst>
                    <a:ext uri="{A12FA001-AC4F-418D-AE19-62706E023703}">
                      <ahyp:hlinkClr xmlns:ahyp="http://schemas.microsoft.com/office/drawing/2018/hyperlinkcolor" val="tx"/>
                    </a:ext>
                  </a:extLst>
                </a:hlinkClick>
              </a:rPr>
              <a:t>: </a:t>
            </a:r>
            <a:r>
              <a:rPr lang="en-US" sz="1000" i="1" err="1">
                <a:solidFill>
                  <a:srgbClr val="0563C1"/>
                </a:solidFill>
                <a:uFill>
                  <a:noFill/>
                </a:uFill>
                <a:hlinkClick r:id="rId5">
                  <a:extLst>
                    <a:ext uri="{A12FA001-AC4F-418D-AE19-62706E023703}">
                      <ahyp:hlinkClr xmlns:ahyp="http://schemas.microsoft.com/office/drawing/2018/hyperlinkcolor" val="tx"/>
                    </a:ext>
                  </a:extLst>
                </a:hlinkClick>
              </a:rPr>
              <a:t>ShakeAlert</a:t>
            </a:r>
            <a:r>
              <a:rPr lang="en-US" sz="1000" i="1">
                <a:solidFill>
                  <a:srgbClr val="0563C1"/>
                </a:solidFill>
                <a:uFill>
                  <a:noFill/>
                </a:uFill>
                <a:hlinkClick r:id="rId5">
                  <a:extLst>
                    <a:ext uri="{A12FA001-AC4F-418D-AE19-62706E023703}">
                      <ahyp:hlinkClr xmlns:ahyp="http://schemas.microsoft.com/office/drawing/2018/hyperlinkcolor" val="tx"/>
                    </a:ext>
                  </a:extLst>
                </a:hlinkClick>
              </a:rPr>
              <a:t> Infographic Modified Protective Actions</a:t>
            </a:r>
            <a:endParaRPr sz="1000" i="1"/>
          </a:p>
        </p:txBody>
      </p:sp>
      <p:pic>
        <p:nvPicPr>
          <p:cNvPr id="4" name="Picture 3" descr="A screenshot of a video game&#10;&#10;Description automatically generated">
            <a:extLst>
              <a:ext uri="{FF2B5EF4-FFF2-40B4-BE49-F238E27FC236}">
                <a16:creationId xmlns:a16="http://schemas.microsoft.com/office/drawing/2014/main" id="{F7B96EE5-0A26-4757-BC5A-8FBADE0E60E0}"/>
              </a:ext>
            </a:extLst>
          </p:cNvPr>
          <p:cNvPicPr>
            <a:picLocks noChangeAspect="1"/>
          </p:cNvPicPr>
          <p:nvPr/>
        </p:nvPicPr>
        <p:blipFill>
          <a:blip r:embed="rId6"/>
          <a:srcRect r="-230" b="1593"/>
          <a:stretch/>
        </p:blipFill>
        <p:spPr>
          <a:xfrm>
            <a:off x="5941148" y="467227"/>
            <a:ext cx="2350441" cy="3998964"/>
          </a:xfrm>
          <a:prstGeom prst="rect">
            <a:avLst/>
          </a:prstGeom>
        </p:spPr>
      </p:pic>
      <p:sp>
        <p:nvSpPr>
          <p:cNvPr id="6" name="TextBox 7">
            <a:extLst>
              <a:ext uri="{FF2B5EF4-FFF2-40B4-BE49-F238E27FC236}">
                <a16:creationId xmlns:a16="http://schemas.microsoft.com/office/drawing/2014/main" id="{748BAA96-A587-63F0-0B2A-26757F756756}"/>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8" name="Slide Number Placeholder 5">
            <a:extLst>
              <a:ext uri="{FF2B5EF4-FFF2-40B4-BE49-F238E27FC236}">
                <a16:creationId xmlns:a16="http://schemas.microsoft.com/office/drawing/2014/main" id="{7D0DC579-F309-0F84-72F7-C815F759A3C6}"/>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14</a:t>
            </a:fld>
            <a:endParaRPr lang="en-US" sz="9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259280" y="640235"/>
            <a:ext cx="2323664" cy="43140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06F41"/>
              </a:buClr>
              <a:buSzPts val="2800"/>
              <a:buFont typeface="Arial"/>
              <a:buNone/>
            </a:pPr>
            <a:r>
              <a:rPr lang="en-US"/>
              <a:t>More </a:t>
            </a:r>
            <a:endParaRPr/>
          </a:p>
          <a:p>
            <a:pPr marL="0" lvl="0" indent="0" rtl="0">
              <a:lnSpc>
                <a:spcPct val="90000"/>
              </a:lnSpc>
              <a:spcBef>
                <a:spcPts val="0"/>
              </a:spcBef>
              <a:spcAft>
                <a:spcPts val="0"/>
              </a:spcAft>
              <a:buClr>
                <a:srgbClr val="006F41"/>
              </a:buClr>
              <a:buSzPts val="2800"/>
              <a:buFont typeface="Arial"/>
              <a:buNone/>
            </a:pPr>
            <a:r>
              <a:rPr lang="en-US"/>
              <a:t>Information</a:t>
            </a:r>
            <a:endParaRPr/>
          </a:p>
        </p:txBody>
      </p:sp>
      <p:sp>
        <p:nvSpPr>
          <p:cNvPr id="175" name="Google Shape;175;p25"/>
          <p:cNvSpPr txBox="1"/>
          <p:nvPr/>
        </p:nvSpPr>
        <p:spPr>
          <a:xfrm>
            <a:off x="5895373" y="4124852"/>
            <a:ext cx="3943200" cy="4314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6F41"/>
              </a:buClr>
              <a:buSzPts val="2400"/>
              <a:buFont typeface="Arial"/>
              <a:buNone/>
            </a:pPr>
            <a:r>
              <a:rPr lang="en-US" sz="2400" b="0" i="0" u="none" strike="noStrike" cap="none">
                <a:solidFill>
                  <a:srgbClr val="7F7F7F"/>
                </a:solidFill>
                <a:latin typeface="Arial"/>
                <a:ea typeface="Arial"/>
                <a:cs typeface="Arial"/>
                <a:sym typeface="Arial"/>
              </a:rPr>
              <a:t>@USGS_ShakeAlert</a:t>
            </a:r>
            <a:endParaRPr sz="1400" b="0" i="0" u="none" strike="noStrike" cap="none">
              <a:solidFill>
                <a:srgbClr val="000000"/>
              </a:solidFill>
              <a:latin typeface="Arial"/>
              <a:ea typeface="Arial"/>
              <a:cs typeface="Arial"/>
              <a:sym typeface="Arial"/>
            </a:endParaRPr>
          </a:p>
        </p:txBody>
      </p:sp>
      <p:sp>
        <p:nvSpPr>
          <p:cNvPr id="176" name="Google Shape;176;p25"/>
          <p:cNvSpPr txBox="1"/>
          <p:nvPr/>
        </p:nvSpPr>
        <p:spPr>
          <a:xfrm>
            <a:off x="3109338" y="602849"/>
            <a:ext cx="5775382" cy="39702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a:solidFill>
                  <a:schemeClr val="dk1"/>
                </a:solidFill>
              </a:rPr>
              <a:t>For more information, visit: </a:t>
            </a:r>
            <a:endParaRPr sz="1800" b="1">
              <a:solidFill>
                <a:schemeClr val="dk1"/>
              </a:solidFill>
            </a:endParaRPr>
          </a:p>
          <a:p>
            <a:pPr marL="0" lvl="0" indent="0" algn="l" rtl="0">
              <a:spcBef>
                <a:spcPts val="0"/>
              </a:spcBef>
              <a:spcAft>
                <a:spcPts val="0"/>
              </a:spcAft>
              <a:buClr>
                <a:schemeClr val="dk1"/>
              </a:buClr>
              <a:buSzPts val="1100"/>
              <a:buFont typeface="Arial"/>
              <a:buNone/>
            </a:pPr>
            <a:r>
              <a:rPr lang="en-US" sz="1800">
                <a:solidFill>
                  <a:schemeClr val="dk1"/>
                </a:solidFill>
              </a:rPr>
              <a:t>USGS </a:t>
            </a:r>
            <a:r>
              <a:rPr lang="en-US" sz="1800" err="1">
                <a:solidFill>
                  <a:schemeClr val="dk1"/>
                </a:solidFill>
              </a:rPr>
              <a:t>ShakeAlert</a:t>
            </a:r>
            <a:r>
              <a:rPr lang="en-US" sz="1800">
                <a:solidFill>
                  <a:schemeClr val="dk1"/>
                </a:solidFill>
              </a:rPr>
              <a:t> - </a:t>
            </a:r>
            <a:r>
              <a:rPr lang="en-US" sz="1800" u="sng">
                <a:solidFill>
                  <a:schemeClr val="hlink"/>
                </a:solidFill>
                <a:hlinkClick r:id="rId3">
                  <a:extLst>
                    <a:ext uri="{A12FA001-AC4F-418D-AE19-62706E023703}">
                      <ahyp:hlinkClr xmlns:ahyp="http://schemas.microsoft.com/office/drawing/2018/hyperlinkcolor" val="tx"/>
                    </a:ext>
                  </a:extLst>
                </a:hlinkClick>
              </a:rPr>
              <a:t>www.ShakeAlert.org</a:t>
            </a:r>
            <a:endParaRPr sz="1800">
              <a:solidFill>
                <a:schemeClr val="hlink"/>
              </a:solidFill>
              <a:cs typeface="Arial"/>
            </a:endParaRPr>
          </a:p>
          <a:p>
            <a:pPr marL="0" lvl="0" indent="0" algn="l" rtl="0">
              <a:spcBef>
                <a:spcPts val="0"/>
              </a:spcBef>
              <a:spcAft>
                <a:spcPts val="0"/>
              </a:spcAft>
              <a:buClr>
                <a:schemeClr val="dk1"/>
              </a:buClr>
              <a:buSzPts val="1100"/>
              <a:buFont typeface="Arial"/>
              <a:buNone/>
            </a:pPr>
            <a:r>
              <a:rPr lang="en-US" sz="1800">
                <a:solidFill>
                  <a:schemeClr val="dk1"/>
                </a:solidFill>
              </a:rPr>
              <a:t>Ready.gov - </a:t>
            </a:r>
            <a:r>
              <a:rPr lang="en-US" sz="1800" u="sng">
                <a:solidFill>
                  <a:schemeClr val="hlink"/>
                </a:solidFill>
                <a:hlinkClick r:id="rId4">
                  <a:extLst>
                    <a:ext uri="{A12FA001-AC4F-418D-AE19-62706E023703}">
                      <ahyp:hlinkClr xmlns:ahyp="http://schemas.microsoft.com/office/drawing/2018/hyperlinkcolor" val="tx"/>
                    </a:ext>
                  </a:extLst>
                </a:hlinkClick>
              </a:rPr>
              <a:t>https://www.ready.gov/earthquakes</a:t>
            </a:r>
            <a:r>
              <a:rPr lang="en-US" sz="1800">
                <a:solidFill>
                  <a:schemeClr val="dk1"/>
                </a:solidFill>
              </a:rPr>
              <a:t> </a:t>
            </a:r>
            <a:endParaRPr sz="1800">
              <a:solidFill>
                <a:schemeClr val="dk1"/>
              </a:solidFill>
            </a:endParaRPr>
          </a:p>
          <a:p>
            <a:pPr marL="0" lvl="0" indent="0" algn="l" rtl="0">
              <a:spcBef>
                <a:spcPts val="0"/>
              </a:spcBef>
              <a:spcAft>
                <a:spcPts val="0"/>
              </a:spcAft>
              <a:buClr>
                <a:schemeClr val="dk1"/>
              </a:buClr>
              <a:buSzPts val="1100"/>
              <a:buFont typeface="Arial"/>
              <a:buNone/>
            </a:pPr>
            <a:r>
              <a:rPr lang="en-US" sz="1800">
                <a:solidFill>
                  <a:schemeClr val="dk1"/>
                </a:solidFill>
              </a:rPr>
              <a:t>Earthquake Country Alliance - </a:t>
            </a:r>
            <a:r>
              <a:rPr lang="en-US" sz="1800" u="sng">
                <a:solidFill>
                  <a:schemeClr val="hlink"/>
                </a:solidFill>
                <a:hlinkClick r:id="rId5">
                  <a:extLst>
                    <a:ext uri="{A12FA001-AC4F-418D-AE19-62706E023703}">
                      <ahyp:hlinkClr xmlns:ahyp="http://schemas.microsoft.com/office/drawing/2018/hyperlinkcolor" val="tx"/>
                    </a:ext>
                  </a:extLst>
                </a:hlinkClick>
              </a:rPr>
              <a:t>https://www.earthquakecountry.org/</a:t>
            </a:r>
            <a:r>
              <a:rPr lang="en-US" sz="1800">
                <a:solidFill>
                  <a:schemeClr val="dk1"/>
                </a:solidFill>
              </a:rPr>
              <a:t> </a:t>
            </a:r>
            <a:endParaRPr sz="1800">
              <a:solidFill>
                <a:schemeClr val="dk1"/>
              </a:solidFill>
            </a:endParaRPr>
          </a:p>
          <a:p>
            <a:pPr marL="0" lvl="0" indent="0" algn="l" rtl="0">
              <a:spcBef>
                <a:spcPts val="0"/>
              </a:spcBef>
              <a:spcAft>
                <a:spcPts val="0"/>
              </a:spcAft>
              <a:buClr>
                <a:schemeClr val="dk1"/>
              </a:buClr>
              <a:buSzPts val="1100"/>
              <a:buFont typeface="Arial"/>
              <a:buNone/>
            </a:pPr>
            <a:r>
              <a:rPr lang="en-US" sz="1800">
                <a:solidFill>
                  <a:schemeClr val="dk1"/>
                </a:solidFill>
              </a:rPr>
              <a:t>California Governor's Office of Emergency Services - </a:t>
            </a:r>
            <a:r>
              <a:rPr lang="en-US" sz="1800" u="sng">
                <a:solidFill>
                  <a:schemeClr val="hlink"/>
                </a:solidFill>
                <a:hlinkClick r:id="rId6">
                  <a:extLst>
                    <a:ext uri="{A12FA001-AC4F-418D-AE19-62706E023703}">
                      <ahyp:hlinkClr xmlns:ahyp="http://schemas.microsoft.com/office/drawing/2018/hyperlinkcolor" val="tx"/>
                    </a:ext>
                  </a:extLst>
                </a:hlinkClick>
              </a:rPr>
              <a:t>https://www.caloes.ca.gov/</a:t>
            </a:r>
            <a:endParaRPr sz="1800">
              <a:solidFill>
                <a:schemeClr val="hlink"/>
              </a:solidFill>
            </a:endParaRPr>
          </a:p>
          <a:p>
            <a:r>
              <a:rPr lang="en-US">
                <a:solidFill>
                  <a:srgbClr val="000000"/>
                </a:solidFill>
                <a:cs typeface="Arial"/>
              </a:rPr>
              <a:t>Oregon Department of Emergency Management - </a:t>
            </a:r>
            <a:r>
              <a:rPr lang="en-US">
                <a:solidFill>
                  <a:srgbClr val="0563C1"/>
                </a:solidFill>
                <a:cs typeface="Arial"/>
                <a:hlinkClick r:id="rId7"/>
              </a:rPr>
              <a:t>https://www.oregon.gov/oem/Pages/default.aspx</a:t>
            </a:r>
            <a:r>
              <a:rPr lang="en-US">
                <a:solidFill>
                  <a:srgbClr val="000000"/>
                </a:solidFill>
                <a:cs typeface="Arial"/>
              </a:rPr>
              <a:t> </a:t>
            </a:r>
            <a:endParaRPr lang="en-US"/>
          </a:p>
          <a:p>
            <a:r>
              <a:rPr lang="en-US">
                <a:solidFill>
                  <a:srgbClr val="000000"/>
                </a:solidFill>
                <a:cs typeface="Arial"/>
              </a:rPr>
              <a:t>Washington Emergency Management Division - </a:t>
            </a:r>
            <a:r>
              <a:rPr lang="en-US">
                <a:solidFill>
                  <a:srgbClr val="0563C1"/>
                </a:solidFill>
                <a:cs typeface="Arial"/>
                <a:hlinkClick r:id="rId8"/>
              </a:rPr>
              <a:t>https://mil.wa.gov/emergency-management-division</a:t>
            </a:r>
            <a:r>
              <a:rPr lang="en-US">
                <a:solidFill>
                  <a:srgbClr val="000000"/>
                </a:solidFill>
                <a:cs typeface="Arial"/>
              </a:rPr>
              <a:t> </a:t>
            </a:r>
            <a:endParaRPr lang="en-US"/>
          </a:p>
          <a:p>
            <a:br>
              <a:rPr lang="en-US"/>
            </a:br>
            <a:endParaRPr lang="en-US"/>
          </a:p>
          <a:p>
            <a:pPr>
              <a:buClr>
                <a:srgbClr val="000000"/>
              </a:buClr>
              <a:buSzPts val="1800"/>
            </a:pPr>
            <a:endParaRPr lang="en-US">
              <a:solidFill>
                <a:schemeClr val="dk1"/>
              </a:solidFill>
              <a:cs typeface="Arial" panose="020B0604020202020204"/>
            </a:endParaRPr>
          </a:p>
        </p:txBody>
      </p:sp>
      <p:pic>
        <p:nvPicPr>
          <p:cNvPr id="177" name="Google Shape;177;p25"/>
          <p:cNvPicPr preferRelativeResize="0"/>
          <p:nvPr/>
        </p:nvPicPr>
        <p:blipFill>
          <a:blip r:embed="rId9">
            <a:alphaModFix/>
          </a:blip>
          <a:stretch>
            <a:fillRect/>
          </a:stretch>
        </p:blipFill>
        <p:spPr>
          <a:xfrm>
            <a:off x="336875" y="1625050"/>
            <a:ext cx="2143300" cy="2131050"/>
          </a:xfrm>
          <a:prstGeom prst="rect">
            <a:avLst/>
          </a:prstGeom>
          <a:noFill/>
          <a:ln>
            <a:noFill/>
          </a:ln>
        </p:spPr>
      </p:pic>
      <p:pic>
        <p:nvPicPr>
          <p:cNvPr id="178" name="Google Shape;178;p25"/>
          <p:cNvPicPr preferRelativeResize="0"/>
          <p:nvPr/>
        </p:nvPicPr>
        <p:blipFill>
          <a:blip r:embed="rId10">
            <a:alphaModFix/>
          </a:blip>
          <a:stretch>
            <a:fillRect/>
          </a:stretch>
        </p:blipFill>
        <p:spPr>
          <a:xfrm>
            <a:off x="5371225" y="4032100"/>
            <a:ext cx="524150" cy="524150"/>
          </a:xfrm>
          <a:prstGeom prst="rect">
            <a:avLst/>
          </a:prstGeom>
          <a:noFill/>
          <a:ln>
            <a:noFill/>
          </a:ln>
        </p:spPr>
      </p:pic>
      <p:sp>
        <p:nvSpPr>
          <p:cNvPr id="2" name="Slide Number Placeholder 5">
            <a:extLst>
              <a:ext uri="{FF2B5EF4-FFF2-40B4-BE49-F238E27FC236}">
                <a16:creationId xmlns:a16="http://schemas.microsoft.com/office/drawing/2014/main" id="{829CFAAA-CCD1-719D-8C56-A727AF71E6C3}"/>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15</a:t>
            </a:fld>
            <a:endParaRPr lang="en-US" sz="900"/>
          </a:p>
        </p:txBody>
      </p:sp>
      <p:sp>
        <p:nvSpPr>
          <p:cNvPr id="5" name="TextBox 7">
            <a:extLst>
              <a:ext uri="{FF2B5EF4-FFF2-40B4-BE49-F238E27FC236}">
                <a16:creationId xmlns:a16="http://schemas.microsoft.com/office/drawing/2014/main" id="{0FE2C116-A143-F058-09AA-C8EF75D7AA5F}"/>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9"/>
        <p:cNvGrpSpPr/>
        <p:nvPr/>
      </p:nvGrpSpPr>
      <p:grpSpPr>
        <a:xfrm>
          <a:off x="0" y="0"/>
          <a:ext cx="0" cy="0"/>
          <a:chOff x="0" y="0"/>
          <a:chExt cx="0" cy="0"/>
        </a:xfrm>
      </p:grpSpPr>
      <p:sp>
        <p:nvSpPr>
          <p:cNvPr id="50" name="Google Shape;50;p11"/>
          <p:cNvSpPr txBox="1">
            <a:spLocks noGrp="1"/>
          </p:cNvSpPr>
          <p:nvPr>
            <p:ph type="ctrTitle"/>
          </p:nvPr>
        </p:nvSpPr>
        <p:spPr>
          <a:xfrm>
            <a:off x="0" y="664175"/>
            <a:ext cx="9144000" cy="705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900" b="1"/>
              <a:t>The </a:t>
            </a:r>
            <a:r>
              <a:rPr lang="en-US" sz="2900" b="1" err="1"/>
              <a:t>ShakeAlert</a:t>
            </a:r>
            <a:r>
              <a:rPr lang="en-US" sz="2900" b="1"/>
              <a:t> Earthquake Early Warning System </a:t>
            </a:r>
            <a:endParaRPr sz="2900" b="1"/>
          </a:p>
        </p:txBody>
      </p:sp>
      <p:sp>
        <p:nvSpPr>
          <p:cNvPr id="51" name="Google Shape;51;p11"/>
          <p:cNvSpPr txBox="1">
            <a:spLocks noGrp="1"/>
          </p:cNvSpPr>
          <p:nvPr>
            <p:ph type="subTitle" idx="1"/>
          </p:nvPr>
        </p:nvSpPr>
        <p:spPr>
          <a:xfrm>
            <a:off x="194275" y="1456675"/>
            <a:ext cx="8792400" cy="79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500"/>
              <a:t>can help protect the school community by providing seconds of warning before dangerous ground shaking arrives.</a:t>
            </a:r>
            <a:endParaRPr sz="2500"/>
          </a:p>
        </p:txBody>
      </p:sp>
      <p:pic>
        <p:nvPicPr>
          <p:cNvPr id="52" name="Google Shape;52;p11"/>
          <p:cNvPicPr preferRelativeResize="0"/>
          <p:nvPr/>
        </p:nvPicPr>
        <p:blipFill rotWithShape="1">
          <a:blip r:embed="rId3">
            <a:alphaModFix/>
          </a:blip>
          <a:srcRect/>
          <a:stretch/>
        </p:blipFill>
        <p:spPr>
          <a:xfrm>
            <a:off x="2412808" y="2335875"/>
            <a:ext cx="4318378" cy="2232050"/>
          </a:xfrm>
          <a:prstGeom prst="rect">
            <a:avLst/>
          </a:prstGeom>
          <a:noFill/>
          <a:ln>
            <a:noFill/>
          </a:ln>
        </p:spPr>
      </p:pic>
      <p:sp>
        <p:nvSpPr>
          <p:cNvPr id="4" name="TextBox 7">
            <a:extLst>
              <a:ext uri="{FF2B5EF4-FFF2-40B4-BE49-F238E27FC236}">
                <a16:creationId xmlns:a16="http://schemas.microsoft.com/office/drawing/2014/main" id="{AE8932DF-9218-4FF8-D347-31FB016AD158}"/>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6" name="Slide Number Placeholder 5">
            <a:extLst>
              <a:ext uri="{FF2B5EF4-FFF2-40B4-BE49-F238E27FC236}">
                <a16:creationId xmlns:a16="http://schemas.microsoft.com/office/drawing/2014/main" id="{94F1DC7F-0064-6860-48E3-5579DC7D8CC9}"/>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2</a:t>
            </a:fld>
            <a:endParaRPr lang="en-US" sz="900"/>
          </a:p>
        </p:txBody>
      </p:sp>
    </p:spTree>
    <p:extLst>
      <p:ext uri="{BB962C8B-B14F-4D97-AF65-F5344CB8AC3E}">
        <p14:creationId xmlns:p14="http://schemas.microsoft.com/office/powerpoint/2010/main" val="3641026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1"/>
          <p:cNvSpPr txBox="1">
            <a:spLocks noGrp="1"/>
          </p:cNvSpPr>
          <p:nvPr>
            <p:ph type="title"/>
          </p:nvPr>
        </p:nvSpPr>
        <p:spPr>
          <a:xfrm>
            <a:off x="465755" y="640225"/>
            <a:ext cx="3822300" cy="72241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6F41"/>
              </a:buClr>
              <a:buSzPts val="2800"/>
              <a:buFont typeface="Arial"/>
              <a:buNone/>
            </a:pPr>
            <a:r>
              <a:rPr lang="en-US" sz="2400"/>
              <a:t>You Live in Earthquake Country</a:t>
            </a:r>
            <a:endParaRPr lang="en-US" sz="2400">
              <a:cs typeface="Arial"/>
            </a:endParaRPr>
          </a:p>
        </p:txBody>
      </p:sp>
      <p:sp>
        <p:nvSpPr>
          <p:cNvPr id="55" name="Google Shape;55;p11"/>
          <p:cNvSpPr txBox="1">
            <a:spLocks noGrp="1"/>
          </p:cNvSpPr>
          <p:nvPr>
            <p:ph idx="1"/>
          </p:nvPr>
        </p:nvSpPr>
        <p:spPr>
          <a:xfrm>
            <a:off x="301352" y="2011925"/>
            <a:ext cx="3986700" cy="2344800"/>
          </a:xfrm>
          <a:prstGeom prst="rect">
            <a:avLst/>
          </a:prstGeom>
          <a:noFill/>
          <a:ln>
            <a:noFill/>
          </a:ln>
        </p:spPr>
        <p:txBody>
          <a:bodyPr spcFirstLastPara="1" wrap="square" lIns="91425" tIns="45700" rIns="91425" bIns="45700" anchor="t" anchorCtr="0">
            <a:noAutofit/>
          </a:bodyPr>
          <a:lstStyle/>
          <a:p>
            <a:pPr marL="152400" lvl="0" indent="0" algn="l" rtl="0">
              <a:lnSpc>
                <a:spcPct val="90000"/>
              </a:lnSpc>
              <a:spcBef>
                <a:spcPts val="0"/>
              </a:spcBef>
              <a:spcAft>
                <a:spcPts val="0"/>
              </a:spcAft>
              <a:buClr>
                <a:srgbClr val="006F41"/>
              </a:buClr>
              <a:buSzPts val="2400"/>
              <a:buNone/>
            </a:pPr>
            <a:r>
              <a:rPr lang="en-US" sz="2000"/>
              <a:t>This map shows areas with a &gt;75% chance of a damaging earthquake in the next 100 years in CA.</a:t>
            </a:r>
            <a:endParaRPr sz="2000"/>
          </a:p>
        </p:txBody>
      </p:sp>
      <p:grpSp>
        <p:nvGrpSpPr>
          <p:cNvPr id="3" name="Group 2">
            <a:extLst>
              <a:ext uri="{FF2B5EF4-FFF2-40B4-BE49-F238E27FC236}">
                <a16:creationId xmlns:a16="http://schemas.microsoft.com/office/drawing/2014/main" id="{04D011BE-235E-A3FB-92F2-86BA3CED300F}"/>
              </a:ext>
            </a:extLst>
          </p:cNvPr>
          <p:cNvGrpSpPr/>
          <p:nvPr/>
        </p:nvGrpSpPr>
        <p:grpSpPr>
          <a:xfrm>
            <a:off x="4638526" y="514774"/>
            <a:ext cx="4130107" cy="4268494"/>
            <a:chOff x="4945005" y="640225"/>
            <a:chExt cx="4130107" cy="4268494"/>
          </a:xfrm>
        </p:grpSpPr>
        <p:pic>
          <p:nvPicPr>
            <p:cNvPr id="56" name="Google Shape;56;p11"/>
            <p:cNvPicPr preferRelativeResize="0"/>
            <p:nvPr/>
          </p:nvPicPr>
          <p:blipFill>
            <a:blip r:embed="rId3">
              <a:alphaModFix/>
            </a:blip>
            <a:stretch>
              <a:fillRect/>
            </a:stretch>
          </p:blipFill>
          <p:spPr>
            <a:xfrm>
              <a:off x="4945005" y="640225"/>
              <a:ext cx="4041171" cy="3998984"/>
            </a:xfrm>
            <a:prstGeom prst="roundRect">
              <a:avLst>
                <a:gd name="adj" fmla="val 2669"/>
              </a:avLst>
            </a:prstGeom>
            <a:noFill/>
            <a:ln w="9525" cap="flat" cmpd="sng">
              <a:solidFill>
                <a:srgbClr val="000000"/>
              </a:solidFill>
              <a:prstDash val="solid"/>
              <a:round/>
              <a:headEnd type="none" w="sm" len="sm"/>
              <a:tailEnd type="none" w="sm" len="sm"/>
            </a:ln>
            <a:effectLst/>
          </p:spPr>
        </p:pic>
        <p:sp>
          <p:nvSpPr>
            <p:cNvPr id="57" name="Google Shape;57;p11">
              <a:hlinkClick r:id="rId4"/>
            </p:cNvPr>
            <p:cNvSpPr txBox="1"/>
            <p:nvPr/>
          </p:nvSpPr>
          <p:spPr>
            <a:xfrm>
              <a:off x="5088412" y="4601819"/>
              <a:ext cx="3986700" cy="306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i="1"/>
                <a:t>CREDIT: </a:t>
              </a:r>
              <a:r>
                <a:rPr lang="en-US" sz="1000" i="1">
                  <a:solidFill>
                    <a:srgbClr val="0563C1"/>
                  </a:solidFill>
                  <a:uFill>
                    <a:noFill/>
                  </a:uFill>
                  <a:hlinkClick r:id="rId4">
                    <a:extLst>
                      <a:ext uri="{A12FA001-AC4F-418D-AE19-62706E023703}">
                        <ahyp:hlinkClr xmlns:ahyp="http://schemas.microsoft.com/office/drawing/2018/hyperlinkcolor" val="tx"/>
                      </a:ext>
                    </a:extLst>
                  </a:hlinkClick>
                </a:rPr>
                <a:t>2023 50-State Long-term National Seismic Hazard Model</a:t>
              </a:r>
              <a:endParaRPr sz="1000" i="1"/>
            </a:p>
          </p:txBody>
        </p:sp>
      </p:grpSp>
      <p:sp>
        <p:nvSpPr>
          <p:cNvPr id="5" name="TextBox 7">
            <a:extLst>
              <a:ext uri="{FF2B5EF4-FFF2-40B4-BE49-F238E27FC236}">
                <a16:creationId xmlns:a16="http://schemas.microsoft.com/office/drawing/2014/main" id="{4DE1A6E6-4349-579E-03DC-6CDFF02F167C}"/>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7" name="Slide Number Placeholder 5">
            <a:extLst>
              <a:ext uri="{FF2B5EF4-FFF2-40B4-BE49-F238E27FC236}">
                <a16:creationId xmlns:a16="http://schemas.microsoft.com/office/drawing/2014/main" id="{CA7C564F-B236-03A6-492C-CD5338B8C3DA}"/>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3</a:t>
            </a:fld>
            <a:endParaRPr lang="en-US" sz="900"/>
          </a:p>
        </p:txBody>
      </p:sp>
    </p:spTree>
    <p:extLst>
      <p:ext uri="{BB962C8B-B14F-4D97-AF65-F5344CB8AC3E}">
        <p14:creationId xmlns:p14="http://schemas.microsoft.com/office/powerpoint/2010/main" val="3274573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pic>
        <p:nvPicPr>
          <p:cNvPr id="72" name="Google Shape;72;p14" descr="Diagram, engineering drawing&#10;&#10;Description automatically generated"/>
          <p:cNvPicPr preferRelativeResize="0"/>
          <p:nvPr/>
        </p:nvPicPr>
        <p:blipFill rotWithShape="1">
          <a:blip r:embed="rId3">
            <a:alphaModFix/>
          </a:blip>
          <a:srcRect/>
          <a:stretch/>
        </p:blipFill>
        <p:spPr>
          <a:xfrm>
            <a:off x="1733935" y="466480"/>
            <a:ext cx="5683750" cy="4373248"/>
          </a:xfrm>
          <a:prstGeom prst="roundRect">
            <a:avLst>
              <a:gd name="adj" fmla="val 2669"/>
            </a:avLst>
          </a:prstGeom>
          <a:noFill/>
          <a:ln w="9525" cap="flat" cmpd="sng">
            <a:solidFill>
              <a:srgbClr val="000000"/>
            </a:solidFill>
            <a:prstDash val="solid"/>
            <a:round/>
            <a:headEnd type="none" w="sm" len="sm"/>
            <a:tailEnd type="none" w="sm" len="sm"/>
          </a:ln>
          <a:effectLst/>
        </p:spPr>
      </p:pic>
      <p:sp>
        <p:nvSpPr>
          <p:cNvPr id="5" name="TextBox 7">
            <a:extLst>
              <a:ext uri="{FF2B5EF4-FFF2-40B4-BE49-F238E27FC236}">
                <a16:creationId xmlns:a16="http://schemas.microsoft.com/office/drawing/2014/main" id="{1DC27B25-BAAE-BDDC-0DFD-9B386A212DAC}"/>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7" name="Slide Number Placeholder 5">
            <a:extLst>
              <a:ext uri="{FF2B5EF4-FFF2-40B4-BE49-F238E27FC236}">
                <a16:creationId xmlns:a16="http://schemas.microsoft.com/office/drawing/2014/main" id="{4FF3170D-89E6-F6DC-76B1-95BF197EBF97}"/>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4</a:t>
            </a:fld>
            <a:endParaRPr lang="en-US" sz="9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5"/>
          <p:cNvSpPr txBox="1">
            <a:spLocks noGrp="1"/>
          </p:cNvSpPr>
          <p:nvPr>
            <p:ph type="title"/>
          </p:nvPr>
        </p:nvSpPr>
        <p:spPr>
          <a:xfrm>
            <a:off x="259355" y="557285"/>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What to Expect from an Alert </a:t>
            </a:r>
            <a:endParaRPr sz="2400"/>
          </a:p>
        </p:txBody>
      </p:sp>
      <p:pic>
        <p:nvPicPr>
          <p:cNvPr id="4" name="ShakeOut ShakeAlert_EarlyWarning_BD_JCCEO">
            <a:hlinkClick r:id="" action="ppaction://media"/>
            <a:extLst>
              <a:ext uri="{FF2B5EF4-FFF2-40B4-BE49-F238E27FC236}">
                <a16:creationId xmlns:a16="http://schemas.microsoft.com/office/drawing/2014/main" id="{1F0B80BD-1D0E-B20F-E87C-3BA02A80DB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015807" y="2251954"/>
            <a:ext cx="1196715" cy="1196715"/>
          </a:xfrm>
          <a:prstGeom prst="rect">
            <a:avLst/>
          </a:prstGeom>
        </p:spPr>
      </p:pic>
      <p:pic>
        <p:nvPicPr>
          <p:cNvPr id="3" name="Picture 2" descr="A screenshot of a phone">
            <a:extLst>
              <a:ext uri="{FF2B5EF4-FFF2-40B4-BE49-F238E27FC236}">
                <a16:creationId xmlns:a16="http://schemas.microsoft.com/office/drawing/2014/main" id="{4B347A8C-034D-831F-DCEB-EEF14F7273C3}"/>
              </a:ext>
            </a:extLst>
          </p:cNvPr>
          <p:cNvPicPr>
            <a:picLocks noChangeAspect="1"/>
          </p:cNvPicPr>
          <p:nvPr/>
        </p:nvPicPr>
        <p:blipFill>
          <a:blip r:embed="rId6"/>
          <a:srcRect l="10916" t="26504" r="15789" b="4066"/>
          <a:stretch/>
        </p:blipFill>
        <p:spPr>
          <a:xfrm>
            <a:off x="4567882" y="988798"/>
            <a:ext cx="3174525" cy="3715836"/>
          </a:xfrm>
          <a:prstGeom prst="rect">
            <a:avLst/>
          </a:prstGeom>
        </p:spPr>
      </p:pic>
      <p:sp>
        <p:nvSpPr>
          <p:cNvPr id="7" name="TextBox 7">
            <a:extLst>
              <a:ext uri="{FF2B5EF4-FFF2-40B4-BE49-F238E27FC236}">
                <a16:creationId xmlns:a16="http://schemas.microsoft.com/office/drawing/2014/main" id="{6DEFDCB9-4521-1F70-E60D-205509A6584E}"/>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9" name="Slide Number Placeholder 5">
            <a:extLst>
              <a:ext uri="{FF2B5EF4-FFF2-40B4-BE49-F238E27FC236}">
                <a16:creationId xmlns:a16="http://schemas.microsoft.com/office/drawing/2014/main" id="{832B8D73-9299-8116-8488-A4C5E9583FC9}"/>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5</a:t>
            </a:fld>
            <a:endParaRPr lang="en-US" sz="9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6"/>
          <p:cNvPicPr preferRelativeResize="0"/>
          <p:nvPr/>
        </p:nvPicPr>
        <p:blipFill rotWithShape="1">
          <a:blip r:embed="rId3">
            <a:alphaModFix/>
          </a:blip>
          <a:srcRect b="7252"/>
          <a:stretch/>
        </p:blipFill>
        <p:spPr>
          <a:xfrm>
            <a:off x="1410000" y="459175"/>
            <a:ext cx="6323999" cy="4344476"/>
          </a:xfrm>
          <a:prstGeom prst="rect">
            <a:avLst/>
          </a:prstGeom>
          <a:noFill/>
          <a:ln>
            <a:noFill/>
          </a:ln>
        </p:spPr>
      </p:pic>
      <p:sp>
        <p:nvSpPr>
          <p:cNvPr id="5" name="TextBox 4">
            <a:extLst>
              <a:ext uri="{FF2B5EF4-FFF2-40B4-BE49-F238E27FC236}">
                <a16:creationId xmlns:a16="http://schemas.microsoft.com/office/drawing/2014/main" id="{E5B4EAF2-058D-7F15-ED9D-6F8ACFAE21D1}"/>
              </a:ext>
            </a:extLst>
          </p:cNvPr>
          <p:cNvSpPr txBox="1"/>
          <p:nvPr/>
        </p:nvSpPr>
        <p:spPr>
          <a:xfrm>
            <a:off x="3170793" y="4804436"/>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i="1" u="sng">
                <a:cs typeface="Arial"/>
              </a:rPr>
              <a:t>CREDIT</a:t>
            </a:r>
            <a:r>
              <a:rPr lang="en-US" sz="1000" i="1" u="sng">
                <a:solidFill>
                  <a:srgbClr val="0D27C0"/>
                </a:solidFill>
                <a:cs typeface="Arial"/>
              </a:rPr>
              <a:t>: </a:t>
            </a:r>
            <a:r>
              <a:rPr lang="en-US" sz="1000" i="1" u="sng">
                <a:solidFill>
                  <a:srgbClr val="0D27C0"/>
                </a:solidFill>
                <a:cs typeface="Arial"/>
                <a:hlinkClick r:id="rId4"/>
              </a:rPr>
              <a:t>ShakeAlert Messaging Toolkit</a:t>
            </a:r>
            <a:endParaRPr lang="en-US" sz="1000">
              <a:cs typeface="Arial"/>
            </a:endParaRPr>
          </a:p>
        </p:txBody>
      </p:sp>
      <p:sp>
        <p:nvSpPr>
          <p:cNvPr id="4" name="TextBox 7">
            <a:extLst>
              <a:ext uri="{FF2B5EF4-FFF2-40B4-BE49-F238E27FC236}">
                <a16:creationId xmlns:a16="http://schemas.microsoft.com/office/drawing/2014/main" id="{164CB3D6-5061-73AF-AD12-3F5D5FC22051}"/>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7" name="Slide Number Placeholder 5">
            <a:extLst>
              <a:ext uri="{FF2B5EF4-FFF2-40B4-BE49-F238E27FC236}">
                <a16:creationId xmlns:a16="http://schemas.microsoft.com/office/drawing/2014/main" id="{2A3EE2CE-66FC-FCDD-2CB1-9D32DC01CE2F}"/>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6</a:t>
            </a:fld>
            <a:endParaRPr lang="en-US" sz="9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259349" y="476038"/>
            <a:ext cx="86253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solidFill>
                  <a:schemeClr val="accent1"/>
                </a:solidFill>
                <a:latin typeface="+mj-lt"/>
                <a:ea typeface="+mj-ea"/>
                <a:cs typeface="+mj-cs"/>
              </a:rPr>
              <a:t>Sign up to Receive </a:t>
            </a:r>
            <a:r>
              <a:rPr lang="en-US" sz="2400" err="1">
                <a:solidFill>
                  <a:schemeClr val="accent1"/>
                </a:solidFill>
                <a:latin typeface="+mj-lt"/>
                <a:ea typeface="+mj-ea"/>
                <a:cs typeface="+mj-cs"/>
              </a:rPr>
              <a:t>ShakeAlert</a:t>
            </a:r>
            <a:r>
              <a:rPr lang="en-US" sz="2400">
                <a:solidFill>
                  <a:schemeClr val="accent1"/>
                </a:solidFill>
                <a:latin typeface="+mj-lt"/>
                <a:ea typeface="+mj-ea"/>
                <a:cs typeface="+mj-cs"/>
              </a:rPr>
              <a:t> EEW</a:t>
            </a:r>
            <a:endParaRPr sz="2400">
              <a:solidFill>
                <a:schemeClr val="accent1"/>
              </a:solidFill>
              <a:latin typeface="+mj-lt"/>
              <a:ea typeface="+mj-ea"/>
              <a:cs typeface="+mj-cs"/>
            </a:endParaRPr>
          </a:p>
        </p:txBody>
      </p:sp>
      <p:grpSp>
        <p:nvGrpSpPr>
          <p:cNvPr id="4" name="Group 3">
            <a:extLst>
              <a:ext uri="{FF2B5EF4-FFF2-40B4-BE49-F238E27FC236}">
                <a16:creationId xmlns:a16="http://schemas.microsoft.com/office/drawing/2014/main" id="{4CB9F8C5-1523-2238-A26D-CD0FA20110EC}"/>
              </a:ext>
            </a:extLst>
          </p:cNvPr>
          <p:cNvGrpSpPr/>
          <p:nvPr/>
        </p:nvGrpSpPr>
        <p:grpSpPr>
          <a:xfrm>
            <a:off x="71012" y="951661"/>
            <a:ext cx="9001975" cy="3852985"/>
            <a:chOff x="71013" y="1095750"/>
            <a:chExt cx="9001975" cy="3852985"/>
          </a:xfrm>
        </p:grpSpPr>
        <p:graphicFrame>
          <p:nvGraphicFramePr>
            <p:cNvPr id="121" name="Google Shape;121;p19"/>
            <p:cNvGraphicFramePr/>
            <p:nvPr>
              <p:extLst>
                <p:ext uri="{D42A27DB-BD31-4B8C-83A1-F6EECF244321}">
                  <p14:modId xmlns:p14="http://schemas.microsoft.com/office/powerpoint/2010/main" val="1477151948"/>
                </p:ext>
              </p:extLst>
            </p:nvPr>
          </p:nvGraphicFramePr>
          <p:xfrm>
            <a:off x="71013" y="1095750"/>
            <a:ext cx="9001975" cy="3852985"/>
          </p:xfrm>
          <a:graphic>
            <a:graphicData uri="http://schemas.openxmlformats.org/drawingml/2006/table">
              <a:tbl>
                <a:tblPr>
                  <a:noFill/>
                </a:tblPr>
                <a:tblGrid>
                  <a:gridCol w="2828650">
                    <a:extLst>
                      <a:ext uri="{9D8B030D-6E8A-4147-A177-3AD203B41FA5}">
                        <a16:colId xmlns:a16="http://schemas.microsoft.com/office/drawing/2014/main" val="20000"/>
                      </a:ext>
                    </a:extLst>
                  </a:gridCol>
                  <a:gridCol w="3256100">
                    <a:extLst>
                      <a:ext uri="{9D8B030D-6E8A-4147-A177-3AD203B41FA5}">
                        <a16:colId xmlns:a16="http://schemas.microsoft.com/office/drawing/2014/main" val="20001"/>
                      </a:ext>
                    </a:extLst>
                  </a:gridCol>
                  <a:gridCol w="2917225">
                    <a:extLst>
                      <a:ext uri="{9D8B030D-6E8A-4147-A177-3AD203B41FA5}">
                        <a16:colId xmlns:a16="http://schemas.microsoft.com/office/drawing/2014/main" val="20002"/>
                      </a:ext>
                    </a:extLst>
                  </a:gridCol>
                </a:tblGrid>
                <a:tr h="451400">
                  <a:tc>
                    <a:txBody>
                      <a:bodyPr/>
                      <a:lstStyle/>
                      <a:p>
                        <a:pPr marL="0" lvl="0" indent="0" algn="ctr" rtl="0">
                          <a:spcBef>
                            <a:spcPts val="0"/>
                          </a:spcBef>
                          <a:spcAft>
                            <a:spcPts val="0"/>
                          </a:spcAft>
                          <a:buNone/>
                        </a:pPr>
                        <a:r>
                          <a:rPr lang="en-US" sz="1800" b="1"/>
                          <a:t>Provider</a:t>
                        </a:r>
                        <a:endParaRPr sz="1800" b="1"/>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lvl="0" indent="0" algn="ctr" rtl="0">
                          <a:spcBef>
                            <a:spcPts val="0"/>
                          </a:spcBef>
                          <a:spcAft>
                            <a:spcPts val="0"/>
                          </a:spcAft>
                          <a:buNone/>
                        </a:pPr>
                        <a:r>
                          <a:rPr lang="en-US" sz="1800" b="1"/>
                          <a:t>Type of Alert </a:t>
                        </a:r>
                        <a:endParaRPr sz="1800" b="1"/>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lvl="0" indent="0" algn="ctr" rtl="0">
                          <a:spcBef>
                            <a:spcPts val="0"/>
                          </a:spcBef>
                          <a:spcAft>
                            <a:spcPts val="0"/>
                          </a:spcAft>
                          <a:buNone/>
                        </a:pPr>
                        <a:r>
                          <a:rPr lang="en-US" sz="1800" b="1"/>
                          <a:t>How to Sign Up </a:t>
                        </a:r>
                        <a:endParaRPr sz="1800" b="1"/>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000"/>
                    </a:ext>
                  </a:extLst>
                </a:tr>
                <a:tr h="1006525">
                  <a:tc>
                    <a:txBody>
                      <a:bodyPr/>
                      <a:lstStyle/>
                      <a:p>
                        <a:pPr marL="0" lvl="0" indent="0" algn="l" rtl="0">
                          <a:spcBef>
                            <a:spcPts val="0"/>
                          </a:spcBef>
                          <a:spcAft>
                            <a:spcPts val="0"/>
                          </a:spcAft>
                          <a:buNone/>
                        </a:pPr>
                        <a:endParaRPr sz="18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rtl="0">
                          <a:spcBef>
                            <a:spcPts val="0"/>
                          </a:spcBef>
                          <a:spcAft>
                            <a:spcPts val="0"/>
                          </a:spcAft>
                          <a:buNone/>
                        </a:pPr>
                        <a:r>
                          <a:rPr lang="en-US" sz="1800"/>
                          <a:t>Wireless Emergency Alerts (WEA)</a:t>
                        </a:r>
                        <a:endParaRPr sz="180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US"/>
                          <a:t>Most cell phones already access these. Check with your wireless carrier and check your phone’s settings.</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10475">
                  <a:tc>
                    <a:txBody>
                      <a:bodyPr/>
                      <a:lstStyle/>
                      <a:p>
                        <a:pPr marL="0" lvl="0" indent="0" algn="l" rtl="0">
                          <a:spcBef>
                            <a:spcPts val="0"/>
                          </a:spcBef>
                          <a:spcAft>
                            <a:spcPts val="0"/>
                          </a:spcAft>
                          <a:buNone/>
                        </a:pPr>
                        <a:endParaRPr sz="18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rtl="0">
                          <a:spcBef>
                            <a:spcPts val="0"/>
                          </a:spcBef>
                          <a:spcAft>
                            <a:spcPts val="0"/>
                          </a:spcAft>
                          <a:buNone/>
                        </a:pPr>
                        <a:r>
                          <a:rPr lang="en-US" sz="1800">
                            <a:solidFill>
                              <a:schemeClr val="dk1"/>
                            </a:solidFill>
                          </a:rPr>
                          <a:t>Android Operating System</a:t>
                        </a:r>
                        <a:endParaRPr sz="180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l" rtl="0">
                          <a:spcBef>
                            <a:spcPts val="0"/>
                          </a:spcBef>
                          <a:spcAft>
                            <a:spcPts val="0"/>
                          </a:spcAft>
                          <a:buNone/>
                        </a:pPr>
                        <a:r>
                          <a:rPr lang="en-US"/>
                          <a:t>Android cell phones can have alerting on their operating system.</a:t>
                        </a:r>
                        <a:endParaRPr/>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0475">
                  <a:tc>
                    <a:txBody>
                      <a:bodyPr/>
                      <a:lstStyle/>
                      <a:p>
                        <a:pPr marL="0" lvl="0" indent="0" algn="l" rtl="0">
                          <a:spcBef>
                            <a:spcPts val="0"/>
                          </a:spcBef>
                          <a:spcAft>
                            <a:spcPts val="0"/>
                          </a:spcAft>
                          <a:buNone/>
                        </a:pPr>
                        <a:endParaRPr sz="1800"/>
                      </a:p>
                      <a:p>
                        <a:pPr marL="0" lvl="0" indent="0" algn="l" rtl="0">
                          <a:spcBef>
                            <a:spcPts val="0"/>
                          </a:spcBef>
                          <a:spcAft>
                            <a:spcPts val="0"/>
                          </a:spcAft>
                          <a:buNone/>
                        </a:pPr>
                        <a:endParaRPr sz="18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rtl="0">
                          <a:spcBef>
                            <a:spcPts val="0"/>
                          </a:spcBef>
                          <a:spcAft>
                            <a:spcPts val="0"/>
                          </a:spcAft>
                          <a:buNone/>
                        </a:pPr>
                        <a:r>
                          <a:rPr lang="en-US" sz="1800">
                            <a:solidFill>
                              <a:schemeClr val="dk1"/>
                            </a:solidFill>
                          </a:rPr>
                          <a:t>Mobile App</a:t>
                        </a:r>
                        <a:endParaRPr sz="180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pPr marL="0" lvl="0" indent="0" algn="l" rtl="0">
                          <a:spcBef>
                            <a:spcPts val="0"/>
                          </a:spcBef>
                          <a:spcAft>
                            <a:spcPts val="0"/>
                          </a:spcAft>
                          <a:buNone/>
                        </a:pPr>
                        <a:r>
                          <a:rPr lang="en-US" sz="1600">
                            <a:solidFill>
                              <a:schemeClr val="dk1"/>
                            </a:solidFill>
                          </a:rPr>
                          <a:t>Available on</a:t>
                        </a:r>
                        <a:endParaRPr sz="1600"/>
                      </a:p>
                    </a:txBody>
                    <a:tcPr marL="91425" marR="91425" marT="91425" marB="91425">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947325">
                  <a:tc>
                    <a:txBody>
                      <a:bodyPr/>
                      <a:lstStyle/>
                      <a:p>
                        <a:pPr marL="228600" lvl="0" indent="0" algn="l" rtl="0">
                          <a:spcBef>
                            <a:spcPts val="0"/>
                          </a:spcBef>
                          <a:spcAft>
                            <a:spcPts val="0"/>
                          </a:spcAft>
                          <a:buNone/>
                        </a:pPr>
                        <a:r>
                          <a:rPr lang="en-US" sz="1800"/>
                          <a:t> SD Emergency</a:t>
                        </a:r>
                        <a:endParaRPr sz="1800"/>
                      </a:p>
                      <a:p>
                        <a:pPr marL="228600" lvl="0" indent="0" algn="l" rtl="0">
                          <a:spcBef>
                            <a:spcPts val="0"/>
                          </a:spcBef>
                          <a:spcAft>
                            <a:spcPts val="0"/>
                          </a:spcAft>
                          <a:buNone/>
                        </a:pPr>
                        <a:r>
                          <a:rPr lang="en-US" sz="1600"/>
                          <a:t>(</a:t>
                        </a:r>
                        <a:r>
                          <a:rPr lang="en-US" sz="1300"/>
                          <a:t>County of San Diego)</a:t>
                        </a:r>
                        <a:endParaRPr sz="180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0" indent="0" algn="ctr" rtl="0">
                          <a:spcBef>
                            <a:spcPts val="0"/>
                          </a:spcBef>
                          <a:spcAft>
                            <a:spcPts val="0"/>
                          </a:spcAft>
                          <a:buNone/>
                        </a:pPr>
                        <a:r>
                          <a:rPr lang="en-US" sz="1800"/>
                          <a:t>Mobile App</a:t>
                        </a:r>
                        <a:endParaRPr sz="1800"/>
                      </a:p>
                    </a:txBody>
                    <a:tcPr marL="91425" marR="91425" marT="91425" marB="914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vMerge="1">
                    <a:txBody>
                      <a:bodyPr/>
                      <a:lstStyle/>
                      <a:p>
                        <a:endParaRPr lang="en-US"/>
                      </a:p>
                    </a:txBody>
                    <a:tcPr/>
                  </a:tc>
                  <a:extLst>
                    <a:ext uri="{0D108BD9-81ED-4DB2-BD59-A6C34878D82A}">
                      <a16:rowId xmlns:a16="http://schemas.microsoft.com/office/drawing/2014/main" val="10004"/>
                    </a:ext>
                  </a:extLst>
                </a:tr>
              </a:tbl>
            </a:graphicData>
          </a:graphic>
        </p:graphicFrame>
        <p:pic>
          <p:nvPicPr>
            <p:cNvPr id="122" name="Google Shape;122;p19">
              <a:hlinkClick r:id="rId3"/>
            </p:cNvPr>
            <p:cNvPicPr preferRelativeResize="0"/>
            <p:nvPr/>
          </p:nvPicPr>
          <p:blipFill rotWithShape="1">
            <a:blip r:embed="rId4">
              <a:alphaModFix/>
            </a:blip>
            <a:srcRect t="26338" b="27806"/>
            <a:stretch/>
          </p:blipFill>
          <p:spPr>
            <a:xfrm>
              <a:off x="383175" y="1784275"/>
              <a:ext cx="1283850" cy="588675"/>
            </a:xfrm>
            <a:prstGeom prst="rect">
              <a:avLst/>
            </a:prstGeom>
            <a:noFill/>
            <a:ln>
              <a:noFill/>
            </a:ln>
          </p:spPr>
        </p:pic>
        <p:pic>
          <p:nvPicPr>
            <p:cNvPr id="123" name="Google Shape;123;p19">
              <a:hlinkClick r:id="rId3"/>
            </p:cNvPr>
            <p:cNvPicPr preferRelativeResize="0"/>
            <p:nvPr/>
          </p:nvPicPr>
          <p:blipFill rotWithShape="1">
            <a:blip r:embed="rId5">
              <a:alphaModFix/>
            </a:blip>
            <a:srcRect l="21310" r="21419"/>
            <a:stretch/>
          </p:blipFill>
          <p:spPr>
            <a:xfrm>
              <a:off x="1819000" y="1655288"/>
              <a:ext cx="797510" cy="846625"/>
            </a:xfrm>
            <a:prstGeom prst="rect">
              <a:avLst/>
            </a:prstGeom>
            <a:noFill/>
            <a:ln>
              <a:noFill/>
            </a:ln>
          </p:spPr>
        </p:pic>
        <p:pic>
          <p:nvPicPr>
            <p:cNvPr id="124" name="Google Shape;124;p19">
              <a:hlinkClick r:id="rId6"/>
            </p:cNvPr>
            <p:cNvPicPr preferRelativeResize="0"/>
            <p:nvPr/>
          </p:nvPicPr>
          <p:blipFill rotWithShape="1">
            <a:blip r:embed="rId7">
              <a:alphaModFix/>
            </a:blip>
            <a:srcRect t="30204" b="31155"/>
            <a:stretch/>
          </p:blipFill>
          <p:spPr>
            <a:xfrm>
              <a:off x="653244" y="3336107"/>
              <a:ext cx="1523506" cy="588675"/>
            </a:xfrm>
            <a:prstGeom prst="rect">
              <a:avLst/>
            </a:prstGeom>
            <a:noFill/>
            <a:ln>
              <a:noFill/>
            </a:ln>
          </p:spPr>
        </p:pic>
        <p:pic>
          <p:nvPicPr>
            <p:cNvPr id="125" name="Google Shape;125;p19">
              <a:hlinkClick r:id="rId8"/>
            </p:cNvPr>
            <p:cNvPicPr preferRelativeResize="0"/>
            <p:nvPr/>
          </p:nvPicPr>
          <p:blipFill rotWithShape="1">
            <a:blip r:embed="rId9">
              <a:alphaModFix/>
            </a:blip>
            <a:srcRect l="6152" t="28471" r="6830" b="25315"/>
            <a:stretch/>
          </p:blipFill>
          <p:spPr>
            <a:xfrm>
              <a:off x="660210" y="2672039"/>
              <a:ext cx="1523500" cy="539262"/>
            </a:xfrm>
            <a:prstGeom prst="rect">
              <a:avLst/>
            </a:prstGeom>
            <a:noFill/>
            <a:ln>
              <a:noFill/>
            </a:ln>
          </p:spPr>
        </p:pic>
        <p:pic>
          <p:nvPicPr>
            <p:cNvPr id="126" name="Google Shape;126;p19"/>
            <p:cNvPicPr preferRelativeResize="0"/>
            <p:nvPr/>
          </p:nvPicPr>
          <p:blipFill rotWithShape="1">
            <a:blip r:embed="rId10">
              <a:alphaModFix/>
            </a:blip>
            <a:srcRect l="11719" t="13559" r="11327" b="13148"/>
            <a:stretch/>
          </p:blipFill>
          <p:spPr>
            <a:xfrm>
              <a:off x="6917525" y="3719525"/>
              <a:ext cx="1468500" cy="1139475"/>
            </a:xfrm>
            <a:prstGeom prst="rect">
              <a:avLst/>
            </a:prstGeom>
            <a:noFill/>
            <a:ln>
              <a:noFill/>
            </a:ln>
          </p:spPr>
        </p:pic>
        <p:pic>
          <p:nvPicPr>
            <p:cNvPr id="127" name="Google Shape;127;p19">
              <a:hlinkClick r:id="rId11"/>
            </p:cNvPr>
            <p:cNvPicPr preferRelativeResize="0"/>
            <p:nvPr/>
          </p:nvPicPr>
          <p:blipFill>
            <a:blip r:embed="rId12">
              <a:alphaModFix/>
            </a:blip>
            <a:stretch>
              <a:fillRect/>
            </a:stretch>
          </p:blipFill>
          <p:spPr>
            <a:xfrm>
              <a:off x="2096424" y="4217042"/>
              <a:ext cx="588675" cy="588675"/>
            </a:xfrm>
            <a:prstGeom prst="rect">
              <a:avLst/>
            </a:prstGeom>
            <a:noFill/>
            <a:ln>
              <a:noFill/>
            </a:ln>
          </p:spPr>
        </p:pic>
      </p:grpSp>
      <p:sp>
        <p:nvSpPr>
          <p:cNvPr id="6" name="TextBox 7">
            <a:extLst>
              <a:ext uri="{FF2B5EF4-FFF2-40B4-BE49-F238E27FC236}">
                <a16:creationId xmlns:a16="http://schemas.microsoft.com/office/drawing/2014/main" id="{69160464-D46E-BDB7-3A99-D332A48A30E0}"/>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8" name="Slide Number Placeholder 5">
            <a:extLst>
              <a:ext uri="{FF2B5EF4-FFF2-40B4-BE49-F238E27FC236}">
                <a16:creationId xmlns:a16="http://schemas.microsoft.com/office/drawing/2014/main" id="{8E8830DC-A58F-AA27-4E1E-30370C90637A}"/>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7</a:t>
            </a:fld>
            <a:endParaRPr lang="en-US" sz="9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8"/>
          <p:cNvSpPr txBox="1">
            <a:spLocks noGrp="1"/>
          </p:cNvSpPr>
          <p:nvPr>
            <p:ph type="title"/>
          </p:nvPr>
        </p:nvSpPr>
        <p:spPr>
          <a:xfrm>
            <a:off x="259274" y="640225"/>
            <a:ext cx="85188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Make an Emergency Plan</a:t>
            </a:r>
            <a:endParaRPr sz="2400"/>
          </a:p>
          <a:p>
            <a:pPr marL="0" lvl="0" indent="0" algn="ctr" rtl="0">
              <a:spcBef>
                <a:spcPts val="0"/>
              </a:spcBef>
              <a:spcAft>
                <a:spcPts val="0"/>
              </a:spcAft>
              <a:buNone/>
            </a:pPr>
            <a:endParaRPr sz="2400"/>
          </a:p>
        </p:txBody>
      </p:sp>
      <p:pic>
        <p:nvPicPr>
          <p:cNvPr id="107" name="Google Shape;107;p18">
            <a:hlinkClick r:id="rId3"/>
          </p:cNvPr>
          <p:cNvPicPr preferRelativeResize="0"/>
          <p:nvPr/>
        </p:nvPicPr>
        <p:blipFill>
          <a:blip r:embed="rId4">
            <a:alphaModFix/>
          </a:blip>
          <a:srcRect l="15686" r="4967" b="-187"/>
          <a:stretch/>
        </p:blipFill>
        <p:spPr>
          <a:xfrm>
            <a:off x="397279" y="1497558"/>
            <a:ext cx="4625348" cy="2039578"/>
          </a:xfrm>
          <a:prstGeom prst="roundRect">
            <a:avLst>
              <a:gd name="adj" fmla="val 2669"/>
            </a:avLst>
          </a:prstGeom>
          <a:noFill/>
          <a:ln w="9525" cap="flat" cmpd="sng">
            <a:solidFill>
              <a:srgbClr val="000000"/>
            </a:solidFill>
            <a:prstDash val="solid"/>
            <a:round/>
            <a:headEnd type="none" w="sm" len="sm"/>
            <a:tailEnd type="none" w="sm" len="sm"/>
          </a:ln>
          <a:effectLst/>
        </p:spPr>
      </p:pic>
      <p:sp>
        <p:nvSpPr>
          <p:cNvPr id="108" name="Google Shape;108;p18"/>
          <p:cNvSpPr txBox="1"/>
          <p:nvPr/>
        </p:nvSpPr>
        <p:spPr>
          <a:xfrm>
            <a:off x="7243813" y="4236196"/>
            <a:ext cx="1665891" cy="27521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uFill>
                  <a:noFill/>
                </a:uFill>
                <a:hlinkClick r:id="rId3">
                  <a:extLst>
                    <a:ext uri="{A12FA001-AC4F-418D-AE19-62706E023703}">
                      <ahyp:hlinkClr xmlns:ahyp="http://schemas.microsoft.com/office/drawing/2018/hyperlinkcolor" val="tx"/>
                    </a:ext>
                  </a:extLst>
                </a:hlinkClick>
              </a:rPr>
              <a:t>CREDIT</a:t>
            </a:r>
            <a:r>
              <a:rPr lang="en-US" sz="1000" i="1">
                <a:solidFill>
                  <a:srgbClr val="0D27C0"/>
                </a:solidFill>
                <a:uFill>
                  <a:noFill/>
                </a:uFill>
                <a:hlinkClick r:id="rId3">
                  <a:extLst>
                    <a:ext uri="{A12FA001-AC4F-418D-AE19-62706E023703}">
                      <ahyp:hlinkClr xmlns:ahyp="http://schemas.microsoft.com/office/drawing/2018/hyperlinkcolor" val="tx"/>
                    </a:ext>
                  </a:extLst>
                </a:hlinkClick>
              </a:rPr>
              <a:t>: Ready.gov</a:t>
            </a:r>
            <a:endParaRPr lang="en-US" sz="1000" i="1">
              <a:cs typeface="Arial"/>
            </a:endParaRPr>
          </a:p>
        </p:txBody>
      </p:sp>
      <p:pic>
        <p:nvPicPr>
          <p:cNvPr id="4" name="Picture 3" descr="A person and children on a couch&#10;&#10;Description automatically generated">
            <a:hlinkClick r:id="rId3"/>
            <a:extLst>
              <a:ext uri="{FF2B5EF4-FFF2-40B4-BE49-F238E27FC236}">
                <a16:creationId xmlns:a16="http://schemas.microsoft.com/office/drawing/2014/main" id="{15E302E2-FDC8-EC07-5302-50F28DD5B2D3}"/>
              </a:ext>
            </a:extLst>
          </p:cNvPr>
          <p:cNvPicPr>
            <a:picLocks noChangeAspect="1"/>
          </p:cNvPicPr>
          <p:nvPr/>
        </p:nvPicPr>
        <p:blipFill>
          <a:blip r:embed="rId5">
            <a:alphaModFix/>
          </a:blip>
          <a:stretch>
            <a:fillRect/>
          </a:stretch>
        </p:blipFill>
        <p:spPr>
          <a:xfrm>
            <a:off x="5204289" y="1193412"/>
            <a:ext cx="3437906" cy="3086100"/>
          </a:xfrm>
          <a:prstGeom prst="roundRect">
            <a:avLst>
              <a:gd name="adj" fmla="val 2669"/>
            </a:avLst>
          </a:prstGeom>
          <a:noFill/>
          <a:ln w="9525" cap="flat" cmpd="sng">
            <a:solidFill>
              <a:srgbClr val="000000"/>
            </a:solidFill>
            <a:prstDash val="solid"/>
            <a:round/>
            <a:headEnd type="none" w="sm" len="sm"/>
            <a:tailEnd type="none" w="sm" len="sm"/>
          </a:ln>
          <a:effectLst/>
        </p:spPr>
      </p:pic>
      <p:sp>
        <p:nvSpPr>
          <p:cNvPr id="6" name="TextBox 7">
            <a:extLst>
              <a:ext uri="{FF2B5EF4-FFF2-40B4-BE49-F238E27FC236}">
                <a16:creationId xmlns:a16="http://schemas.microsoft.com/office/drawing/2014/main" id="{A021D465-3241-68E5-7D07-406E81F394BE}"/>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10" name="Slide Number Placeholder 5">
            <a:extLst>
              <a:ext uri="{FF2B5EF4-FFF2-40B4-BE49-F238E27FC236}">
                <a16:creationId xmlns:a16="http://schemas.microsoft.com/office/drawing/2014/main" id="{AE26F04F-C8AB-88EE-09BC-7D968E75EB6E}"/>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8</a:t>
            </a:fld>
            <a:endParaRPr lang="en-US" sz="9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259274" y="640225"/>
            <a:ext cx="8518800" cy="4314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US" sz="2400"/>
              <a:t>Make an Emergency Supply Kit</a:t>
            </a:r>
            <a:endParaRPr sz="2400"/>
          </a:p>
          <a:p>
            <a:pPr marL="0" lvl="0" indent="0" algn="ctr" rtl="0">
              <a:spcBef>
                <a:spcPts val="0"/>
              </a:spcBef>
              <a:spcAft>
                <a:spcPts val="0"/>
              </a:spcAft>
              <a:buNone/>
            </a:pPr>
            <a:endParaRPr sz="2400"/>
          </a:p>
          <a:p>
            <a:pPr marL="0" lvl="0" indent="0" algn="ctr" rtl="0">
              <a:spcBef>
                <a:spcPts val="0"/>
              </a:spcBef>
              <a:spcAft>
                <a:spcPts val="0"/>
              </a:spcAft>
              <a:buNone/>
            </a:pPr>
            <a:endParaRPr sz="2400"/>
          </a:p>
        </p:txBody>
      </p:sp>
      <p:pic>
        <p:nvPicPr>
          <p:cNvPr id="115" name="Google Shape;115;p19"/>
          <p:cNvPicPr preferRelativeResize="0"/>
          <p:nvPr/>
        </p:nvPicPr>
        <p:blipFill>
          <a:blip r:embed="rId3">
            <a:alphaModFix/>
          </a:blip>
          <a:srcRect l="11659"/>
          <a:stretch/>
        </p:blipFill>
        <p:spPr>
          <a:xfrm>
            <a:off x="208462" y="1615150"/>
            <a:ext cx="4792622" cy="1709940"/>
          </a:xfrm>
          <a:prstGeom prst="roundRect">
            <a:avLst>
              <a:gd name="adj" fmla="val 3316"/>
            </a:avLst>
          </a:prstGeom>
          <a:noFill/>
          <a:ln w="9525" cap="flat" cmpd="sng">
            <a:solidFill>
              <a:schemeClr val="dk2"/>
            </a:solidFill>
            <a:prstDash val="solid"/>
            <a:round/>
            <a:headEnd type="none" w="sm" len="sm"/>
            <a:tailEnd type="none" w="sm" len="sm"/>
          </a:ln>
        </p:spPr>
      </p:pic>
      <p:sp>
        <p:nvSpPr>
          <p:cNvPr id="2" name="Google Shape;108;p18">
            <a:extLst>
              <a:ext uri="{FF2B5EF4-FFF2-40B4-BE49-F238E27FC236}">
                <a16:creationId xmlns:a16="http://schemas.microsoft.com/office/drawing/2014/main" id="{3F6D9611-60C4-4E29-D155-44519F7FF340}"/>
              </a:ext>
            </a:extLst>
          </p:cNvPr>
          <p:cNvSpPr txBox="1"/>
          <p:nvPr/>
        </p:nvSpPr>
        <p:spPr>
          <a:xfrm>
            <a:off x="7478109" y="4059668"/>
            <a:ext cx="1665891" cy="275219"/>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000" i="1">
                <a:uFill>
                  <a:noFill/>
                </a:uFill>
                <a:hlinkClick r:id="rId4">
                  <a:extLst>
                    <a:ext uri="{A12FA001-AC4F-418D-AE19-62706E023703}">
                      <ahyp:hlinkClr xmlns:ahyp="http://schemas.microsoft.com/office/drawing/2018/hyperlinkcolor" val="tx"/>
                    </a:ext>
                  </a:extLst>
                </a:hlinkClick>
              </a:rPr>
              <a:t>CREDIT</a:t>
            </a:r>
            <a:r>
              <a:rPr lang="en-US" sz="1000" i="1">
                <a:solidFill>
                  <a:srgbClr val="0D27C0"/>
                </a:solidFill>
                <a:uFill>
                  <a:noFill/>
                </a:uFill>
                <a:hlinkClick r:id="rId4">
                  <a:extLst>
                    <a:ext uri="{A12FA001-AC4F-418D-AE19-62706E023703}">
                      <ahyp:hlinkClr xmlns:ahyp="http://schemas.microsoft.com/office/drawing/2018/hyperlinkcolor" val="tx"/>
                    </a:ext>
                  </a:extLst>
                </a:hlinkClick>
              </a:rPr>
              <a:t>: Ready.gov</a:t>
            </a:r>
            <a:endParaRPr sz="1000" i="1"/>
          </a:p>
        </p:txBody>
      </p:sp>
      <p:pic>
        <p:nvPicPr>
          <p:cNvPr id="6" name="Picture 5" descr="A screenshot of a web page&#10;&#10;Description automatically generated">
            <a:hlinkClick r:id="rId5"/>
            <a:extLst>
              <a:ext uri="{FF2B5EF4-FFF2-40B4-BE49-F238E27FC236}">
                <a16:creationId xmlns:a16="http://schemas.microsoft.com/office/drawing/2014/main" id="{70CD6DAB-0C6D-B5D9-D71D-B7E61C80642E}"/>
              </a:ext>
            </a:extLst>
          </p:cNvPr>
          <p:cNvPicPr>
            <a:picLocks noChangeAspect="1"/>
          </p:cNvPicPr>
          <p:nvPr/>
        </p:nvPicPr>
        <p:blipFill>
          <a:blip r:embed="rId6">
            <a:alphaModFix/>
          </a:blip>
          <a:stretch>
            <a:fillRect/>
          </a:stretch>
        </p:blipFill>
        <p:spPr>
          <a:xfrm>
            <a:off x="5210625" y="1330989"/>
            <a:ext cx="3667167" cy="2721657"/>
          </a:xfrm>
          <a:prstGeom prst="roundRect">
            <a:avLst>
              <a:gd name="adj" fmla="val 3316"/>
            </a:avLst>
          </a:prstGeom>
          <a:noFill/>
          <a:ln w="9525" cap="flat" cmpd="sng">
            <a:solidFill>
              <a:schemeClr val="dk2"/>
            </a:solidFill>
            <a:prstDash val="solid"/>
            <a:round/>
            <a:headEnd type="none" w="sm" len="sm"/>
            <a:tailEnd type="none" w="sm" len="sm"/>
          </a:ln>
        </p:spPr>
      </p:pic>
      <p:sp>
        <p:nvSpPr>
          <p:cNvPr id="7" name="TextBox 7">
            <a:extLst>
              <a:ext uri="{FF2B5EF4-FFF2-40B4-BE49-F238E27FC236}">
                <a16:creationId xmlns:a16="http://schemas.microsoft.com/office/drawing/2014/main" id="{E4F46227-6FBD-CD62-6291-8068710A2BC0}"/>
              </a:ext>
            </a:extLst>
          </p:cNvPr>
          <p:cNvSpPr txBox="1"/>
          <p:nvPr/>
        </p:nvSpPr>
        <p:spPr>
          <a:xfrm>
            <a:off x="1782" y="4929516"/>
            <a:ext cx="559769" cy="215444"/>
          </a:xfrm>
          <a:prstGeom prst="rect">
            <a:avLst/>
          </a:prstGeom>
          <a:noFill/>
        </p:spPr>
        <p:txBody>
          <a:bodyPr wrap="none"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chemeClr val="tx2"/>
                </a:solidFill>
              </a:rPr>
              <a:t>09/2024</a:t>
            </a:r>
          </a:p>
        </p:txBody>
      </p:sp>
      <p:sp>
        <p:nvSpPr>
          <p:cNvPr id="9" name="Slide Number Placeholder 5">
            <a:extLst>
              <a:ext uri="{FF2B5EF4-FFF2-40B4-BE49-F238E27FC236}">
                <a16:creationId xmlns:a16="http://schemas.microsoft.com/office/drawing/2014/main" id="{981FEFBA-9334-15F6-FCD8-4AF197E43C35}"/>
              </a:ext>
            </a:extLst>
          </p:cNvPr>
          <p:cNvSpPr txBox="1">
            <a:spLocks/>
          </p:cNvSpPr>
          <p:nvPr/>
        </p:nvSpPr>
        <p:spPr>
          <a:xfrm>
            <a:off x="7085761" y="4869747"/>
            <a:ext cx="2057400"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4CD52F5A-F23C-D446-A233-54F38C79DABD}" type="slidenum">
              <a:rPr lang="en-US" sz="900" smtClean="0"/>
              <a:pPr algn="r"/>
              <a:t>9</a:t>
            </a:fld>
            <a:endParaRPr lang="en-US" sz="900"/>
          </a:p>
        </p:txBody>
      </p:sp>
    </p:spTree>
  </p:cSld>
  <p:clrMapOvr>
    <a:masterClrMapping/>
  </p:clrMapOvr>
</p:sld>
</file>

<file path=ppt/theme/theme1.xml><?xml version="1.0" encoding="utf-8"?>
<a:theme xmlns:a="http://schemas.openxmlformats.org/drawingml/2006/main" name="USGS Theme">
  <a:themeElements>
    <a:clrScheme name="ShakeAlert">
      <a:dk1>
        <a:srgbClr val="000000"/>
      </a:dk1>
      <a:lt1>
        <a:srgbClr val="FFFFFF"/>
      </a:lt1>
      <a:dk2>
        <a:srgbClr val="0E2849"/>
      </a:dk2>
      <a:lt2>
        <a:srgbClr val="E8E8E8"/>
      </a:lt2>
      <a:accent1>
        <a:srgbClr val="006F41"/>
      </a:accent1>
      <a:accent2>
        <a:srgbClr val="748591"/>
      </a:accent2>
      <a:accent3>
        <a:srgbClr val="C3151B"/>
      </a:accent3>
      <a:accent4>
        <a:srgbClr val="FBBC3B"/>
      </a:accent4>
      <a:accent5>
        <a:srgbClr val="6C94BF"/>
      </a:accent5>
      <a:accent6>
        <a:srgbClr val="4EA72E"/>
      </a:accent6>
      <a:hlink>
        <a:srgbClr val="0D27C0"/>
      </a:hlink>
      <a:folHlink>
        <a:srgbClr val="9660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USGS Theme" id="{E5035DD9-28E8-45FC-A836-1C116A568CC2}" vid="{A39DD506-065F-490C-951C-13C4F7810D13}"/>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USGS Theme</Template>
  <Application>Microsoft Office PowerPoint</Application>
  <PresentationFormat>On-screen Show (16:9)</PresentationFormat>
  <Slides>15</Slides>
  <Notes>15</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USGS Theme</vt:lpstr>
      <vt:lpstr>ShakeAlert® Earthquake Early Warning </vt:lpstr>
      <vt:lpstr>The ShakeAlert Earthquake Early Warning System </vt:lpstr>
      <vt:lpstr>You Live in Earthquake Country</vt:lpstr>
      <vt:lpstr>PowerPoint Presentation</vt:lpstr>
      <vt:lpstr>What to Expect from an Alert </vt:lpstr>
      <vt:lpstr>PowerPoint Presentation</vt:lpstr>
      <vt:lpstr>Sign up to Receive ShakeAlert EEW</vt:lpstr>
      <vt:lpstr>Make an Emergency Plan </vt:lpstr>
      <vt:lpstr>Make an Emergency Supply Kit  </vt:lpstr>
      <vt:lpstr>Secure your Space  </vt:lpstr>
      <vt:lpstr>PRACTICE!   </vt:lpstr>
      <vt:lpstr>Talk to your kids about earthquake safety </vt:lpstr>
      <vt:lpstr>Talk to your older kids about earthquake safety    </vt:lpstr>
      <vt:lpstr>Connect with your Community  </vt:lpstr>
      <vt:lpstr>More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30</cp:revision>
  <dcterms:modified xsi:type="dcterms:W3CDTF">2024-10-08T19:26:04Z</dcterms:modified>
</cp:coreProperties>
</file>