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59" r:id="rId5"/>
    <p:sldId id="262" r:id="rId6"/>
    <p:sldId id="263" r:id="rId7"/>
    <p:sldId id="265" r:id="rId8"/>
    <p:sldId id="264" r:id="rId9"/>
    <p:sldId id="26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cufl9s72IRnFUiJ+N15MOksb9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lie Breeden" initials="" lastIdx="4" clrIdx="0"/>
  <p:cmAuthor id="1" name="Katrina Arras" initials="" lastIdx="1" clrIdx="1"/>
  <p:cmAuthor id="2" name="Roger Groom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8591"/>
    <a:srgbClr val="0E2849"/>
    <a:srgbClr val="006F41"/>
    <a:srgbClr val="008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0"/>
    <p:restoredTop sz="81497"/>
  </p:normalViewPr>
  <p:slideViewPr>
    <p:cSldViewPr snapToGrid="0">
      <p:cViewPr>
        <p:scale>
          <a:sx n="120" d="100"/>
          <a:sy n="120" d="100"/>
        </p:scale>
        <p:origin x="1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3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78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/>
          <p:nvPr/>
        </p:nvSpPr>
        <p:spPr>
          <a:xfrm>
            <a:off x="1" y="0"/>
            <a:ext cx="9143999" cy="1161288"/>
          </a:xfrm>
          <a:prstGeom prst="rect">
            <a:avLst/>
          </a:prstGeom>
          <a:solidFill>
            <a:srgbClr val="0E7A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86"/>
          <a:stretch>
            <a:fillRect/>
          </a:stretch>
        </p:blipFill>
        <p:spPr>
          <a:xfrm>
            <a:off x="1377941" y="1"/>
            <a:ext cx="7766057" cy="11574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497709" y="3609632"/>
            <a:ext cx="7766058" cy="33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7938" lvl="0" indent="-793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tabLst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497709" y="2916822"/>
            <a:ext cx="7766058" cy="52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Google Shape;36;p33" descr="A green and black sign&#10;&#10;Description automatically generated">
            <a:extLst>
              <a:ext uri="{FF2B5EF4-FFF2-40B4-BE49-F238E27FC236}">
                <a16:creationId xmlns:a16="http://schemas.microsoft.com/office/drawing/2014/main" id="{AA719EF7-A0C4-35CA-E507-6C85A7946AA7}"/>
              </a:ext>
            </a:extLst>
          </p:cNvPr>
          <p:cNvPicPr preferRelativeResize="0"/>
          <p:nvPr userDrawn="1"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1" t="19512" r="9028" b="17886"/>
          <a:stretch>
            <a:fillRect/>
          </a:stretch>
        </p:blipFill>
        <p:spPr>
          <a:xfrm>
            <a:off x="370388" y="2024482"/>
            <a:ext cx="3298787" cy="76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47500-D531-DEED-21F7-E2867CB1B3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-854" t="-285" r="21234" b="16792"/>
          <a:stretch>
            <a:fillRect/>
          </a:stretch>
        </p:blipFill>
        <p:spPr>
          <a:xfrm>
            <a:off x="5908233" y="1760956"/>
            <a:ext cx="3235767" cy="3382544"/>
          </a:xfrm>
          <a:prstGeom prst="rect">
            <a:avLst/>
          </a:prstGeom>
        </p:spPr>
      </p:pic>
      <p:pic>
        <p:nvPicPr>
          <p:cNvPr id="6" name="Picture 5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A0D04494-70DB-ECD9-D68B-494E99AA9C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335" y="4583271"/>
            <a:ext cx="821802" cy="3864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1DD213-1A16-DCD4-EBD2-2719B10FBBE8}"/>
              </a:ext>
            </a:extLst>
          </p:cNvPr>
          <p:cNvSpPr/>
          <p:nvPr userDrawn="1"/>
        </p:nvSpPr>
        <p:spPr>
          <a:xfrm>
            <a:off x="0" y="1145894"/>
            <a:ext cx="9144000" cy="4398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5DE5C1-5E7F-3343-82D5-0AFC7EA142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r="28369" b="21929"/>
          <a:stretch>
            <a:fillRect/>
          </a:stretch>
        </p:blipFill>
        <p:spPr>
          <a:xfrm>
            <a:off x="6410445" y="1126603"/>
            <a:ext cx="2565400" cy="4249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Green Big Statement Slide ">
    <p:bg>
      <p:bgPr>
        <a:solidFill>
          <a:schemeClr val="accen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AI-generated content may be incorrect.">
            <a:extLst>
              <a:ext uri="{FF2B5EF4-FFF2-40B4-BE49-F238E27FC236}">
                <a16:creationId xmlns:a16="http://schemas.microsoft.com/office/drawing/2014/main" id="{41E0158A-D3C5-6D41-1C1D-A2D9E7B77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43;p35">
            <a:extLst>
              <a:ext uri="{FF2B5EF4-FFF2-40B4-BE49-F238E27FC236}">
                <a16:creationId xmlns:a16="http://schemas.microsoft.com/office/drawing/2014/main" id="{FEBF5700-ABA8-5289-07B5-B414A074E1C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1765094" y="2683806"/>
            <a:ext cx="5507244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7938" lvl="0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tabLst/>
              <a:defRPr sz="1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3B3DFE-9193-BFEB-BC58-6B451DCE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288" y="1352253"/>
            <a:ext cx="5502050" cy="1148060"/>
          </a:xfrm>
        </p:spPr>
        <p:txBody>
          <a:bodyPr anchor="b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2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Blue Big Statement Slide ">
    <p:bg>
      <p:bgPr>
        <a:solidFill>
          <a:schemeClr val="bg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E0158A-D3C5-6D41-1C1D-A2D9E7B77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43;p35">
            <a:extLst>
              <a:ext uri="{FF2B5EF4-FFF2-40B4-BE49-F238E27FC236}">
                <a16:creationId xmlns:a16="http://schemas.microsoft.com/office/drawing/2014/main" id="{FEBF5700-ABA8-5289-07B5-B414A074E1C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1765094" y="2683806"/>
            <a:ext cx="5507244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7938" lvl="0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3B3DFE-9193-BFEB-BC58-6B451DCE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288" y="1352253"/>
            <a:ext cx="5502050" cy="1148060"/>
          </a:xfrm>
        </p:spPr>
        <p:txBody>
          <a:bodyPr anchor="b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4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Empt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66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 userDrawn="1">
  <p:cSld name="Closing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/>
          <p:nvPr/>
        </p:nvSpPr>
        <p:spPr>
          <a:xfrm>
            <a:off x="0" y="0"/>
            <a:ext cx="9025614" cy="3197333"/>
          </a:xfrm>
          <a:prstGeom prst="rect">
            <a:avLst/>
          </a:prstGeom>
          <a:solidFill>
            <a:srgbClr val="0E7A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29"/>
          <a:stretch/>
        </p:blipFill>
        <p:spPr>
          <a:xfrm>
            <a:off x="455840" y="0"/>
            <a:ext cx="8688160" cy="319733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3"/>
          <p:cNvSpPr txBox="1">
            <a:spLocks noGrp="1"/>
          </p:cNvSpPr>
          <p:nvPr>
            <p:ph type="ctrTitle"/>
          </p:nvPr>
        </p:nvSpPr>
        <p:spPr>
          <a:xfrm>
            <a:off x="657225" y="1312586"/>
            <a:ext cx="78295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36" name="Google Shape;36;p33" descr="A green and black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531" y="3455033"/>
            <a:ext cx="3990938" cy="117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8BF24AA6-68D8-EA91-51B1-8EEC76F6C4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026" y="4696130"/>
            <a:ext cx="606680" cy="285320"/>
          </a:xfrm>
          <a:prstGeom prst="rect">
            <a:avLst/>
          </a:prstGeom>
        </p:spPr>
      </p:pic>
      <p:sp>
        <p:nvSpPr>
          <p:cNvPr id="3" name="Google Shape;18;p30">
            <a:extLst>
              <a:ext uri="{FF2B5EF4-FFF2-40B4-BE49-F238E27FC236}">
                <a16:creationId xmlns:a16="http://schemas.microsoft.com/office/drawing/2014/main" id="{1451BA02-0705-F2F0-BD0B-C79CDB7EE2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8971" y="2395194"/>
            <a:ext cx="7766058" cy="33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7938" lvl="0" indent="-793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tabLst/>
              <a:defRPr sz="1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type="secHead">
  <p:cSld name="Section Divider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393493" y="753900"/>
            <a:ext cx="6127229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393493" y="3141006"/>
            <a:ext cx="6127229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7938" lvl="0" indent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tabLst/>
              <a:defRPr sz="18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 dirty="0"/>
          </a:p>
        </p:txBody>
      </p:sp>
      <p:pic>
        <p:nvPicPr>
          <p:cNvPr id="44" name="Google Shape;44;p3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9"/>
          <a:stretch/>
        </p:blipFill>
        <p:spPr>
          <a:xfrm>
            <a:off x="6638430" y="466165"/>
            <a:ext cx="2505569" cy="426095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5"/>
          <p:cNvSpPr txBox="1"/>
          <p:nvPr/>
        </p:nvSpPr>
        <p:spPr>
          <a:xfrm>
            <a:off x="10391361" y="-89453"/>
            <a:ext cx="1847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6792684" y="48184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lumn Content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312963" y="637878"/>
            <a:ext cx="8537122" cy="40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312963" y="1242118"/>
            <a:ext cx="421005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113" lvl="0" indent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tabLst/>
              <a:defRPr sz="1600"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2"/>
          </p:nvPr>
        </p:nvSpPr>
        <p:spPr>
          <a:xfrm>
            <a:off x="4640032" y="1242118"/>
            <a:ext cx="421005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113" lvl="0" indent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tabLst/>
              <a:defRPr sz="1600"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6"/>
          <p:cNvSpPr txBox="1">
            <a:spLocks noGrp="1"/>
          </p:cNvSpPr>
          <p:nvPr>
            <p:ph type="sldNum" idx="12"/>
          </p:nvPr>
        </p:nvSpPr>
        <p:spPr>
          <a:xfrm>
            <a:off x="6792684" y="48184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>
            <a:spLocks noGrp="1"/>
          </p:cNvSpPr>
          <p:nvPr>
            <p:ph type="title"/>
          </p:nvPr>
        </p:nvSpPr>
        <p:spPr>
          <a:xfrm>
            <a:off x="312963" y="637878"/>
            <a:ext cx="8537122" cy="40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sldNum" idx="12"/>
          </p:nvPr>
        </p:nvSpPr>
        <p:spPr>
          <a:xfrm>
            <a:off x="6792684" y="48184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4B4-753E-118D-79D4-28275C22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739" y="1228165"/>
            <a:ext cx="8537122" cy="3299385"/>
          </a:xfrm>
        </p:spPr>
        <p:txBody>
          <a:bodyPr>
            <a:normAutofit/>
          </a:bodyPr>
          <a:lstStyle>
            <a:lvl1pPr marL="0" indent="0">
              <a:buNone/>
              <a:tabLst/>
              <a:defRPr sz="1600">
                <a:solidFill>
                  <a:schemeClr val="bg2"/>
                </a:solidFill>
              </a:defRPr>
            </a:lvl1pPr>
            <a:lvl2pPr marL="346075" indent="-169863">
              <a:tabLst/>
              <a:defRPr sz="1600">
                <a:solidFill>
                  <a:schemeClr val="bg2"/>
                </a:solidFill>
              </a:defRPr>
            </a:lvl2pPr>
            <a:lvl3pPr marL="630238" indent="-231775">
              <a:buFont typeface="System Font Regular"/>
              <a:buChar char="—"/>
              <a:tabLst/>
              <a:defRPr sz="1600">
                <a:solidFill>
                  <a:schemeClr val="bg2"/>
                </a:solidFill>
              </a:defRPr>
            </a:lvl3pPr>
            <a:lvl4pPr marL="914400" indent="-169863">
              <a:buClr>
                <a:schemeClr val="bg2"/>
              </a:buClr>
              <a:tabLst/>
              <a:defRPr sz="1600">
                <a:solidFill>
                  <a:schemeClr val="bg2"/>
                </a:solidFill>
              </a:defRPr>
            </a:lvl4pPr>
            <a:lvl5pPr marL="914400" indent="-169863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>
            <a:spLocks noGrp="1"/>
          </p:cNvSpPr>
          <p:nvPr>
            <p:ph type="title"/>
          </p:nvPr>
        </p:nvSpPr>
        <p:spPr>
          <a:xfrm>
            <a:off x="312963" y="637878"/>
            <a:ext cx="8537122" cy="40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sldNum" idx="12"/>
          </p:nvPr>
        </p:nvSpPr>
        <p:spPr>
          <a:xfrm>
            <a:off x="6792684" y="48184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08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Large Media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792684" y="48184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348174" y="740569"/>
            <a:ext cx="2949178" cy="98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1"/>
          </p:nvPr>
        </p:nvSpPr>
        <p:spPr>
          <a:xfrm>
            <a:off x="3563710" y="740569"/>
            <a:ext cx="5232116" cy="375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chemeClr val="bg2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2"/>
          </p:nvPr>
        </p:nvSpPr>
        <p:spPr>
          <a:xfrm>
            <a:off x="348174" y="1873703"/>
            <a:ext cx="2949178" cy="26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7938" lvl="0" indent="-793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tabLst/>
              <a:defRPr sz="135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6792684" y="48184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39"/>
          <p:cNvCxnSpPr/>
          <p:nvPr/>
        </p:nvCxnSpPr>
        <p:spPr>
          <a:xfrm>
            <a:off x="3416753" y="740569"/>
            <a:ext cx="0" cy="3753872"/>
          </a:xfrm>
          <a:prstGeom prst="straightConnector1">
            <a:avLst/>
          </a:prstGeom>
          <a:noFill/>
          <a:ln w="19050" cap="flat" cmpd="sng">
            <a:solidFill>
              <a:srgbClr val="C7CDD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>
            <a:spLocks noGrp="1"/>
          </p:cNvSpPr>
          <p:nvPr>
            <p:ph type="pic" idx="2"/>
          </p:nvPr>
        </p:nvSpPr>
        <p:spPr>
          <a:xfrm>
            <a:off x="3551464" y="740569"/>
            <a:ext cx="5131253" cy="375387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348174" y="740569"/>
            <a:ext cx="2949178" cy="98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348174" y="1873703"/>
            <a:ext cx="2949178" cy="26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7938" lvl="0" indent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tabLst/>
              <a:defRPr sz="135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 rot="10800000" flipH="1">
            <a:off x="0" y="4732973"/>
            <a:ext cx="9144000" cy="4105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312963" y="637878"/>
            <a:ext cx="8537122" cy="40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312963" y="1275757"/>
            <a:ext cx="8537121" cy="322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29"/>
          <p:cNvSpPr txBox="1">
            <a:spLocks noGrp="1"/>
          </p:cNvSpPr>
          <p:nvPr>
            <p:ph type="sldNum" idx="12"/>
          </p:nvPr>
        </p:nvSpPr>
        <p:spPr>
          <a:xfrm>
            <a:off x="3543300" y="48184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oogle Shape;14;p29"/>
          <p:cNvPicPr preferRelativeResize="0"/>
          <p:nvPr/>
        </p:nvPicPr>
        <p:blipFill rotWithShape="1">
          <a:blip r:embed="rId1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99"/>
          <a:stretch>
            <a:fillRect/>
          </a:stretch>
        </p:blipFill>
        <p:spPr>
          <a:xfrm>
            <a:off x="0" y="0"/>
            <a:ext cx="9141714" cy="409472"/>
          </a:xfrm>
          <a:prstGeom prst="rect">
            <a:avLst/>
          </a:prstGeom>
          <a:solidFill>
            <a:srgbClr val="008444"/>
          </a:solidFill>
          <a:ln>
            <a:noFill/>
          </a:ln>
        </p:spPr>
      </p:pic>
      <p:pic>
        <p:nvPicPr>
          <p:cNvPr id="2" name="Picture 1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58F12B5F-D00D-9F87-72B7-452C13C4FDC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72" y="4811880"/>
            <a:ext cx="606680" cy="285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6C914B-F90E-DA44-C199-7A1EDC544BDD}"/>
              </a:ext>
            </a:extLst>
          </p:cNvPr>
          <p:cNvSpPr/>
          <p:nvPr userDrawn="1"/>
        </p:nvSpPr>
        <p:spPr>
          <a:xfrm>
            <a:off x="181233" y="4786185"/>
            <a:ext cx="1433384" cy="313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>
                <a:solidFill>
                  <a:schemeClr val="accent3"/>
                </a:solidFill>
              </a:rPr>
              <a:t>[ Insert Partner Logo ]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61" r:id="rId6"/>
    <p:sldLayoutId id="2147483657" r:id="rId7"/>
    <p:sldLayoutId id="2147483658" r:id="rId8"/>
    <p:sldLayoutId id="2147483659" r:id="rId9"/>
    <p:sldLayoutId id="2147483663" r:id="rId10"/>
    <p:sldLayoutId id="2147483664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27025" marR="0" lvl="0" indent="-32702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tabLst/>
        <a:defRPr sz="1400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6DC5E9A-0BD6-11E5-CB42-2DF6F46F3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709" y="3586484"/>
            <a:ext cx="7766058" cy="3339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 subtitle or presenter names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E310F-01BA-21B5-A456-CA1DECEE7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09" y="2709200"/>
            <a:ext cx="7766058" cy="895350"/>
          </a:xfrm>
        </p:spPr>
        <p:txBody>
          <a:bodyPr/>
          <a:lstStyle/>
          <a:p>
            <a:r>
              <a:rPr lang="en-US" dirty="0"/>
              <a:t>Presentation Title Page Option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B99D8B-5B04-2477-A1B3-E29833244EFB}"/>
              </a:ext>
            </a:extLst>
          </p:cNvPr>
          <p:cNvSpPr/>
          <p:nvPr/>
        </p:nvSpPr>
        <p:spPr>
          <a:xfrm>
            <a:off x="486033" y="4596714"/>
            <a:ext cx="1433384" cy="313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/>
                </a:solidFill>
              </a:rPr>
              <a:t>[ Insert Partner Logo ]</a:t>
            </a:r>
          </a:p>
        </p:txBody>
      </p:sp>
    </p:spTree>
    <p:extLst>
      <p:ext uri="{BB962C8B-B14F-4D97-AF65-F5344CB8AC3E}">
        <p14:creationId xmlns:p14="http://schemas.microsoft.com/office/powerpoint/2010/main" val="317407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5EA7-9F40-752D-6739-11968094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21" y="1447524"/>
            <a:ext cx="8430359" cy="895350"/>
          </a:xfrm>
        </p:spPr>
        <p:txBody>
          <a:bodyPr>
            <a:normAutofit/>
          </a:bodyPr>
          <a:lstStyle/>
          <a:p>
            <a:r>
              <a:rPr lang="en-US" sz="4000" dirty="0"/>
              <a:t>Title Slide Option 2</a:t>
            </a:r>
            <a:endParaRPr lang="en-US" sz="40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6CEAD-FAB2-3443-4F34-A50E3DE5CA76}"/>
              </a:ext>
            </a:extLst>
          </p:cNvPr>
          <p:cNvSpPr/>
          <p:nvPr/>
        </p:nvSpPr>
        <p:spPr>
          <a:xfrm>
            <a:off x="486033" y="4596714"/>
            <a:ext cx="1433384" cy="313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/>
                </a:solidFill>
              </a:rPr>
              <a:t>[ Insert Partner Logo ]</a:t>
            </a:r>
          </a:p>
        </p:txBody>
      </p:sp>
    </p:spTree>
    <p:extLst>
      <p:ext uri="{BB962C8B-B14F-4D97-AF65-F5344CB8AC3E}">
        <p14:creationId xmlns:p14="http://schemas.microsoft.com/office/powerpoint/2010/main" val="44431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672D21-396C-48A0-2BCE-03ABC429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825B7-908F-77D8-B35A-323E3F604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1AD960-57A5-B5E0-AD51-15CC47AD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1FC27F-F7AD-7B58-C71D-0959B2D855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82563" indent="-182563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76089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B8E57-CE5F-4D5B-1E3E-B5927F7D216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765094" y="2526644"/>
            <a:ext cx="5507244" cy="1125140"/>
          </a:xfrm>
        </p:spPr>
        <p:txBody>
          <a:bodyPr/>
          <a:lstStyle/>
          <a:p>
            <a:r>
              <a:rPr lang="en-US" dirty="0"/>
              <a:t>With supporting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B78A89-01C6-AE7D-B32A-43FB6DDB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Statement Slide</a:t>
            </a:r>
          </a:p>
        </p:txBody>
      </p:sp>
    </p:spTree>
    <p:extLst>
      <p:ext uri="{BB962C8B-B14F-4D97-AF65-F5344CB8AC3E}">
        <p14:creationId xmlns:p14="http://schemas.microsoft.com/office/powerpoint/2010/main" val="373876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BDD59-021B-BB85-6E13-726D94A2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F37E4-4AE4-5D62-2FFA-3C951EAD383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765094" y="2540931"/>
            <a:ext cx="5507244" cy="1125140"/>
          </a:xfrm>
        </p:spPr>
        <p:txBody>
          <a:bodyPr/>
          <a:lstStyle/>
          <a:p>
            <a:r>
              <a:rPr lang="en-US" dirty="0"/>
              <a:t>With supporting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FEC284-0666-D4B7-B029-7E2578A4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Statement Slide</a:t>
            </a:r>
          </a:p>
        </p:txBody>
      </p:sp>
    </p:spTree>
    <p:extLst>
      <p:ext uri="{BB962C8B-B14F-4D97-AF65-F5344CB8AC3E}">
        <p14:creationId xmlns:p14="http://schemas.microsoft.com/office/powerpoint/2010/main" val="4816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CF50D8-C93D-848F-B1B6-FFB04F90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your logo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EE6BDB-41EF-01CD-1F99-C2EE22E8939E}"/>
              </a:ext>
            </a:extLst>
          </p:cNvPr>
          <p:cNvGrpSpPr/>
          <p:nvPr/>
        </p:nvGrpSpPr>
        <p:grpSpPr>
          <a:xfrm>
            <a:off x="295011" y="1126634"/>
            <a:ext cx="8250574" cy="3165342"/>
            <a:chOff x="436227" y="1651588"/>
            <a:chExt cx="11341915" cy="4351338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05B121C6-EC36-D9A9-59C7-F5BA00AC2E11}"/>
                </a:ext>
              </a:extLst>
            </p:cNvPr>
            <p:cNvSpPr txBox="1">
              <a:spLocks/>
            </p:cNvSpPr>
            <p:nvPr/>
          </p:nvSpPr>
          <p:spPr>
            <a:xfrm>
              <a:off x="436227" y="1651588"/>
              <a:ext cx="11341915" cy="4351338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27025" marR="0" lvl="0" indent="-3270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Tx/>
                <a:buNone/>
                <a:tabLst/>
                <a:defRPr sz="1400" b="0" i="0" u="none" strike="noStrike" cap="none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dirty="0"/>
                <a:t>To add your logo, click on VIEW, then SLIDE MASTER</a:t>
              </a:r>
            </a:p>
            <a:p>
              <a:endParaRPr lang="en-US" dirty="0"/>
            </a:p>
            <a:p>
              <a:endParaRPr lang="en-US" dirty="0"/>
            </a:p>
            <a:p>
              <a:pPr marL="0" indent="0"/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marL="9525" indent="-9525"/>
              <a:r>
                <a:rPr lang="en-US" dirty="0"/>
                <a:t>Replace </a:t>
              </a:r>
              <a:r>
                <a:rPr lang="en-US" dirty="0">
                  <a:solidFill>
                    <a:schemeClr val="accent3"/>
                  </a:solidFill>
                </a:rPr>
                <a:t>[INSERT PARTNER LOGO] </a:t>
              </a:r>
              <a:br>
                <a:rPr lang="en-US" dirty="0">
                  <a:solidFill>
                    <a:schemeClr val="accent3"/>
                  </a:solidFill>
                </a:rPr>
              </a:br>
              <a:r>
                <a:rPr lang="en-US" dirty="0"/>
                <a:t>with your logo on the first theme slide</a:t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E41521-B35F-B729-6D9A-5EB151BBF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486" y="2345954"/>
              <a:ext cx="9144001" cy="1098632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AA41C0F-13DC-42E9-E3C7-C4772483FBC2}"/>
                </a:ext>
              </a:extLst>
            </p:cNvPr>
            <p:cNvCxnSpPr/>
            <p:nvPr/>
          </p:nvCxnSpPr>
          <p:spPr>
            <a:xfrm flipH="1">
              <a:off x="5459102" y="2100927"/>
              <a:ext cx="352336" cy="320601"/>
            </a:xfrm>
            <a:prstGeom prst="straightConnector1">
              <a:avLst/>
            </a:prstGeom>
            <a:ln w="38100">
              <a:solidFill>
                <a:srgbClr val="006F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7F2349-C1C4-57A5-8AC2-B1AA95C68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3441" y="3269105"/>
              <a:ext cx="303403" cy="350960"/>
            </a:xfrm>
            <a:prstGeom prst="straightConnector1">
              <a:avLst/>
            </a:prstGeom>
            <a:ln w="38100">
              <a:solidFill>
                <a:srgbClr val="006F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A404A3A-AB6C-05AE-F258-3E4689713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803" y="2556277"/>
            <a:ext cx="2710407" cy="19173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4BF0A3-E078-8B03-F468-DCB1D3568765}"/>
              </a:ext>
            </a:extLst>
          </p:cNvPr>
          <p:cNvSpPr/>
          <p:nvPr/>
        </p:nvSpPr>
        <p:spPr>
          <a:xfrm>
            <a:off x="3593805" y="2573078"/>
            <a:ext cx="925032" cy="51036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4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24488-4C14-AD2B-5E76-9BFB43AC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63" y="637878"/>
            <a:ext cx="3671208" cy="407453"/>
          </a:xfrm>
        </p:spPr>
        <p:txBody>
          <a:bodyPr/>
          <a:lstStyle/>
          <a:p>
            <a:r>
              <a:rPr lang="en-US" dirty="0"/>
              <a:t>Colors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2CD9E91-9DB6-E114-F4D0-EAA0FD8EEF7A}"/>
              </a:ext>
            </a:extLst>
          </p:cNvPr>
          <p:cNvSpPr/>
          <p:nvPr/>
        </p:nvSpPr>
        <p:spPr>
          <a:xfrm>
            <a:off x="438912" y="1225296"/>
            <a:ext cx="987552" cy="987552"/>
          </a:xfrm>
          <a:prstGeom prst="roundRect">
            <a:avLst/>
          </a:prstGeom>
          <a:solidFill>
            <a:srgbClr val="006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Green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EDC710-DA15-3DBB-61EF-B53A6B3A59CE}"/>
              </a:ext>
            </a:extLst>
          </p:cNvPr>
          <p:cNvSpPr/>
          <p:nvPr/>
        </p:nvSpPr>
        <p:spPr>
          <a:xfrm>
            <a:off x="1706880" y="1231392"/>
            <a:ext cx="987552" cy="987552"/>
          </a:xfrm>
          <a:prstGeom prst="roundRect">
            <a:avLst/>
          </a:prstGeom>
          <a:solidFill>
            <a:srgbClr val="0E28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Blue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85B7ED-E3C5-E420-142B-F66157A70FFD}"/>
              </a:ext>
            </a:extLst>
          </p:cNvPr>
          <p:cNvSpPr/>
          <p:nvPr/>
        </p:nvSpPr>
        <p:spPr>
          <a:xfrm>
            <a:off x="2974848" y="1237488"/>
            <a:ext cx="987552" cy="987552"/>
          </a:xfrm>
          <a:prstGeom prst="roundRect">
            <a:avLst/>
          </a:prstGeom>
          <a:solidFill>
            <a:srgbClr val="7485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Gray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3F674-BB56-2B5E-6E67-02793ACBE873}"/>
              </a:ext>
            </a:extLst>
          </p:cNvPr>
          <p:cNvSpPr txBox="1"/>
          <p:nvPr/>
        </p:nvSpPr>
        <p:spPr>
          <a:xfrm>
            <a:off x="420624" y="2304288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#006F41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5D858-D864-63A0-FF67-AA8D24153BCB}"/>
              </a:ext>
            </a:extLst>
          </p:cNvPr>
          <p:cNvSpPr txBox="1"/>
          <p:nvPr/>
        </p:nvSpPr>
        <p:spPr>
          <a:xfrm>
            <a:off x="1688592" y="229209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#0E2849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44EFB-D0F6-7A2B-C1D5-3C6ECA143AA0}"/>
              </a:ext>
            </a:extLst>
          </p:cNvPr>
          <p:cNvSpPr txBox="1"/>
          <p:nvPr/>
        </p:nvSpPr>
        <p:spPr>
          <a:xfrm>
            <a:off x="2938272" y="2298192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#748591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9046F-F6A2-CA6D-4BFC-C9B1289D5537}"/>
              </a:ext>
            </a:extLst>
          </p:cNvPr>
          <p:cNvSpPr txBox="1"/>
          <p:nvPr/>
        </p:nvSpPr>
        <p:spPr>
          <a:xfrm>
            <a:off x="440871" y="3820885"/>
            <a:ext cx="359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Lighter tints of the three primary colors may be used to add flexibility to the palette.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1F89793-75D3-AC1B-3F68-E21BDF509CDB}"/>
              </a:ext>
            </a:extLst>
          </p:cNvPr>
          <p:cNvSpPr txBox="1">
            <a:spLocks/>
          </p:cNvSpPr>
          <p:nvPr/>
        </p:nvSpPr>
        <p:spPr>
          <a:xfrm>
            <a:off x="4335234" y="2871428"/>
            <a:ext cx="4357504" cy="40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Font Guidelines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1A56F-D01C-37C1-1398-2B5F63156E9C}"/>
              </a:ext>
            </a:extLst>
          </p:cNvPr>
          <p:cNvSpPr txBox="1"/>
          <p:nvPr/>
        </p:nvSpPr>
        <p:spPr>
          <a:xfrm>
            <a:off x="4335234" y="3310247"/>
            <a:ext cx="3674404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1800"/>
            </a:pPr>
            <a:r>
              <a:rPr lang="en-US" sz="2100" b="1" dirty="0">
                <a:solidFill>
                  <a:schemeClr val="accent1"/>
                </a:solidFill>
              </a:rPr>
              <a:t>Slide Titles: Arial Bold 21pt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E8A20-5775-1565-16FF-3CE053D8ECCF}"/>
              </a:ext>
            </a:extLst>
          </p:cNvPr>
          <p:cNvSpPr txBox="1"/>
          <p:nvPr/>
        </p:nvSpPr>
        <p:spPr>
          <a:xfrm>
            <a:off x="4335234" y="3772890"/>
            <a:ext cx="363913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1800"/>
            </a:pPr>
            <a:r>
              <a:rPr lang="en-US" sz="1600" b="1" dirty="0">
                <a:solidFill>
                  <a:schemeClr val="bg2"/>
                </a:solidFill>
              </a:rPr>
              <a:t>Slide body copy: </a:t>
            </a:r>
            <a:r>
              <a:rPr lang="en-US" sz="1600" dirty="0">
                <a:solidFill>
                  <a:schemeClr val="bg2"/>
                </a:solidFill>
              </a:rPr>
              <a:t>Arial minimum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F7074-385D-651D-C157-7EBAA6CB416B}"/>
              </a:ext>
            </a:extLst>
          </p:cNvPr>
          <p:cNvSpPr txBox="1"/>
          <p:nvPr/>
        </p:nvSpPr>
        <p:spPr>
          <a:xfrm>
            <a:off x="4335234" y="4186547"/>
            <a:ext cx="2512226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1800"/>
            </a:pPr>
            <a:r>
              <a:rPr lang="en-US" sz="1100" b="1" i="1" dirty="0">
                <a:solidFill>
                  <a:schemeClr val="tx2">
                    <a:lumMod val="50000"/>
                  </a:schemeClr>
                </a:solidFill>
              </a:rPr>
              <a:t>Notes/Captions: 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</a:rPr>
              <a:t>Arial minimum 11pt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47D799D-4B36-E188-18A9-C430EB2CBD30}"/>
              </a:ext>
            </a:extLst>
          </p:cNvPr>
          <p:cNvSpPr/>
          <p:nvPr/>
        </p:nvSpPr>
        <p:spPr>
          <a:xfrm>
            <a:off x="460683" y="2716638"/>
            <a:ext cx="987552" cy="412351"/>
          </a:xfrm>
          <a:prstGeom prst="roundRect">
            <a:avLst/>
          </a:prstGeom>
          <a:solidFill>
            <a:srgbClr val="006F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245F31F-0817-673E-6BA1-7D9B754F5B96}"/>
              </a:ext>
            </a:extLst>
          </p:cNvPr>
          <p:cNvSpPr/>
          <p:nvPr/>
        </p:nvSpPr>
        <p:spPr>
          <a:xfrm>
            <a:off x="1728651" y="2722734"/>
            <a:ext cx="987552" cy="412351"/>
          </a:xfrm>
          <a:prstGeom prst="roundRect">
            <a:avLst/>
          </a:prstGeom>
          <a:solidFill>
            <a:srgbClr val="0E284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0D5E54B-346B-6F87-04BA-8BE10E49870B}"/>
              </a:ext>
            </a:extLst>
          </p:cNvPr>
          <p:cNvSpPr/>
          <p:nvPr/>
        </p:nvSpPr>
        <p:spPr>
          <a:xfrm>
            <a:off x="2996619" y="2728830"/>
            <a:ext cx="987552" cy="412351"/>
          </a:xfrm>
          <a:prstGeom prst="roundRect">
            <a:avLst/>
          </a:prstGeom>
          <a:solidFill>
            <a:srgbClr val="7485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B557F27-77D2-08CB-B073-652F86D9F66E}"/>
              </a:ext>
            </a:extLst>
          </p:cNvPr>
          <p:cNvSpPr/>
          <p:nvPr/>
        </p:nvSpPr>
        <p:spPr>
          <a:xfrm>
            <a:off x="466126" y="3277252"/>
            <a:ext cx="987552" cy="412351"/>
          </a:xfrm>
          <a:prstGeom prst="roundRect">
            <a:avLst/>
          </a:prstGeom>
          <a:solidFill>
            <a:srgbClr val="006F4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AAA6F58-A97F-13E1-4407-EA26219E9DE3}"/>
              </a:ext>
            </a:extLst>
          </p:cNvPr>
          <p:cNvSpPr/>
          <p:nvPr/>
        </p:nvSpPr>
        <p:spPr>
          <a:xfrm>
            <a:off x="1734094" y="3283348"/>
            <a:ext cx="987552" cy="412351"/>
          </a:xfrm>
          <a:prstGeom prst="roundRect">
            <a:avLst/>
          </a:prstGeom>
          <a:solidFill>
            <a:srgbClr val="0E284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529FCCF-C6CF-8F82-6EDA-E029BF68A3A0}"/>
              </a:ext>
            </a:extLst>
          </p:cNvPr>
          <p:cNvSpPr/>
          <p:nvPr/>
        </p:nvSpPr>
        <p:spPr>
          <a:xfrm>
            <a:off x="3002062" y="3289444"/>
            <a:ext cx="987552" cy="412351"/>
          </a:xfrm>
          <a:prstGeom prst="roundRect">
            <a:avLst/>
          </a:prstGeom>
          <a:solidFill>
            <a:srgbClr val="74859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1CA700-7AC7-EBAD-6B82-F2E877A3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82" y="601661"/>
            <a:ext cx="1859890" cy="20141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33FFFE-DE27-38A6-0C5F-A44912216B0B}"/>
              </a:ext>
            </a:extLst>
          </p:cNvPr>
          <p:cNvSpPr txBox="1"/>
          <p:nvPr/>
        </p:nvSpPr>
        <p:spPr>
          <a:xfrm>
            <a:off x="6376554" y="1289461"/>
            <a:ext cx="2268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Approved ShakeAlert brand colors and accents colors are built into the template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15963C-B3C2-3997-75FB-6CF12D897194}"/>
              </a:ext>
            </a:extLst>
          </p:cNvPr>
          <p:cNvSpPr/>
          <p:nvPr/>
        </p:nvSpPr>
        <p:spPr>
          <a:xfrm>
            <a:off x="4536374" y="1341912"/>
            <a:ext cx="1745673" cy="403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A781-0AA7-823D-E2EE-4FD73D9E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Assets</a:t>
            </a:r>
          </a:p>
        </p:txBody>
      </p:sp>
      <p:pic>
        <p:nvPicPr>
          <p:cNvPr id="6" name="Picture 5" descr="A green check mark in a box&#10;&#10;AI-generated content may be incorrect.">
            <a:extLst>
              <a:ext uri="{FF2B5EF4-FFF2-40B4-BE49-F238E27FC236}">
                <a16:creationId xmlns:a16="http://schemas.microsoft.com/office/drawing/2014/main" id="{29C15962-0B66-9439-F702-481CC68035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30" y="2947753"/>
            <a:ext cx="407453" cy="40745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F12FA7-56FA-DDFD-2BF9-E140ECB734E2}"/>
              </a:ext>
            </a:extLst>
          </p:cNvPr>
          <p:cNvSpPr/>
          <p:nvPr/>
        </p:nvSpPr>
        <p:spPr>
          <a:xfrm>
            <a:off x="443387" y="1280697"/>
            <a:ext cx="2369259" cy="1286954"/>
          </a:xfrm>
          <a:prstGeom prst="roundRect">
            <a:avLst>
              <a:gd name="adj" fmla="val 3643"/>
            </a:avLst>
          </a:pr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99000">
                <a:schemeClr val="bg2">
                  <a:lumMod val="25000"/>
                  <a:lumOff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 anchorCtr="0"/>
          <a:lstStyle/>
          <a:p>
            <a:pPr marL="11113"/>
            <a:r>
              <a:rPr lang="en-US" b="1" dirty="0">
                <a:solidFill>
                  <a:schemeClr val="bg2"/>
                </a:solidFill>
              </a:rPr>
              <a:t>Key Takeaway 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Call Out Box</a:t>
            </a:r>
          </a:p>
          <a:p>
            <a:pPr marL="11113"/>
            <a:r>
              <a:rPr lang="en-US" dirty="0">
                <a:solidFill>
                  <a:schemeClr val="bg2"/>
                </a:solidFill>
              </a:rPr>
              <a:t>Text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912911-02C7-CB29-E33B-D9693E469783}"/>
              </a:ext>
            </a:extLst>
          </p:cNvPr>
          <p:cNvSpPr/>
          <p:nvPr/>
        </p:nvSpPr>
        <p:spPr>
          <a:xfrm>
            <a:off x="3014896" y="1247902"/>
            <a:ext cx="2369259" cy="1286954"/>
          </a:xfrm>
          <a:prstGeom prst="roundRect">
            <a:avLst>
              <a:gd name="adj" fmla="val 3643"/>
            </a:avLst>
          </a:pr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 anchorCtr="0"/>
          <a:lstStyle/>
          <a:p>
            <a:pPr marL="11113"/>
            <a:r>
              <a:rPr lang="en-US" b="1" dirty="0">
                <a:solidFill>
                  <a:schemeClr val="bg2"/>
                </a:solidFill>
              </a:rPr>
              <a:t>Key Takeaway 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Call Out Box</a:t>
            </a:r>
          </a:p>
          <a:p>
            <a:pPr marL="11113"/>
            <a:r>
              <a:rPr lang="en-US" dirty="0">
                <a:solidFill>
                  <a:schemeClr val="bg2"/>
                </a:solidFill>
              </a:rPr>
              <a:t>Text</a:t>
            </a:r>
          </a:p>
        </p:txBody>
      </p:sp>
      <p:pic>
        <p:nvPicPr>
          <p:cNvPr id="5" name="Google Shape;36;p33" descr="A green and black sign&#10;&#10;Description automatically generated">
            <a:extLst>
              <a:ext uri="{FF2B5EF4-FFF2-40B4-BE49-F238E27FC236}">
                <a16:creationId xmlns:a16="http://schemas.microsoft.com/office/drawing/2014/main" id="{19068462-5B90-735A-27DF-D816276787F0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0" t="8443" r="8187" b="9982"/>
          <a:stretch>
            <a:fillRect/>
          </a:stretch>
        </p:blipFill>
        <p:spPr>
          <a:xfrm>
            <a:off x="5729468" y="1412112"/>
            <a:ext cx="2858947" cy="83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241C6-3A7B-85DB-1E00-DAAF2CBDF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28" y="3695862"/>
            <a:ext cx="622300" cy="622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DEAA28-7215-3A1A-7AD9-D3F22ED7F6F2}"/>
              </a:ext>
            </a:extLst>
          </p:cNvPr>
          <p:cNvSpPr txBox="1"/>
          <p:nvPr/>
        </p:nvSpPr>
        <p:spPr>
          <a:xfrm>
            <a:off x="1226919" y="2928394"/>
            <a:ext cx="243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Highlighted content with a special check mark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D28A4-9184-11E1-EB7A-01E985B96ED4}"/>
              </a:ext>
            </a:extLst>
          </p:cNvPr>
          <p:cNvSpPr txBox="1"/>
          <p:nvPr/>
        </p:nvSpPr>
        <p:spPr>
          <a:xfrm>
            <a:off x="1228848" y="3717402"/>
            <a:ext cx="2372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Highlighted content with a special bullet</a:t>
            </a:r>
          </a:p>
        </p:txBody>
      </p:sp>
      <p:pic>
        <p:nvPicPr>
          <p:cNvPr id="15" name="Picture 14" descr="Shape, circle&#10;&#10;AI-generated content may be incorrect.">
            <a:extLst>
              <a:ext uri="{FF2B5EF4-FFF2-40B4-BE49-F238E27FC236}">
                <a16:creationId xmlns:a16="http://schemas.microsoft.com/office/drawing/2014/main" id="{01FA473A-79A1-C30C-19FC-530937322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403" y="2788782"/>
            <a:ext cx="1020811" cy="1029649"/>
          </a:xfrm>
          <a:prstGeom prst="rect">
            <a:avLst/>
          </a:prstGeom>
        </p:spPr>
      </p:pic>
      <p:pic>
        <p:nvPicPr>
          <p:cNvPr id="17" name="Picture 16" descr="Icon&#10;&#10;AI-generated content may be incorrect.">
            <a:extLst>
              <a:ext uri="{FF2B5EF4-FFF2-40B4-BE49-F238E27FC236}">
                <a16:creationId xmlns:a16="http://schemas.microsoft.com/office/drawing/2014/main" id="{EFF06718-5E2C-B0D7-0F28-3DE9FB56E62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905" y="2792186"/>
            <a:ext cx="983434" cy="983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90F77-1A1F-974C-60F8-D995B7B41068}"/>
              </a:ext>
            </a:extLst>
          </p:cNvPr>
          <p:cNvSpPr txBox="1"/>
          <p:nvPr/>
        </p:nvSpPr>
        <p:spPr>
          <a:xfrm>
            <a:off x="5595255" y="3815443"/>
            <a:ext cx="131173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buSzPts val="1800"/>
            </a:pPr>
            <a:r>
              <a:rPr lang="en-US" sz="1100" b="1" i="1" dirty="0">
                <a:solidFill>
                  <a:schemeClr val="tx2">
                    <a:lumMod val="50000"/>
                  </a:schemeClr>
                </a:solidFill>
              </a:rPr>
              <a:t>ShakeAlert System Activation Icon</a:t>
            </a:r>
            <a:endParaRPr lang="en-US" sz="11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A0F42-197E-CBEC-54A6-909171EAB051}"/>
              </a:ext>
            </a:extLst>
          </p:cNvPr>
          <p:cNvSpPr txBox="1"/>
          <p:nvPr/>
        </p:nvSpPr>
        <p:spPr>
          <a:xfrm>
            <a:off x="7413169" y="3902529"/>
            <a:ext cx="93073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buSzPts val="1800"/>
            </a:pPr>
            <a:r>
              <a:rPr lang="en-US" sz="1100" b="1" i="1" dirty="0">
                <a:solidFill>
                  <a:schemeClr val="tx2">
                    <a:lumMod val="50000"/>
                  </a:schemeClr>
                </a:solidFill>
              </a:rPr>
              <a:t>ShakeAlert Alert Icon</a:t>
            </a:r>
            <a:endParaRPr lang="en-US" sz="11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12822"/>
      </p:ext>
    </p:extLst>
  </p:cSld>
  <p:clrMapOvr>
    <a:masterClrMapping/>
  </p:clrMapOvr>
</p:sld>
</file>

<file path=ppt/theme/theme1.xml><?xml version="1.0" encoding="utf-8"?>
<a:theme xmlns:a="http://schemas.openxmlformats.org/drawingml/2006/main" name="USGS Theme">
  <a:themeElements>
    <a:clrScheme name="ShakeAlert">
      <a:dk1>
        <a:srgbClr val="000000"/>
      </a:dk1>
      <a:lt1>
        <a:srgbClr val="FFFFFF"/>
      </a:lt1>
      <a:dk2>
        <a:srgbClr val="0E2849"/>
      </a:dk2>
      <a:lt2>
        <a:srgbClr val="E8E8E8"/>
      </a:lt2>
      <a:accent1>
        <a:srgbClr val="006F41"/>
      </a:accent1>
      <a:accent2>
        <a:srgbClr val="748591"/>
      </a:accent2>
      <a:accent3>
        <a:srgbClr val="C3151B"/>
      </a:accent3>
      <a:accent4>
        <a:srgbClr val="FBBC3B"/>
      </a:accent4>
      <a:accent5>
        <a:srgbClr val="6C94BF"/>
      </a:accent5>
      <a:accent6>
        <a:srgbClr val="4EA72E"/>
      </a:accent6>
      <a:hlink>
        <a:srgbClr val="0D27C0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171</Words>
  <Application>Microsoft Macintosh PowerPoint</Application>
  <PresentationFormat>On-screen Show (16:9)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System Font Regular</vt:lpstr>
      <vt:lpstr>Wingdings</vt:lpstr>
      <vt:lpstr>USGS Theme</vt:lpstr>
      <vt:lpstr>Presentation Title Page Option 1</vt:lpstr>
      <vt:lpstr>Title Slide Option 2</vt:lpstr>
      <vt:lpstr>Divider Slide </vt:lpstr>
      <vt:lpstr>Content Slide Example</vt:lpstr>
      <vt:lpstr>Big Statement Slide</vt:lpstr>
      <vt:lpstr>Big Statement Slide</vt:lpstr>
      <vt:lpstr>Adding your logo</vt:lpstr>
      <vt:lpstr>Colors</vt:lpstr>
      <vt:lpstr>Graphic Assets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mikearras</dc:creator>
  <cp:lastModifiedBy>Rubi Trujillo</cp:lastModifiedBy>
  <cp:revision>22</cp:revision>
  <dcterms:modified xsi:type="dcterms:W3CDTF">2026-02-18T17:43:48Z</dcterms:modified>
</cp:coreProperties>
</file>